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6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9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32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2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3F0E-8B05-4BAF-90B1-F4C74DD5B41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69B2-E2E8-4396-A8D1-2CC1F42DA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3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>The </a:t>
            </a:r>
            <a:r>
              <a:rPr lang="pt-BR" i="1" dirty="0" err="1" smtClean="0"/>
              <a:t>quick</a:t>
            </a:r>
            <a:r>
              <a:rPr lang="pt-BR" i="1" dirty="0" smtClean="0"/>
              <a:t> </a:t>
            </a:r>
            <a:r>
              <a:rPr lang="pt-BR" i="1" dirty="0" err="1" smtClean="0"/>
              <a:t>brown</a:t>
            </a:r>
            <a:r>
              <a:rPr lang="pt-BR" i="1" dirty="0" smtClean="0"/>
              <a:t> </a:t>
            </a:r>
            <a:r>
              <a:rPr lang="pt-BR" i="1" dirty="0" err="1" smtClean="0"/>
              <a:t>fox</a:t>
            </a:r>
            <a:r>
              <a:rPr lang="pt-BR" i="1" dirty="0" smtClean="0"/>
              <a:t> </a:t>
            </a:r>
            <a:r>
              <a:rPr lang="pt-BR" i="1" dirty="0" err="1" smtClean="0"/>
              <a:t>jumps</a:t>
            </a:r>
            <a:r>
              <a:rPr lang="pt-BR" i="1" dirty="0" smtClean="0"/>
              <a:t> over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lazy</a:t>
            </a:r>
            <a:r>
              <a:rPr lang="pt-BR" i="1" dirty="0" smtClean="0"/>
              <a:t> dog.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The quick brown fox jumps over the lazy dog. 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412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The quick brown fox jumps over the lazy dog.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The quick brown fox jumps over the lazy dog. </dc:title>
  <dc:creator>Windows User</dc:creator>
  <cp:lastModifiedBy>Windows User</cp:lastModifiedBy>
  <cp:revision>1</cp:revision>
  <dcterms:created xsi:type="dcterms:W3CDTF">2017-04-26T14:05:05Z</dcterms:created>
  <dcterms:modified xsi:type="dcterms:W3CDTF">2017-04-26T14:06:33Z</dcterms:modified>
</cp:coreProperties>
</file>