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E320-EE75-4234-B378-6B064BF08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Relocation, Relocation, </a:t>
            </a:r>
            <a:r>
              <a:rPr lang="en-GB" dirty="0" smtClean="0"/>
              <a:t>Relocation </a:t>
            </a:r>
            <a:br>
              <a:rPr lang="en-GB" dirty="0" smtClean="0"/>
            </a:br>
            <a:r>
              <a:rPr lang="en-GB" sz="4400" dirty="0" smtClean="0"/>
              <a:t>Asbestos Affects Everyone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B4935-3B51-436C-81F1-8A4E21D21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report for 311 on the cost of asbestos remediation in Downtown Toronto - 2019</a:t>
            </a:r>
            <a:endParaRPr lang="en-GB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49C137-4A87-4C42-A592-30C3190A33CA}"/>
              </a:ext>
            </a:extLst>
          </p:cNvPr>
          <p:cNvSpPr txBox="1">
            <a:spLocks/>
          </p:cNvSpPr>
          <p:nvPr/>
        </p:nvSpPr>
        <p:spPr>
          <a:xfrm>
            <a:off x="810000" y="5715821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 Sutton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083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F459-2CD9-4510-B71A-C8BE1AFD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9995-EC83-44A7-8EB5-E526A46AC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7EE84-DB35-4ACE-B09F-3E385B5886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2B604-2A57-4D70-B0DA-87A99BC49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A0DFD-F7D6-48C0-89FE-59C39877DEC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F05D-D96D-4A93-9C58-99970976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6A7AA-16FD-4D3D-8F78-269C85383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97950-5476-43A4-9685-5A6E4A4B4F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D63E5-3998-42B4-B38C-9DDD7422C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97087-E3E4-4894-9CD2-33C3C3AE43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79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4565-3AFA-4BF8-A9DA-03771F98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F20B-62BC-4B3C-9212-D9AEBF929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CRISP – DM Methodology,</a:t>
            </a:r>
            <a:endParaRPr lang="en-GB" dirty="0"/>
          </a:p>
          <a:p>
            <a:r>
              <a:rPr lang="en-US" dirty="0" smtClean="0"/>
              <a:t>Results</a:t>
            </a:r>
            <a:endParaRPr lang="en-US" dirty="0" smtClean="0"/>
          </a:p>
          <a:p>
            <a:r>
              <a:rPr lang="en-US" dirty="0" smtClean="0"/>
              <a:t>Discussions  </a:t>
            </a:r>
            <a:r>
              <a:rPr lang="en-US" dirty="0"/>
              <a:t>Two </a:t>
            </a:r>
            <a:r>
              <a:rPr lang="en-US" dirty="0" err="1"/>
              <a:t>Neighbourhoods</a:t>
            </a:r>
            <a:r>
              <a:rPr lang="en-US" dirty="0"/>
              <a:t> and a Borough,</a:t>
            </a:r>
            <a:endParaRPr lang="en-GB" dirty="0"/>
          </a:p>
          <a:p>
            <a:pPr lvl="1"/>
            <a:r>
              <a:rPr lang="en-US" dirty="0" smtClean="0"/>
              <a:t>Venue </a:t>
            </a:r>
            <a:r>
              <a:rPr lang="en-US" dirty="0"/>
              <a:t>Profiles</a:t>
            </a:r>
          </a:p>
          <a:p>
            <a:pPr lvl="1"/>
            <a:r>
              <a:rPr lang="en-US" dirty="0"/>
              <a:t>Cost Profiles</a:t>
            </a:r>
            <a:endParaRPr lang="en-GB" dirty="0"/>
          </a:p>
          <a:p>
            <a:pPr lvl="0"/>
            <a:r>
              <a:rPr lang="en-US" dirty="0" smtClean="0"/>
              <a:t>Assumptions</a:t>
            </a:r>
          </a:p>
          <a:p>
            <a:pPr lvl="0"/>
            <a:r>
              <a:rPr lang="en-US" dirty="0" smtClean="0"/>
              <a:t>Conclusions</a:t>
            </a:r>
            <a:endParaRPr lang="en-GB" dirty="0"/>
          </a:p>
          <a:p>
            <a:pPr lvl="0"/>
            <a:r>
              <a:rPr lang="en-US" dirty="0"/>
              <a:t>References.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95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34DE-2D17-4292-A11D-99F0D8F5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CRISP – DM Methodology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9F0A05-7DC1-458C-A0B4-80B6C4F9E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239" y="2140408"/>
            <a:ext cx="5033798" cy="45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0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14B8-173F-4F08-8007-7608AA5F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Neighbourhoods and a Borough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47CEF9-1DC1-4725-9172-7083C6AD2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9999" y="2189291"/>
            <a:ext cx="5536918" cy="36701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F29E9E-B133-4004-89EF-DE79BD3DA57E}"/>
              </a:ext>
            </a:extLst>
          </p:cNvPr>
          <p:cNvCxnSpPr/>
          <p:nvPr/>
        </p:nvCxnSpPr>
        <p:spPr>
          <a:xfrm flipV="1">
            <a:off x="7273254" y="3045204"/>
            <a:ext cx="3875714" cy="97918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7BB22-7FF5-48A0-AAED-5D6FAF301802}"/>
              </a:ext>
            </a:extLst>
          </p:cNvPr>
          <p:cNvCxnSpPr/>
          <p:nvPr/>
        </p:nvCxnSpPr>
        <p:spPr>
          <a:xfrm flipV="1">
            <a:off x="7164197" y="3061982"/>
            <a:ext cx="3993160" cy="16694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1607C-C8EF-4507-A90B-357ADD29ED62}"/>
              </a:ext>
            </a:extLst>
          </p:cNvPr>
          <p:cNvCxnSpPr/>
          <p:nvPr/>
        </p:nvCxnSpPr>
        <p:spPr>
          <a:xfrm flipV="1">
            <a:off x="7197753" y="3045204"/>
            <a:ext cx="3951215" cy="206369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6B0AAE-4B94-45B5-8F84-E0A608290A9C}"/>
              </a:ext>
            </a:extLst>
          </p:cNvPr>
          <p:cNvCxnSpPr/>
          <p:nvPr/>
        </p:nvCxnSpPr>
        <p:spPr>
          <a:xfrm>
            <a:off x="2709644" y="3347207"/>
            <a:ext cx="2709644" cy="620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B128A9-3189-45DE-97E8-9BB1F5BD7A51}"/>
              </a:ext>
            </a:extLst>
          </p:cNvPr>
          <p:cNvCxnSpPr>
            <a:cxnSpLocks/>
          </p:cNvCxnSpPr>
          <p:nvPr/>
        </p:nvCxnSpPr>
        <p:spPr>
          <a:xfrm>
            <a:off x="2509706" y="4429253"/>
            <a:ext cx="4235043" cy="753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4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E631-FCD1-4651-9D4C-27266273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Venue Profiles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34274C-5147-452C-9814-C197074956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8" y="2357306"/>
            <a:ext cx="11245699" cy="4192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83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CA9-0F97-4A07-8B79-BEA7089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Profile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53C0E-55B1-4D04-822F-09E8336A6F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1" y="2802778"/>
            <a:ext cx="11252607" cy="104776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E7B941-FA3E-455E-9E86-AC418BB4BD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70" y="4677851"/>
            <a:ext cx="11127248" cy="55783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213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61AA-91A3-4E34-AAEE-83D3825E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Liability Profile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507204-9356-4F82-B767-EC517B2422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42" y="3322247"/>
            <a:ext cx="10643008" cy="122458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36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F438-25DE-4B95-BCBE-522B6FC4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FD20DB-EE86-4066-AE9F-64EE1BB2A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0000" y="2499468"/>
            <a:ext cx="11219813" cy="3109913"/>
          </a:xfrm>
        </p:spPr>
        <p:txBody>
          <a:bodyPr/>
          <a:lstStyle/>
          <a:p>
            <a:r>
              <a:rPr lang="en-US" b="1" dirty="0"/>
              <a:t>Remediation costs per venue is $(C) 2K</a:t>
            </a:r>
          </a:p>
          <a:p>
            <a:r>
              <a:rPr lang="en-US" b="1" dirty="0"/>
              <a:t>1.5 months to remediate - 3 venues in parallel.</a:t>
            </a:r>
          </a:p>
          <a:p>
            <a:r>
              <a:rPr lang="en-US" b="1" dirty="0"/>
              <a:t>A linear distribution of the population of the 17 Neighbourhoods has been used.</a:t>
            </a:r>
          </a:p>
          <a:p>
            <a:r>
              <a:rPr lang="en-US" b="1" dirty="0"/>
              <a:t>A linear distribution of the population of Veterans in each of the Neighbourhoods has been used.</a:t>
            </a:r>
            <a:endParaRPr lang="en-GB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562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F438-25DE-4B95-BCBE-522B6FC4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57D1F59-1723-44DD-8D05-969176DBD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423163"/>
              </p:ext>
            </p:extLst>
          </p:nvPr>
        </p:nvGraphicFramePr>
        <p:xfrm>
          <a:off x="2946400" y="322797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143322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58082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1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Relocation of all Venues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$(C) 45,568,000.00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5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Partial Relocation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$(C) 17,920,000.00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77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$(C) 29,100,920,000.00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32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801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40</TotalTime>
  <Words>135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Relocation, Relocation, Relocation  Asbestos Affects Everyone</vt:lpstr>
      <vt:lpstr>Discussion Points</vt:lpstr>
      <vt:lpstr>CRISP – DM Methodology</vt:lpstr>
      <vt:lpstr>Two Neighbourhoods and a Borough</vt:lpstr>
      <vt:lpstr>Venue Profiles </vt:lpstr>
      <vt:lpstr>Cost Profile</vt:lpstr>
      <vt:lpstr>Liability Profile</vt:lpstr>
      <vt:lpstr>Assumptions</vt:lpstr>
      <vt:lpstr>Conclusions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Relocation, Relocation, Relocation</dc:title>
  <dc:creator>Carol Sutton</dc:creator>
  <cp:lastModifiedBy>Sutton, Carol MS</cp:lastModifiedBy>
  <cp:revision>8</cp:revision>
  <dcterms:created xsi:type="dcterms:W3CDTF">2019-12-15T05:48:29Z</dcterms:created>
  <dcterms:modified xsi:type="dcterms:W3CDTF">2019-12-16T00:33:03Z</dcterms:modified>
</cp:coreProperties>
</file>