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95" r:id="rId5"/>
    <p:sldId id="409" r:id="rId6"/>
    <p:sldId id="404" r:id="rId7"/>
    <p:sldId id="410" r:id="rId8"/>
    <p:sldId id="411" r:id="rId9"/>
    <p:sldId id="406" r:id="rId10"/>
    <p:sldId id="407" r:id="rId11"/>
    <p:sldId id="408" r:id="rId12"/>
    <p:sldId id="398" r:id="rId13"/>
    <p:sldId id="405" r:id="rId14"/>
    <p:sldId id="387" r:id="rId15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 showGuides="1">
      <p:cViewPr varScale="1">
        <p:scale>
          <a:sx n="93" d="100"/>
          <a:sy n="93" d="100"/>
        </p:scale>
        <p:origin x="1046" y="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>
                <a:latin typeface="Calibri" panose="020F0502020204030204" charset="0"/>
                <a:cs typeface="Calibri" panose="020F0502020204030204" charset="0"/>
              </a:rPr>
              <a:t>Hours</a:t>
            </a:r>
            <a:r>
              <a:rPr lang="pt-PT" dirty="0">
                <a:latin typeface="Calibri" panose="020F0502020204030204" charset="0"/>
                <a:cs typeface="Calibri" panose="020F0502020204030204" charset="0"/>
              </a:rPr>
              <a:t> / n. </a:t>
            </a:r>
            <a:r>
              <a:rPr lang="pt-PT" dirty="0" err="1">
                <a:latin typeface="Calibri" panose="020F0502020204030204" charset="0"/>
                <a:cs typeface="Calibri" panose="020F0502020204030204" charset="0"/>
              </a:rPr>
              <a:t>tasks</a:t>
            </a:r>
            <a:endParaRPr lang="pt-PT" dirty="0">
              <a:latin typeface="Calibri" panose="020F0502020204030204" charset="0"/>
              <a:cs typeface="Calibri" panose="020F050202020403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Folha1!$A$2:$A$5</c:f>
              <c:numCache>
                <c:formatCode>General</c:formatCode>
                <c:ptCount val="4"/>
                <c:pt idx="0">
                  <c:v>1220623</c:v>
                </c:pt>
                <c:pt idx="1">
                  <c:v>1220784</c:v>
                </c:pt>
                <c:pt idx="2">
                  <c:v>1220604</c:v>
                </c:pt>
                <c:pt idx="3">
                  <c:v>1221124</c:v>
                </c:pt>
              </c:numCache>
            </c:numRef>
          </c:cat>
          <c:val>
            <c:numRef>
              <c:f>Folha1!$B$2:$B$5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5.5</c:v>
                </c:pt>
                <c:pt idx="3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CF-4471-B92D-E323CA391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PT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PT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PT"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3C-4190-B580-9AC9180C8B4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3C-4190-B580-9AC9180C8B4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3C-4190-B580-9AC9180C8B49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3C-4190-B580-9AC9180C8B49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Folha1!$A$2:$A$6</c:f>
              <c:strCache>
                <c:ptCount val="5"/>
                <c:pt idx="0">
                  <c:v>ARQCP</c:v>
                </c:pt>
                <c:pt idx="1">
                  <c:v>BDDAD</c:v>
                </c:pt>
                <c:pt idx="2">
                  <c:v>ESINF</c:v>
                </c:pt>
                <c:pt idx="3">
                  <c:v>FSIAP</c:v>
                </c:pt>
                <c:pt idx="4">
                  <c:v>LAPR3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5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3C-4190-B580-9AC9180C8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PT"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t>1/7/2024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t>07/01/2024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t>07/01/2024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t>07/01/2024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t>07/01/2024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 hasCustomPrompt="1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t>07/01/2024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t>07/01/2024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 hasCustomPrompt="1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 hasCustomPrompt="1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t>07/01/2024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t>07/01/2024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t>07/01/2024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t>‹nº›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 panose="020F0502020204030204"/>
          <a:ea typeface="+mj-ea"/>
          <a:cs typeface="Calibri" panose="020F0502020204030204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890" y="4824155"/>
            <a:ext cx="5310590" cy="11912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Group</a:t>
            </a:r>
            <a:r>
              <a:rPr lang="pt-PT" sz="1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pt-PT" sz="1400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Carolina Sá (1220623)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David Sousa(1220784)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Rodrigo Correia (1220604)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Tiago Carvalho (1221124)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Class 2D</a:t>
            </a:r>
            <a:r>
              <a:rPr lang="pt-PT" altLang="en-US" sz="3200" cap="none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F</a:t>
            </a:r>
            <a:r>
              <a:rPr lang="en-US" sz="3200" cap="none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kumimoji="0" lang="pt-PT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61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 SPRINT 3</a:t>
            </a:r>
            <a:endParaRPr lang="en-US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Reducing the number of bugs in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Enhancing the quality of the project through unit tests.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3</a:t>
            </a:r>
          </a:p>
        </p:txBody>
      </p:sp>
      <p:graphicFrame>
        <p:nvGraphicFramePr>
          <p:cNvPr id="2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18321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stories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: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bugs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: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tasks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: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Management Tasks: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Planned:  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             Actual: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 4</a:t>
                      </a: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  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Planned hours: 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Executed hours: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Marcador de Posição de Conteúdo 5"/>
          <p:cNvSpPr txBox="1"/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   30</a:t>
            </a:r>
            <a:r>
              <a:rPr lang="pt-PT" altLang="en-US" sz="1800" dirty="0">
                <a:solidFill>
                  <a:schemeClr val="tx1"/>
                </a:solidFill>
              </a:rPr>
              <a:t>/11/2023</a:t>
            </a:r>
            <a:r>
              <a:rPr lang="en-US" sz="1800" dirty="0">
                <a:solidFill>
                  <a:schemeClr val="tx1"/>
                </a:solidFill>
              </a:rPr>
              <a:t>                         Real Start Date:</a:t>
            </a:r>
            <a:r>
              <a:rPr lang="pt-PT" altLang="en-US" sz="1800" dirty="0">
                <a:solidFill>
                  <a:schemeClr val="tx1"/>
                </a:solidFill>
              </a:rPr>
              <a:t> 06</a:t>
            </a:r>
            <a:r>
              <a:rPr lang="pt-PT" altLang="en-US" sz="1800" dirty="0">
                <a:solidFill>
                  <a:schemeClr val="tx1"/>
                </a:solidFill>
                <a:sym typeface="+mn-ea"/>
              </a:rPr>
              <a:t>/12/2023</a:t>
            </a:r>
            <a:r>
              <a:rPr lang="en-US" sz="1800" dirty="0">
                <a:solidFill>
                  <a:schemeClr val="tx1"/>
                </a:solidFill>
              </a:rPr>
              <a:t>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  </a:t>
            </a:r>
            <a:r>
              <a:rPr lang="pt-PT" sz="1800" dirty="0">
                <a:solidFill>
                  <a:schemeClr val="tx1"/>
                </a:solidFill>
              </a:rPr>
              <a:t>03</a:t>
            </a:r>
            <a:r>
              <a:rPr lang="pt-PT" altLang="en-US" sz="1800" dirty="0">
                <a:solidFill>
                  <a:schemeClr val="tx1"/>
                </a:solidFill>
                <a:sym typeface="+mn-ea"/>
              </a:rPr>
              <a:t>/01/2024</a:t>
            </a:r>
            <a:r>
              <a:rPr lang="en-US" sz="1800" dirty="0">
                <a:solidFill>
                  <a:schemeClr val="tx1"/>
                </a:solidFill>
              </a:rPr>
              <a:t>                    Real Finish Date:</a:t>
            </a:r>
            <a:r>
              <a:rPr lang="pt-PT" altLang="en-US" sz="1800" dirty="0">
                <a:solidFill>
                  <a:schemeClr val="tx1"/>
                </a:solidFill>
              </a:rPr>
              <a:t> </a:t>
            </a:r>
            <a:r>
              <a:rPr lang="pt-PT" sz="1800" dirty="0">
                <a:solidFill>
                  <a:schemeClr val="tx1"/>
                </a:solidFill>
              </a:rPr>
              <a:t>03</a:t>
            </a:r>
            <a:r>
              <a:rPr lang="pt-PT" altLang="en-US" sz="1800" dirty="0">
                <a:solidFill>
                  <a:schemeClr val="tx1"/>
                </a:solidFill>
                <a:sym typeface="+mn-ea"/>
              </a:rPr>
              <a:t>/01/2024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2559"/>
              </p:ext>
            </p:extLst>
          </p:nvPr>
        </p:nvGraphicFramePr>
        <p:xfrm>
          <a:off x="413875" y="1583753"/>
          <a:ext cx="9008401" cy="482090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Commited?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AC06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AC07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AC08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AC09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AC10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AC11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AC12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AC13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US </a:t>
                      </a: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BD27</a:t>
                      </a: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51983"/>
              </p:ext>
            </p:extLst>
          </p:nvPr>
        </p:nvGraphicFramePr>
        <p:xfrm>
          <a:off x="413875" y="1583753"/>
          <a:ext cx="9008401" cy="482090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Commited?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EI06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EI07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EI08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EI09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EI11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US </a:t>
                      </a: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FA05</a:t>
                      </a: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34513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13343"/>
              </p:ext>
            </p:extLst>
          </p:nvPr>
        </p:nvGraphicFramePr>
        <p:xfrm>
          <a:off x="413875" y="1583753"/>
          <a:ext cx="9008401" cy="482090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Commited?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FA06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FA07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FA08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LP10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LP11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29130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011930678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911363789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/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ct val="20000"/>
              </a:spcBef>
            </a:pPr>
            <a:endParaRPr lang="pt-PT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0370A4-BF9C-9D2A-2F9E-A125EAD0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50" y="1809767"/>
            <a:ext cx="87249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07/01/2024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 started by LAPR3 and BDDAD components (which were the ones with most weight in final grades) and completed almost every User Story, except an individual one from BDDAD.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Once again, we started work many time after planned.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Having classes while we did the project didn’t go well because we didn’t learn important materials because we had to do the project (in classes also).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 must start work on the planned date, or else it won’t be possible to achieve all user stories’ completion on time.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92E48C-C6FF-44AE-8C78-D9681B66D30B}">
  <ds:schemaRefs/>
</ds:datastoreItem>
</file>

<file path=customXml/itemProps2.xml><?xml version="1.0" encoding="utf-8"?>
<ds:datastoreItem xmlns:ds="http://schemas.openxmlformats.org/officeDocument/2006/customXml" ds:itemID="{4F984168-AABC-4753-B4EC-59CA9D08839F}">
  <ds:schemaRefs/>
</ds:datastoreItem>
</file>

<file path=customXml/itemProps3.xml><?xml version="1.0" encoding="utf-8"?>
<ds:datastoreItem xmlns:ds="http://schemas.openxmlformats.org/officeDocument/2006/customXml" ds:itemID="{E9B87164-EF5F-43C8-917E-48B38ACAFD1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412</Words>
  <Application>Microsoft Office PowerPoint</Application>
  <PresentationFormat>Papel A4 (210x297 mm)</PresentationFormat>
  <Paragraphs>160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Kozuka Gothic Pro R</vt:lpstr>
      <vt:lpstr>ISEP</vt:lpstr>
      <vt:lpstr>Class 2DF Group 61 SPRINT 3</vt:lpstr>
      <vt:lpstr>Sprint planning – Sprint 3</vt:lpstr>
      <vt:lpstr>Sprint planning</vt:lpstr>
      <vt:lpstr>Sprint planning</vt:lpstr>
      <vt:lpstr>Sprint planning</vt:lpstr>
      <vt:lpstr>Work by team member</vt:lpstr>
      <vt:lpstr>Work by type</vt:lpstr>
      <vt:lpstr>Sprint Burndown Chart</vt:lpstr>
      <vt:lpstr>Sprint Retrospective</vt:lpstr>
      <vt:lpstr>Sprint Retrospective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Tiago Magalhaes Carvalho</cp:lastModifiedBy>
  <cp:revision>460</cp:revision>
  <dcterms:created xsi:type="dcterms:W3CDTF">2010-10-20T15:48:00Z</dcterms:created>
  <dcterms:modified xsi:type="dcterms:W3CDTF">2024-01-07T17:21:38Z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  <property fmtid="{D5CDD505-2E9C-101B-9397-08002B2CF9AE}" pid="3" name="ICV">
    <vt:lpwstr>959180C29B064B5DAEA9001D5E1BB745_13</vt:lpwstr>
  </property>
  <property fmtid="{D5CDD505-2E9C-101B-9397-08002B2CF9AE}" pid="4" name="KSOProductBuildVer">
    <vt:lpwstr>2070-12.2.0.13266</vt:lpwstr>
  </property>
</Properties>
</file>