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753600" cy="7315200"/>
  <p:notesSz cx="6858000" cy="9144000"/>
  <p:embeddedFontLst>
    <p:embeddedFont>
      <p:font typeface="Montserrat Bold" charset="1" panose="00000800000000000000"/>
      <p:regular r:id="rId21"/>
    </p:embeddedFont>
    <p:embeddedFont>
      <p:font typeface="Montserrat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Capacitación del Sistema CDMI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32139" y="1512147"/>
            <a:ext cx="4089321" cy="4089321"/>
          </a:xfrm>
          <a:custGeom>
            <a:avLst/>
            <a:gdLst/>
            <a:ahLst/>
            <a:cxnLst/>
            <a:rect r="r" b="b" t="t" l="l"/>
            <a:pathLst>
              <a:path h="4089321" w="4089321">
                <a:moveTo>
                  <a:pt x="0" y="0"/>
                </a:moveTo>
                <a:lnTo>
                  <a:pt x="4089322" y="0"/>
                </a:lnTo>
                <a:lnTo>
                  <a:pt x="4089322" y="4089321"/>
                </a:lnTo>
                <a:lnTo>
                  <a:pt x="0" y="4089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4938579"/>
            <a:ext cx="8595360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apacitación General del Proyecto CDMI</a:t>
            </a:r>
          </a:p>
          <a:p>
            <a:pPr algn="ctr">
              <a:lnSpc>
                <a:spcPts val="2559"/>
              </a:lnSpc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Fecha: 25/05/2025</a:t>
            </a:r>
          </a:p>
          <a:p>
            <a:pPr algn="ctr">
              <a:lnSpc>
                <a:spcPts val="2559"/>
              </a:lnSpc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Integrantes:</a:t>
            </a:r>
          </a:p>
          <a:p>
            <a:pPr algn="ctr">
              <a:lnSpc>
                <a:spcPts val="2559"/>
              </a:lnSpc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Carol Sofia Hoyos Guitierrez</a:t>
            </a:r>
          </a:p>
          <a:p>
            <a:pPr algn="ctr">
              <a:lnSpc>
                <a:spcPts val="2559"/>
              </a:lnSpc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Ángel Estiben Gamba Montealegre</a:t>
            </a:r>
          </a:p>
          <a:p>
            <a:pPr algn="ctr">
              <a:lnSpc>
                <a:spcPts val="2559"/>
              </a:lnSpc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Laura valentina Diaz Ramirez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5457" y="273015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Soporte y Mantenimiento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75887" y="2473617"/>
            <a:ext cx="2926080" cy="2926080"/>
          </a:xfrm>
          <a:custGeom>
            <a:avLst/>
            <a:gdLst/>
            <a:ahLst/>
            <a:cxnLst/>
            <a:rect r="r" b="b" t="t" l="l"/>
            <a:pathLst>
              <a:path h="2926080" w="2926080">
                <a:moveTo>
                  <a:pt x="0" y="0"/>
                </a:moveTo>
                <a:lnTo>
                  <a:pt x="2926080" y="0"/>
                </a:lnTo>
                <a:lnTo>
                  <a:pt x="292608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3369" y="3099486"/>
            <a:ext cx="4803057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Supervisión del servidor local y web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Realizar copias de seguridad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Mantener la seguridad actualizada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Revisar logs de errores y tráfico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Buenas Prácticas de Uso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Cierre de sesión tras el uso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No compartir credenciales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Mantener actualizados los datos del perfil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Instalación Local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22202" y="2888760"/>
            <a:ext cx="3901440" cy="2546576"/>
          </a:xfrm>
          <a:custGeom>
            <a:avLst/>
            <a:gdLst/>
            <a:ahLst/>
            <a:cxnLst/>
            <a:rect r="r" b="b" t="t" l="l"/>
            <a:pathLst>
              <a:path h="2546576" w="3901440">
                <a:moveTo>
                  <a:pt x="0" y="0"/>
                </a:moveTo>
                <a:lnTo>
                  <a:pt x="3901440" y="0"/>
                </a:lnTo>
                <a:lnTo>
                  <a:pt x="3901440" y="2546577"/>
                </a:lnTo>
                <a:lnTo>
                  <a:pt x="0" y="2546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3369" y="2888760"/>
            <a:ext cx="4608833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Requisitos de software y hardware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Configuración de XAMPP o servidor local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Carga de la base de datos y código fuente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3811" y="273015"/>
            <a:ext cx="7881271" cy="1219200"/>
            <a:chOff x="0" y="0"/>
            <a:chExt cx="10508362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08362" cy="1625600"/>
            </a:xfrm>
            <a:custGeom>
              <a:avLst/>
              <a:gdLst/>
              <a:ahLst/>
              <a:cxnLst/>
              <a:rect r="r" b="b" t="t" l="l"/>
              <a:pathLst>
                <a:path h="1625600" w="10508362">
                  <a:moveTo>
                    <a:pt x="0" y="0"/>
                  </a:moveTo>
                  <a:lnTo>
                    <a:pt x="10508362" y="0"/>
                  </a:lnTo>
                  <a:lnTo>
                    <a:pt x="10508362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0508362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Despliegue Web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08886" y="3004185"/>
            <a:ext cx="3506196" cy="2926080"/>
          </a:xfrm>
          <a:custGeom>
            <a:avLst/>
            <a:gdLst/>
            <a:ahLst/>
            <a:cxnLst/>
            <a:rect r="r" b="b" t="t" l="l"/>
            <a:pathLst>
              <a:path h="2926080" w="3506196">
                <a:moveTo>
                  <a:pt x="0" y="0"/>
                </a:moveTo>
                <a:lnTo>
                  <a:pt x="3506196" y="0"/>
                </a:lnTo>
                <a:lnTo>
                  <a:pt x="3506196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9053" y="2847975"/>
            <a:ext cx="4509169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Subida de archivos al hosting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Configuración de la base de datos en el servidor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Validación de rutas y endpoints API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5360" y="273015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Preguntas Frecuentes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3369" y="2809030"/>
            <a:ext cx="396343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hago si no puedo iniciar sesión?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¿Dónde se registra un nuevo evento?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¿Cómo hacer una copia de seguridad?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¿A quién contactar en caso de error?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8055" y="2473750"/>
            <a:ext cx="3534025" cy="3534025"/>
          </a:xfrm>
          <a:custGeom>
            <a:avLst/>
            <a:gdLst/>
            <a:ahLst/>
            <a:cxnLst/>
            <a:rect r="r" b="b" t="t" l="l"/>
            <a:pathLst>
              <a:path h="3534025" w="3534025">
                <a:moveTo>
                  <a:pt x="0" y="0"/>
                </a:moveTo>
                <a:lnTo>
                  <a:pt x="3534025" y="0"/>
                </a:lnTo>
                <a:lnTo>
                  <a:pt x="3534025" y="3534025"/>
                </a:lnTo>
                <a:lnTo>
                  <a:pt x="0" y="3534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Contacto de Soporte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83288" y="1512147"/>
            <a:ext cx="2638792" cy="2926080"/>
          </a:xfrm>
          <a:custGeom>
            <a:avLst/>
            <a:gdLst/>
            <a:ahLst/>
            <a:cxnLst/>
            <a:rect r="r" b="b" t="t" l="l"/>
            <a:pathLst>
              <a:path h="2926080" w="2638792">
                <a:moveTo>
                  <a:pt x="0" y="0"/>
                </a:moveTo>
                <a:lnTo>
                  <a:pt x="2638792" y="0"/>
                </a:lnTo>
                <a:lnTo>
                  <a:pt x="2638792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3369" y="2362200"/>
            <a:ext cx="429768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Email: soporte@cdmi.org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Teléfono: +57 1 8000 0000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Horarios de atención:        Lun a Vie, 8am a 5pm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87680" y="5543874"/>
            <a:ext cx="8778240" cy="1219200"/>
            <a:chOff x="0" y="0"/>
            <a:chExt cx="11704320" cy="162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720"/>
                </a:lnSpc>
              </a:pPr>
              <a:r>
                <a:rPr lang="en-US" sz="31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Agradezco su atención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3369" y="273015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Introducción al proyecto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29758" y="2556289"/>
            <a:ext cx="3795623" cy="2926080"/>
          </a:xfrm>
          <a:custGeom>
            <a:avLst/>
            <a:gdLst/>
            <a:ahLst/>
            <a:cxnLst/>
            <a:rect r="r" b="b" t="t" l="l"/>
            <a:pathLst>
              <a:path h="2926080" w="3795623">
                <a:moveTo>
                  <a:pt x="0" y="0"/>
                </a:moveTo>
                <a:lnTo>
                  <a:pt x="3795623" y="0"/>
                </a:lnTo>
                <a:lnTo>
                  <a:pt x="3795623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680" y="2230983"/>
            <a:ext cx="4982617" cy="388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0586" indent="-23029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Objetivo general: Desarrollar un sistema web que permita la venta de productos artesanales, gestión de donaciones y organización de eventos culturales para mujeres indígenas.</a:t>
            </a:r>
          </a:p>
          <a:p>
            <a:pPr algn="l" marL="460586" indent="-230293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Importancia: Empoderar a mujeres indígenas mediante el uso de tecnología para promover su cultura y economía.</a:t>
            </a:r>
          </a:p>
          <a:p>
            <a:pPr algn="l">
              <a:lnSpc>
                <a:spcPts val="25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4851" y="163293"/>
            <a:ext cx="7941069" cy="1219200"/>
            <a:chOff x="0" y="0"/>
            <a:chExt cx="10588092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88092" cy="1625600"/>
            </a:xfrm>
            <a:custGeom>
              <a:avLst/>
              <a:gdLst/>
              <a:ahLst/>
              <a:cxnLst/>
              <a:rect r="r" b="b" t="t" l="l"/>
              <a:pathLst>
                <a:path h="1625600" w="10588092">
                  <a:moveTo>
                    <a:pt x="0" y="0"/>
                  </a:moveTo>
                  <a:lnTo>
                    <a:pt x="10588092" y="0"/>
                  </a:lnTo>
                  <a:lnTo>
                    <a:pt x="10588092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0588092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Alcance del proyecto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79264" y="4521408"/>
            <a:ext cx="2276291" cy="2310538"/>
          </a:xfrm>
          <a:custGeom>
            <a:avLst/>
            <a:gdLst/>
            <a:ahLst/>
            <a:cxnLst/>
            <a:rect r="r" b="b" t="t" l="l"/>
            <a:pathLst>
              <a:path h="2310538" w="2276291">
                <a:moveTo>
                  <a:pt x="0" y="0"/>
                </a:moveTo>
                <a:lnTo>
                  <a:pt x="2276291" y="0"/>
                </a:lnTo>
                <a:lnTo>
                  <a:pt x="2276291" y="2310538"/>
                </a:lnTo>
                <a:lnTo>
                  <a:pt x="0" y="23105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857" y="1262619"/>
            <a:ext cx="1374328" cy="1334816"/>
          </a:xfrm>
          <a:custGeom>
            <a:avLst/>
            <a:gdLst/>
            <a:ahLst/>
            <a:cxnLst/>
            <a:rect r="r" b="b" t="t" l="l"/>
            <a:pathLst>
              <a:path h="1334816" w="1374328">
                <a:moveTo>
                  <a:pt x="0" y="0"/>
                </a:moveTo>
                <a:lnTo>
                  <a:pt x="1374328" y="0"/>
                </a:lnTo>
                <a:lnTo>
                  <a:pt x="1374328" y="1334816"/>
                </a:lnTo>
                <a:lnTo>
                  <a:pt x="0" y="1334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03021" y="3980233"/>
            <a:ext cx="1114388" cy="1082349"/>
          </a:xfrm>
          <a:custGeom>
            <a:avLst/>
            <a:gdLst/>
            <a:ahLst/>
            <a:cxnLst/>
            <a:rect r="r" b="b" t="t" l="l"/>
            <a:pathLst>
              <a:path h="1082349" w="1114388">
                <a:moveTo>
                  <a:pt x="0" y="0"/>
                </a:moveTo>
                <a:lnTo>
                  <a:pt x="1114388" y="0"/>
                </a:lnTo>
                <a:lnTo>
                  <a:pt x="1114388" y="1082349"/>
                </a:lnTo>
                <a:lnTo>
                  <a:pt x="0" y="10823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77349" y="2136502"/>
            <a:ext cx="949153" cy="921865"/>
          </a:xfrm>
          <a:custGeom>
            <a:avLst/>
            <a:gdLst/>
            <a:ahLst/>
            <a:cxnLst/>
            <a:rect r="r" b="b" t="t" l="l"/>
            <a:pathLst>
              <a:path h="921865" w="949153">
                <a:moveTo>
                  <a:pt x="0" y="0"/>
                </a:moveTo>
                <a:lnTo>
                  <a:pt x="949154" y="0"/>
                </a:lnTo>
                <a:lnTo>
                  <a:pt x="949154" y="921866"/>
                </a:lnTo>
                <a:lnTo>
                  <a:pt x="0" y="9218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3457821">
            <a:off x="7293749" y="2268584"/>
            <a:ext cx="1745613" cy="2113788"/>
          </a:xfrm>
          <a:custGeom>
            <a:avLst/>
            <a:gdLst/>
            <a:ahLst/>
            <a:cxnLst/>
            <a:rect r="r" b="b" t="t" l="l"/>
            <a:pathLst>
              <a:path h="2113788" w="1745613">
                <a:moveTo>
                  <a:pt x="0" y="0"/>
                </a:moveTo>
                <a:lnTo>
                  <a:pt x="1745613" y="0"/>
                </a:lnTo>
                <a:lnTo>
                  <a:pt x="1745613" y="2113787"/>
                </a:lnTo>
                <a:lnTo>
                  <a:pt x="0" y="21137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31520" y="2749232"/>
            <a:ext cx="4848024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Vent</a:t>
            </a: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online de productos artesanales.</a:t>
            </a:r>
          </a:p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Plataforma para realizar y gestionar donaciones.</a:t>
            </a:r>
          </a:p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y administración de eventos culturales.</a:t>
            </a:r>
          </a:p>
          <a:p>
            <a:pPr algn="l" marL="274455" indent="-137228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Gestión de perfiles de usuario con roles diferenciados.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Público Objetivo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14299" y="1973774"/>
            <a:ext cx="3925913" cy="4609906"/>
          </a:xfrm>
          <a:custGeom>
            <a:avLst/>
            <a:gdLst/>
            <a:ahLst/>
            <a:cxnLst/>
            <a:rect r="r" b="b" t="t" l="l"/>
            <a:pathLst>
              <a:path h="4609906" w="3925913">
                <a:moveTo>
                  <a:pt x="0" y="0"/>
                </a:moveTo>
                <a:lnTo>
                  <a:pt x="3925913" y="0"/>
                </a:lnTo>
                <a:lnTo>
                  <a:pt x="3925913" y="4609906"/>
                </a:lnTo>
                <a:lnTo>
                  <a:pt x="0" y="4609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4562173" y="1728825"/>
            <a:ext cx="4813137" cy="4594358"/>
          </a:xfrm>
          <a:custGeom>
            <a:avLst/>
            <a:gdLst/>
            <a:ahLst/>
            <a:cxnLst/>
            <a:rect r="r" b="b" t="t" l="l"/>
            <a:pathLst>
              <a:path h="4594358" w="4813137">
                <a:moveTo>
                  <a:pt x="0" y="0"/>
                </a:moveTo>
                <a:lnTo>
                  <a:pt x="4813136" y="0"/>
                </a:lnTo>
                <a:lnTo>
                  <a:pt x="4813136" y="4594358"/>
                </a:lnTo>
                <a:lnTo>
                  <a:pt x="0" y="4594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1520" y="2573912"/>
            <a:ext cx="3566921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Administradores del sistema</a:t>
            </a:r>
          </a:p>
          <a:p>
            <a:pPr algn="l" marL="274455" indent="-137228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Usuarios finales (clientes/visitantes)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Equipo de soporte técnico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Módulos del Sistema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17500" y="2572290"/>
            <a:ext cx="3901440" cy="2170619"/>
          </a:xfrm>
          <a:custGeom>
            <a:avLst/>
            <a:gdLst/>
            <a:ahLst/>
            <a:cxnLst/>
            <a:rect r="r" b="b" t="t" l="l"/>
            <a:pathLst>
              <a:path h="2170619" w="3901440">
                <a:moveTo>
                  <a:pt x="0" y="0"/>
                </a:moveTo>
                <a:lnTo>
                  <a:pt x="3901440" y="0"/>
                </a:lnTo>
                <a:lnTo>
                  <a:pt x="3901440" y="2170620"/>
                </a:lnTo>
                <a:lnTo>
                  <a:pt x="0" y="217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3369" y="2389536"/>
            <a:ext cx="4455279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Gestión de productos artesanales</a:t>
            </a:r>
          </a:p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y gestión de d</a:t>
            </a: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onaciones en línea</a:t>
            </a:r>
          </a:p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y gestión de eventos</a:t>
            </a:r>
          </a:p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Historial de compras</a:t>
            </a:r>
          </a:p>
          <a:p>
            <a:pPr algn="l" marL="274455" indent="-137228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carrito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Perfil de usuario y administrador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Acceso al Sistema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0506" y="3790833"/>
            <a:ext cx="816020" cy="1162389"/>
          </a:xfrm>
          <a:custGeom>
            <a:avLst/>
            <a:gdLst/>
            <a:ahLst/>
            <a:cxnLst/>
            <a:rect r="r" b="b" t="t" l="l"/>
            <a:pathLst>
              <a:path h="1162389" w="816020">
                <a:moveTo>
                  <a:pt x="0" y="0"/>
                </a:moveTo>
                <a:lnTo>
                  <a:pt x="816020" y="0"/>
                </a:lnTo>
                <a:lnTo>
                  <a:pt x="816020" y="1162388"/>
                </a:lnTo>
                <a:lnTo>
                  <a:pt x="0" y="11623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2659" y="2824776"/>
            <a:ext cx="4254141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de informacion del usuario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Ingreso con usuario y contraseña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Diferenciación de roles: administrador y usuario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Recuperación de contraseña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876800" y="1691472"/>
            <a:ext cx="4451111" cy="4892208"/>
          </a:xfrm>
          <a:custGeom>
            <a:avLst/>
            <a:gdLst/>
            <a:ahLst/>
            <a:cxnLst/>
            <a:rect r="r" b="b" t="t" l="l"/>
            <a:pathLst>
              <a:path h="4892208" w="4451111">
                <a:moveTo>
                  <a:pt x="0" y="0"/>
                </a:moveTo>
                <a:lnTo>
                  <a:pt x="4451111" y="0"/>
                </a:lnTo>
                <a:lnTo>
                  <a:pt x="4451111" y="4892208"/>
                </a:lnTo>
                <a:lnTo>
                  <a:pt x="0" y="48922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5" t="0" r="-695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1704320" cy="16160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95"/>
                </a:lnSpc>
              </a:pPr>
              <a:r>
                <a:rPr lang="en-US" sz="3413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Gestión de Productos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71411" y="4754701"/>
            <a:ext cx="2298048" cy="2560499"/>
          </a:xfrm>
          <a:custGeom>
            <a:avLst/>
            <a:gdLst/>
            <a:ahLst/>
            <a:cxnLst/>
            <a:rect r="r" b="b" t="t" l="l"/>
            <a:pathLst>
              <a:path h="2560499" w="2298048">
                <a:moveTo>
                  <a:pt x="0" y="0"/>
                </a:moveTo>
                <a:lnTo>
                  <a:pt x="2298048" y="0"/>
                </a:lnTo>
                <a:lnTo>
                  <a:pt x="2298048" y="2560499"/>
                </a:lnTo>
                <a:lnTo>
                  <a:pt x="0" y="2560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76800" y="1182620"/>
            <a:ext cx="4603462" cy="4949959"/>
          </a:xfrm>
          <a:custGeom>
            <a:avLst/>
            <a:gdLst/>
            <a:ahLst/>
            <a:cxnLst/>
            <a:rect r="r" b="b" t="t" l="l"/>
            <a:pathLst>
              <a:path h="4949959" w="4603462">
                <a:moveTo>
                  <a:pt x="0" y="0"/>
                </a:moveTo>
                <a:lnTo>
                  <a:pt x="4603462" y="0"/>
                </a:lnTo>
                <a:lnTo>
                  <a:pt x="4603462" y="4949960"/>
                </a:lnTo>
                <a:lnTo>
                  <a:pt x="0" y="494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3369" y="2962643"/>
            <a:ext cx="3592268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de productos por parte de administradores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Visualización por los clientes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Añadir al carrito y realizar compras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73015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Gestión de Donaciones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60788" y="1236253"/>
            <a:ext cx="1305132" cy="3432626"/>
          </a:xfrm>
          <a:custGeom>
            <a:avLst/>
            <a:gdLst/>
            <a:ahLst/>
            <a:cxnLst/>
            <a:rect r="r" b="b" t="t" l="l"/>
            <a:pathLst>
              <a:path h="3432626" w="1305132">
                <a:moveTo>
                  <a:pt x="0" y="0"/>
                </a:moveTo>
                <a:lnTo>
                  <a:pt x="1305132" y="0"/>
                </a:lnTo>
                <a:lnTo>
                  <a:pt x="1305132" y="3432626"/>
                </a:lnTo>
                <a:lnTo>
                  <a:pt x="0" y="3432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868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76404" y="3657600"/>
            <a:ext cx="2926080" cy="2926080"/>
          </a:xfrm>
          <a:custGeom>
            <a:avLst/>
            <a:gdLst/>
            <a:ahLst/>
            <a:cxnLst/>
            <a:rect r="r" b="b" t="t" l="l"/>
            <a:pathLst>
              <a:path h="2926080" w="2926080">
                <a:moveTo>
                  <a:pt x="0" y="0"/>
                </a:moveTo>
                <a:lnTo>
                  <a:pt x="2926080" y="0"/>
                </a:lnTo>
                <a:lnTo>
                  <a:pt x="292608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1520" y="2952566"/>
            <a:ext cx="4947687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455" indent="-137228" lvl="1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de donaciones por parte de administradores</a:t>
            </a:r>
          </a:p>
          <a:p>
            <a:pPr algn="l" marL="274455" indent="-137228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Donación directa desde la plataforma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Impacto de las donaciones en las comunidades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0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Gestión de Eventos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528" y="273015"/>
            <a:ext cx="1547682" cy="1547682"/>
          </a:xfrm>
          <a:custGeom>
            <a:avLst/>
            <a:gdLst/>
            <a:ahLst/>
            <a:cxnLst/>
            <a:rect r="r" b="b" t="t" l="l"/>
            <a:pathLst>
              <a:path h="1547682" w="1547682">
                <a:moveTo>
                  <a:pt x="0" y="0"/>
                </a:moveTo>
                <a:lnTo>
                  <a:pt x="1547682" y="0"/>
                </a:lnTo>
                <a:lnTo>
                  <a:pt x="1547682" y="1547681"/>
                </a:lnTo>
                <a:lnTo>
                  <a:pt x="0" y="15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43819" y="2426633"/>
            <a:ext cx="4116705" cy="4405035"/>
          </a:xfrm>
          <a:custGeom>
            <a:avLst/>
            <a:gdLst/>
            <a:ahLst/>
            <a:cxnLst/>
            <a:rect r="r" b="b" t="t" l="l"/>
            <a:pathLst>
              <a:path h="4405035" w="4116705">
                <a:moveTo>
                  <a:pt x="0" y="0"/>
                </a:moveTo>
                <a:lnTo>
                  <a:pt x="4116705" y="0"/>
                </a:lnTo>
                <a:lnTo>
                  <a:pt x="4116705" y="4405034"/>
                </a:lnTo>
                <a:lnTo>
                  <a:pt x="0" y="44050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46351" y="2945174"/>
            <a:ext cx="413044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y edición de eventos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Visualización de eventos en el frontend</a:t>
            </a:r>
          </a:p>
          <a:p>
            <a:pPr algn="l" marL="274546" indent="-13727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de usuarios a eventos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DAGoptFJgpU</dc:identifier>
  <dcterms:modified xsi:type="dcterms:W3CDTF">2011-08-01T06:04:30Z</dcterms:modified>
  <cp:revision>1</cp:revision>
  <dc:title>Capacitacion_CDMI_Presentacion.pptx</dc:title>
</cp:coreProperties>
</file>