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Work Sans"/>
      <p:regular r:id="rId19"/>
      <p:bold r:id="rId20"/>
      <p:italic r:id="rId21"/>
      <p:boldItalic r:id="rId22"/>
    </p:embeddedFont>
    <p:embeddedFont>
      <p:font typeface="Work Sans Ligh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95">
          <p15:clr>
            <a:srgbClr val="A4A3A4"/>
          </p15:clr>
        </p15:guide>
        <p15:guide id="2" pos="3840">
          <p15:clr>
            <a:srgbClr val="A4A3A4"/>
          </p15:clr>
        </p15:guide>
        <p15:guide id="3" orient="horz" pos="187">
          <p15:clr>
            <a:srgbClr val="A4A3A4"/>
          </p15:clr>
        </p15:guide>
      </p15:sldGuideLst>
    </p:ext>
    <p:ext uri="GoogleSlidesCustomDataVersion2">
      <go:slidesCustomData xmlns:go="http://customooxmlschemas.google.com/" r:id="rId27" roundtripDataSignature="AMtx7miYOdfOj7VJZOM0pJ+lzaHGE8rS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95" orient="horz"/>
        <p:guide pos="3840"/>
        <p:guide pos="187"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WorkSans-bold.fntdata"/><Relationship Id="rId22" Type="http://schemas.openxmlformats.org/officeDocument/2006/relationships/font" Target="fonts/WorkSans-boldItalic.fntdata"/><Relationship Id="rId21" Type="http://schemas.openxmlformats.org/officeDocument/2006/relationships/font" Target="fonts/WorkSans-italic.fntdata"/><Relationship Id="rId24" Type="http://schemas.openxmlformats.org/officeDocument/2006/relationships/font" Target="fonts/WorkSansLight-bold.fntdata"/><Relationship Id="rId23" Type="http://schemas.openxmlformats.org/officeDocument/2006/relationships/font" Target="fonts/WorkSansLigh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WorkSansLight-boldItalic.fntdata"/><Relationship Id="rId25" Type="http://schemas.openxmlformats.org/officeDocument/2006/relationships/font" Target="fonts/WorkSansLight-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WorkSans-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O"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 name="Google Shape;9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66" name="Google Shape;16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70" name="Google Shape;17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7d1bd51575a3019b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13" name="Google Shape;113;g7d1bd51575a3019b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d04fd422cf8c02d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20" name="Google Shape;120;g3d04fd422cf8c02d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bd7910081ccd5d7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32" name="Google Shape;132;g2bd7910081ccd5d7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5415a164d338f35f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39" name="Google Shape;139;g5415a164d338f35f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8dd09a0d92937e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46" name="Google Shape;146;gf8dd09a0d92937e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153" name="Google Shape;15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5" name="Shape 15"/>
        <p:cNvGrpSpPr/>
        <p:nvPr/>
      </p:nvGrpSpPr>
      <p:grpSpPr>
        <a:xfrm>
          <a:off x="0" y="0"/>
          <a:ext cx="0" cy="0"/>
          <a:chOff x="0" y="0"/>
          <a:chExt cx="0" cy="0"/>
        </a:xfrm>
      </p:grpSpPr>
      <p:sp>
        <p:nvSpPr>
          <p:cNvPr id="16" name="Google Shape;1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bg>
      <p:bgPr>
        <a:blipFill>
          <a:blip r:embed="rId2">
            <a:alphaModFix/>
          </a:blip>
          <a:stretch>
            <a:fillRect/>
          </a:stretch>
        </a:blipFill>
      </p:bgPr>
    </p:bg>
    <p:spTree>
      <p:nvGrpSpPr>
        <p:cNvPr id="84" name="Shape 84"/>
        <p:cNvGrpSpPr/>
        <p:nvPr/>
      </p:nvGrpSpPr>
      <p:grpSpPr>
        <a:xfrm>
          <a:off x="0" y="0"/>
          <a:ext cx="0" cy="0"/>
          <a:chOff x="0" y="0"/>
          <a:chExt cx="0" cy="0"/>
        </a:xfrm>
      </p:grpSpPr>
      <p:sp>
        <p:nvSpPr>
          <p:cNvPr id="85" name="Google Shape;85;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9" name="Shape 19"/>
        <p:cNvGrpSpPr/>
        <p:nvPr/>
      </p:nvGrpSpPr>
      <p:grpSpPr>
        <a:xfrm>
          <a:off x="0" y="0"/>
          <a:ext cx="0" cy="0"/>
          <a:chOff x="0" y="0"/>
          <a:chExt cx="0" cy="0"/>
        </a:xfrm>
      </p:grpSpPr>
      <p:sp>
        <p:nvSpPr>
          <p:cNvPr id="20" name="Google Shape;20;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5" name="Shape 25"/>
        <p:cNvGrpSpPr/>
        <p:nvPr/>
      </p:nvGrpSpPr>
      <p:grpSpPr>
        <a:xfrm>
          <a:off x="0" y="0"/>
          <a:ext cx="0" cy="0"/>
          <a:chOff x="0" y="0"/>
          <a:chExt cx="0" cy="0"/>
        </a:xfrm>
      </p:grpSpPr>
      <p:sp>
        <p:nvSpPr>
          <p:cNvPr id="26" name="Google Shape;2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1" name="Shape 31"/>
        <p:cNvGrpSpPr/>
        <p:nvPr/>
      </p:nvGrpSpPr>
      <p:grpSpPr>
        <a:xfrm>
          <a:off x="0" y="0"/>
          <a:ext cx="0" cy="0"/>
          <a:chOff x="0" y="0"/>
          <a:chExt cx="0" cy="0"/>
        </a:xfrm>
      </p:grpSpPr>
      <p:sp>
        <p:nvSpPr>
          <p:cNvPr id="32" name="Google Shape;32;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7" name="Shape 37"/>
        <p:cNvGrpSpPr/>
        <p:nvPr/>
      </p:nvGrpSpPr>
      <p:grpSpPr>
        <a:xfrm>
          <a:off x="0" y="0"/>
          <a:ext cx="0" cy="0"/>
          <a:chOff x="0" y="0"/>
          <a:chExt cx="0" cy="0"/>
        </a:xfrm>
      </p:grpSpPr>
      <p:sp>
        <p:nvSpPr>
          <p:cNvPr id="38" name="Google Shape;3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4" name="Shape 44"/>
        <p:cNvGrpSpPr/>
        <p:nvPr/>
      </p:nvGrpSpPr>
      <p:grpSpPr>
        <a:xfrm>
          <a:off x="0" y="0"/>
          <a:ext cx="0" cy="0"/>
          <a:chOff x="0" y="0"/>
          <a:chExt cx="0" cy="0"/>
        </a:xfrm>
      </p:grpSpPr>
      <p:sp>
        <p:nvSpPr>
          <p:cNvPr id="45" name="Google Shape;45;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3" name="Shape 53"/>
        <p:cNvGrpSpPr/>
        <p:nvPr/>
      </p:nvGrpSpPr>
      <p:grpSpPr>
        <a:xfrm>
          <a:off x="0" y="0"/>
          <a:ext cx="0" cy="0"/>
          <a:chOff x="0" y="0"/>
          <a:chExt cx="0" cy="0"/>
        </a:xfrm>
      </p:grpSpPr>
      <p:sp>
        <p:nvSpPr>
          <p:cNvPr id="54" name="Google Shape;5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0"/>
          <p:cNvSpPr/>
          <p:nvPr>
            <p:ph idx="2" type="pic"/>
          </p:nvPr>
        </p:nvSpPr>
        <p:spPr>
          <a:xfrm>
            <a:off x="5183188" y="987425"/>
            <a:ext cx="6172200" cy="4873625"/>
          </a:xfrm>
          <a:prstGeom prst="rect">
            <a:avLst/>
          </a:prstGeom>
          <a:noFill/>
          <a:ln>
            <a:noFill/>
          </a:ln>
        </p:spPr>
      </p:sp>
      <p:sp>
        <p:nvSpPr>
          <p:cNvPr id="68" name="Google Shape;68;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hyperlink" Target="https://drive.google.com/drive/folders/1GBQ6NMn5HfBIvsE4j-CGLiPxQ_t4_Evv" TargetMode="External"/><Relationship Id="rId5" Type="http://schemas.openxmlformats.org/officeDocument/2006/relationships/hyperlink" Target="https://drive.google.com/file/d/1D0XSOhWI6CBOHYRl_Adg0bW0DN694ol3/view?usp=shar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jpg"/><Relationship Id="rId4" Type="http://schemas.openxmlformats.org/officeDocument/2006/relationships/image" Target="../media/image12.jpg"/><Relationship Id="rId5" Type="http://schemas.openxmlformats.org/officeDocument/2006/relationships/hyperlink" Target="https://github.com/CarolSof/CDMI/tree/main/Trimestre%203"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4.jp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4.jp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4.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hyperlink" Target="https://drive.google.com/drive/folders/1qWDeYEv7u7MVp2BYcwzbrxvPrlwDImnn?usp=drive_link" TargetMode="External"/><Relationship Id="rId5"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hyperlink" Target="https://drive.google.com/file/d/1o_YX0ijICy2U3DwMPLsglqhQdZBLR7Ww/view?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2" name="Shape 92"/>
        <p:cNvGrpSpPr/>
        <p:nvPr/>
      </p:nvGrpSpPr>
      <p:grpSpPr>
        <a:xfrm>
          <a:off x="0" y="0"/>
          <a:ext cx="0" cy="0"/>
          <a:chOff x="0" y="0"/>
          <a:chExt cx="0" cy="0"/>
        </a:xfrm>
      </p:grpSpPr>
      <p:sp>
        <p:nvSpPr>
          <p:cNvPr id="93" name="Google Shape;93;p1"/>
          <p:cNvSpPr txBox="1"/>
          <p:nvPr/>
        </p:nvSpPr>
        <p:spPr>
          <a:xfrm>
            <a:off x="995422" y="2551837"/>
            <a:ext cx="6453600" cy="919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F3F3F"/>
              </a:buClr>
              <a:buSzPts val="5400"/>
              <a:buFont typeface="Work Sans"/>
              <a:buNone/>
            </a:pPr>
            <a:r>
              <a:rPr b="1" i="0" lang="es-CO" sz="5400" u="none" cap="none" strike="noStrike">
                <a:solidFill>
                  <a:srgbClr val="3F3F3F"/>
                </a:solidFill>
                <a:latin typeface="Work Sans"/>
                <a:ea typeface="Work Sans"/>
                <a:cs typeface="Work Sans"/>
                <a:sym typeface="Work Sans"/>
              </a:rPr>
              <a:t>CDMI</a:t>
            </a:r>
            <a:endParaRPr b="1" i="0" sz="4000" u="none" cap="none" strike="noStrike">
              <a:solidFill>
                <a:srgbClr val="3F3F3F"/>
              </a:solidFill>
              <a:latin typeface="Work Sans"/>
              <a:ea typeface="Work Sans"/>
              <a:cs typeface="Work Sans"/>
              <a:sym typeface="Work Sans"/>
            </a:endParaRPr>
          </a:p>
        </p:txBody>
      </p:sp>
      <p:sp>
        <p:nvSpPr>
          <p:cNvPr id="94" name="Google Shape;94;p1"/>
          <p:cNvSpPr txBox="1"/>
          <p:nvPr/>
        </p:nvSpPr>
        <p:spPr>
          <a:xfrm>
            <a:off x="0" y="2722504"/>
            <a:ext cx="12192000" cy="617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95" name="Google Shape;95;p1"/>
          <p:cNvSpPr txBox="1"/>
          <p:nvPr/>
        </p:nvSpPr>
        <p:spPr>
          <a:xfrm>
            <a:off x="995424" y="3340190"/>
            <a:ext cx="3870000" cy="1050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es-CO" sz="2800" u="none" cap="none" strike="noStrike">
                <a:solidFill>
                  <a:schemeClr val="dk1"/>
                </a:solidFill>
                <a:latin typeface="Calibri"/>
                <a:ea typeface="Calibri"/>
                <a:cs typeface="Calibri"/>
                <a:sym typeface="Calibri"/>
              </a:rPr>
              <a:t>Consejería distrital de mujeres indígenas </a:t>
            </a:r>
            <a:endParaRPr b="0" i="0" sz="2800" u="none" cap="none" strike="noStrike">
              <a:solidFill>
                <a:schemeClr val="dk1"/>
              </a:solidFill>
              <a:latin typeface="Calibri"/>
              <a:ea typeface="Calibri"/>
              <a:cs typeface="Calibri"/>
              <a:sym typeface="Calibri"/>
            </a:endParaRPr>
          </a:p>
        </p:txBody>
      </p:sp>
      <p:pic>
        <p:nvPicPr>
          <p:cNvPr id="96" name="Google Shape;96;p1"/>
          <p:cNvPicPr preferRelativeResize="0"/>
          <p:nvPr/>
        </p:nvPicPr>
        <p:blipFill rotWithShape="1">
          <a:blip r:embed="rId4">
            <a:alphaModFix/>
          </a:blip>
          <a:srcRect b="0" l="0" r="0" t="0"/>
          <a:stretch/>
        </p:blipFill>
        <p:spPr>
          <a:xfrm>
            <a:off x="6274350" y="1557650"/>
            <a:ext cx="5069700" cy="5069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4"/>
          <p:cNvSpPr txBox="1"/>
          <p:nvPr/>
        </p:nvSpPr>
        <p:spPr>
          <a:xfrm>
            <a:off x="456236" y="416690"/>
            <a:ext cx="9815700" cy="528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FFFFFF"/>
              </a:buClr>
              <a:buSzPts val="3600"/>
              <a:buFont typeface="Work Sans"/>
              <a:buNone/>
            </a:pPr>
            <a:r>
              <a:rPr b="1" lang="es-CO" sz="3600">
                <a:solidFill>
                  <a:schemeClr val="lt1"/>
                </a:solidFill>
                <a:latin typeface="Work Sans"/>
                <a:ea typeface="Work Sans"/>
                <a:cs typeface="Work Sans"/>
                <a:sym typeface="Work Sans"/>
              </a:rPr>
              <a:t>Consumo de la API REST </a:t>
            </a:r>
            <a:endParaRPr b="0" i="0" sz="3600" u="none" cap="none" strike="noStrike">
              <a:solidFill>
                <a:schemeClr val="dk1"/>
              </a:solidFill>
              <a:latin typeface="Calibri"/>
              <a:ea typeface="Calibri"/>
              <a:cs typeface="Calibri"/>
              <a:sym typeface="Calibri"/>
            </a:endParaRPr>
          </a:p>
        </p:txBody>
      </p:sp>
      <p:sp>
        <p:nvSpPr>
          <p:cNvPr id="162" name="Google Shape;162;p4">
            <a:hlinkClick r:id="rId4"/>
          </p:cNvPr>
          <p:cNvSpPr txBox="1"/>
          <p:nvPr/>
        </p:nvSpPr>
        <p:spPr>
          <a:xfrm>
            <a:off x="1048759" y="1613096"/>
            <a:ext cx="9525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3" name="Google Shape;163;p4"/>
          <p:cNvSpPr txBox="1"/>
          <p:nvPr/>
        </p:nvSpPr>
        <p:spPr>
          <a:xfrm>
            <a:off x="1665000" y="5867725"/>
            <a:ext cx="87690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s-CO" sz="1600" u="sng" cap="none" strike="noStrike">
                <a:solidFill>
                  <a:schemeClr val="hlink"/>
                </a:solidFill>
                <a:latin typeface="Arial"/>
                <a:ea typeface="Arial"/>
                <a:cs typeface="Arial"/>
                <a:sym typeface="Arial"/>
                <a:hlinkClick r:id="rId5"/>
              </a:rPr>
              <a:t>https://drive.google.com/file/d/1D0XSOhWI6CBOHYRl_Adg0bW0DN694ol3/view?usp=sharing</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7" name="Shape 167"/>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1" name="Shape 171"/>
        <p:cNvGrpSpPr/>
        <p:nvPr/>
      </p:nvGrpSpPr>
      <p:grpSpPr>
        <a:xfrm>
          <a:off x="0" y="0"/>
          <a:ext cx="0" cy="0"/>
          <a:chOff x="0" y="0"/>
          <a:chExt cx="0" cy="0"/>
        </a:xfrm>
      </p:grpSpPr>
      <p:pic>
        <p:nvPicPr>
          <p:cNvPr id="172" name="Google Shape;172;p9"/>
          <p:cNvPicPr preferRelativeResize="0"/>
          <p:nvPr/>
        </p:nvPicPr>
        <p:blipFill rotWithShape="1">
          <a:blip r:embed="rId4">
            <a:alphaModFix/>
          </a:blip>
          <a:srcRect b="13560" l="0" r="0" t="13562"/>
          <a:stretch/>
        </p:blipFill>
        <p:spPr>
          <a:xfrm>
            <a:off x="2209800" y="2181458"/>
            <a:ext cx="7772400" cy="3491402"/>
          </a:xfrm>
          <a:prstGeom prst="rect">
            <a:avLst/>
          </a:prstGeom>
          <a:noFill/>
          <a:ln>
            <a:noFill/>
          </a:ln>
        </p:spPr>
      </p:pic>
      <p:sp>
        <p:nvSpPr>
          <p:cNvPr id="173" name="Google Shape;173;p9"/>
          <p:cNvSpPr txBox="1"/>
          <p:nvPr/>
        </p:nvSpPr>
        <p:spPr>
          <a:xfrm>
            <a:off x="456236" y="416690"/>
            <a:ext cx="9815700" cy="528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FFFFFF"/>
              </a:buClr>
              <a:buSzPts val="3600"/>
              <a:buFont typeface="Work Sans"/>
              <a:buNone/>
            </a:pPr>
            <a:r>
              <a:rPr b="1" i="0" lang="es-CO" sz="3600" u="none" cap="none" strike="noStrike">
                <a:solidFill>
                  <a:srgbClr val="FFFFFF"/>
                </a:solidFill>
                <a:latin typeface="Work Sans"/>
                <a:ea typeface="Work Sans"/>
                <a:cs typeface="Work Sans"/>
                <a:sym typeface="Work Sans"/>
              </a:rPr>
              <a:t>Control de versiones</a:t>
            </a:r>
            <a:endParaRPr b="0" i="0" sz="1400" u="none" cap="none" strike="noStrike">
              <a:solidFill>
                <a:srgbClr val="000000"/>
              </a:solidFill>
              <a:latin typeface="Arial"/>
              <a:ea typeface="Arial"/>
              <a:cs typeface="Arial"/>
              <a:sym typeface="Arial"/>
            </a:endParaRPr>
          </a:p>
        </p:txBody>
      </p:sp>
      <p:sp>
        <p:nvSpPr>
          <p:cNvPr id="174" name="Google Shape;174;p9"/>
          <p:cNvSpPr txBox="1"/>
          <p:nvPr/>
        </p:nvSpPr>
        <p:spPr>
          <a:xfrm>
            <a:off x="2712325" y="6015425"/>
            <a:ext cx="56673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s-CO" sz="1600" u="sng" cap="none" strike="noStrike">
                <a:solidFill>
                  <a:schemeClr val="hlink"/>
                </a:solidFill>
                <a:latin typeface="Arial"/>
                <a:ea typeface="Arial"/>
                <a:cs typeface="Arial"/>
                <a:sym typeface="Arial"/>
                <a:hlinkClick r:id="rId5"/>
              </a:rPr>
              <a:t>https://github.com/CarolSof/CDMI/tree/main/Trimestre%203</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8" name="Shape 178"/>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0" name="Shape 100"/>
        <p:cNvGrpSpPr/>
        <p:nvPr/>
      </p:nvGrpSpPr>
      <p:grpSpPr>
        <a:xfrm>
          <a:off x="0" y="0"/>
          <a:ext cx="0" cy="0"/>
          <a:chOff x="0" y="0"/>
          <a:chExt cx="0" cy="0"/>
        </a:xfrm>
      </p:grpSpPr>
      <p:sp>
        <p:nvSpPr>
          <p:cNvPr id="101" name="Google Shape;101;p2"/>
          <p:cNvSpPr txBox="1"/>
          <p:nvPr/>
        </p:nvSpPr>
        <p:spPr>
          <a:xfrm>
            <a:off x="4664575" y="2238950"/>
            <a:ext cx="33585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4D4D4C"/>
              </a:buClr>
              <a:buSzPts val="6000"/>
              <a:buFont typeface="Work Sans"/>
              <a:buNone/>
            </a:pPr>
            <a:r>
              <a:rPr b="1" i="0" lang="es-CO" sz="6000" u="none" cap="none" strike="noStrike">
                <a:solidFill>
                  <a:srgbClr val="4D4D4C"/>
                </a:solidFill>
                <a:latin typeface="Work Sans"/>
                <a:ea typeface="Work Sans"/>
                <a:cs typeface="Work Sans"/>
                <a:sym typeface="Work Sans"/>
              </a:rPr>
              <a:t>Grupo 7</a:t>
            </a:r>
            <a:endParaRPr b="1" i="0" sz="7200" u="none" cap="none" strike="noStrike">
              <a:solidFill>
                <a:srgbClr val="4D4D4C"/>
              </a:solidFill>
              <a:latin typeface="Work Sans"/>
              <a:ea typeface="Work Sans"/>
              <a:cs typeface="Work Sans"/>
              <a:sym typeface="Work Sans"/>
            </a:endParaRPr>
          </a:p>
        </p:txBody>
      </p:sp>
      <p:cxnSp>
        <p:nvCxnSpPr>
          <p:cNvPr id="102" name="Google Shape;102;p2"/>
          <p:cNvCxnSpPr/>
          <p:nvPr/>
        </p:nvCxnSpPr>
        <p:spPr>
          <a:xfrm>
            <a:off x="4972228" y="3324314"/>
            <a:ext cx="2247600" cy="0"/>
          </a:xfrm>
          <a:prstGeom prst="straightConnector1">
            <a:avLst/>
          </a:prstGeom>
          <a:noFill/>
          <a:ln cap="flat" cmpd="sng" w="12700">
            <a:solidFill>
              <a:srgbClr val="38AA00"/>
            </a:solidFill>
            <a:prstDash val="solid"/>
            <a:miter lim="800000"/>
            <a:headEnd len="sm" w="sm" type="none"/>
            <a:tailEnd len="sm" w="sm" type="none"/>
          </a:ln>
        </p:spPr>
      </p:cxnSp>
      <p:sp>
        <p:nvSpPr>
          <p:cNvPr id="103" name="Google Shape;103;p2"/>
          <p:cNvSpPr txBox="1"/>
          <p:nvPr/>
        </p:nvSpPr>
        <p:spPr>
          <a:xfrm>
            <a:off x="4168816" y="3463724"/>
            <a:ext cx="3854400" cy="1077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Work Sans Light"/>
              <a:buNone/>
            </a:pPr>
            <a:r>
              <a:rPr b="0" i="0" lang="es-CO" sz="1600" u="none" cap="none" strike="noStrike">
                <a:solidFill>
                  <a:schemeClr val="dk1"/>
                </a:solidFill>
                <a:latin typeface="Work Sans Light"/>
                <a:ea typeface="Work Sans Light"/>
                <a:cs typeface="Work Sans Light"/>
                <a:sym typeface="Work Sans Light"/>
              </a:rPr>
              <a:t>Integrantes:</a:t>
            </a:r>
            <a:endParaRPr b="0" i="0" sz="1600" u="none" cap="none" strike="noStrike">
              <a:solidFill>
                <a:schemeClr val="dk1"/>
              </a:solidFill>
              <a:latin typeface="Work Sans Light"/>
              <a:ea typeface="Work Sans Light"/>
              <a:cs typeface="Work Sans Light"/>
              <a:sym typeface="Work Sans Light"/>
            </a:endParaRPr>
          </a:p>
          <a:p>
            <a:pPr indent="0" lvl="0" marL="0" marR="0" rtl="0" algn="ctr">
              <a:lnSpc>
                <a:spcPct val="100000"/>
              </a:lnSpc>
              <a:spcBef>
                <a:spcPts val="0"/>
              </a:spcBef>
              <a:spcAft>
                <a:spcPts val="0"/>
              </a:spcAft>
              <a:buClr>
                <a:srgbClr val="000000"/>
              </a:buClr>
              <a:buSzPts val="1600"/>
              <a:buFont typeface="Work Sans Light"/>
              <a:buNone/>
            </a:pPr>
            <a:r>
              <a:rPr b="0" i="0" lang="es-CO" sz="1600" u="none" cap="none" strike="noStrike">
                <a:solidFill>
                  <a:schemeClr val="dk1"/>
                </a:solidFill>
                <a:latin typeface="Work Sans Light"/>
                <a:ea typeface="Work Sans Light"/>
                <a:cs typeface="Work Sans Light"/>
                <a:sym typeface="Work Sans Light"/>
              </a:rPr>
              <a:t>Carol Sofía Hoyos Gutiérrez </a:t>
            </a:r>
            <a:endParaRPr b="0" i="0" sz="1600" u="none" cap="none" strike="noStrike">
              <a:solidFill>
                <a:schemeClr val="dk1"/>
              </a:solidFill>
              <a:latin typeface="Work Sans Light"/>
              <a:ea typeface="Work Sans Light"/>
              <a:cs typeface="Work Sans Light"/>
              <a:sym typeface="Work Sans Light"/>
            </a:endParaRPr>
          </a:p>
          <a:p>
            <a:pPr indent="0" lvl="0" marL="0" marR="0" rtl="0" algn="ctr">
              <a:lnSpc>
                <a:spcPct val="100000"/>
              </a:lnSpc>
              <a:spcBef>
                <a:spcPts val="0"/>
              </a:spcBef>
              <a:spcAft>
                <a:spcPts val="0"/>
              </a:spcAft>
              <a:buClr>
                <a:srgbClr val="000000"/>
              </a:buClr>
              <a:buSzPts val="1600"/>
              <a:buFont typeface="Work Sans Light"/>
              <a:buNone/>
            </a:pPr>
            <a:r>
              <a:rPr b="0" i="0" lang="es-CO" sz="1600" u="none" cap="none" strike="noStrike">
                <a:solidFill>
                  <a:schemeClr val="dk1"/>
                </a:solidFill>
                <a:latin typeface="Work Sans Light"/>
                <a:ea typeface="Work Sans Light"/>
                <a:cs typeface="Work Sans Light"/>
                <a:sym typeface="Work Sans Light"/>
              </a:rPr>
              <a:t>Ángel Estiben Gamba Montealegre </a:t>
            </a:r>
            <a:endParaRPr b="0" i="0" sz="1600" u="none" cap="none" strike="noStrike">
              <a:solidFill>
                <a:schemeClr val="dk1"/>
              </a:solidFill>
              <a:latin typeface="Work Sans Light"/>
              <a:ea typeface="Work Sans Light"/>
              <a:cs typeface="Work Sans Light"/>
              <a:sym typeface="Work Sans Light"/>
            </a:endParaRPr>
          </a:p>
          <a:p>
            <a:pPr indent="0" lvl="0" marL="0" marR="0" rtl="0" algn="ctr">
              <a:lnSpc>
                <a:spcPct val="100000"/>
              </a:lnSpc>
              <a:spcBef>
                <a:spcPts val="0"/>
              </a:spcBef>
              <a:spcAft>
                <a:spcPts val="0"/>
              </a:spcAft>
              <a:buClr>
                <a:srgbClr val="000000"/>
              </a:buClr>
              <a:buSzPts val="1600"/>
              <a:buFont typeface="Work Sans Light"/>
              <a:buNone/>
            </a:pPr>
            <a:r>
              <a:rPr b="0" i="0" lang="es-CO" sz="1600" u="none" cap="none" strike="noStrike">
                <a:solidFill>
                  <a:schemeClr val="dk1"/>
                </a:solidFill>
                <a:latin typeface="Work Sans Light"/>
                <a:ea typeface="Work Sans Light"/>
                <a:cs typeface="Work Sans Light"/>
                <a:sym typeface="Work Sans Light"/>
              </a:rPr>
              <a:t>Laura Valentina Diaz Ramirez </a:t>
            </a:r>
            <a:endParaRPr b="0" i="0" sz="1600" u="none" cap="none" strike="noStrike">
              <a:solidFill>
                <a:schemeClr val="dk1"/>
              </a:solidFill>
              <a:latin typeface="Work Sans Light"/>
              <a:ea typeface="Work Sans Light"/>
              <a:cs typeface="Work Sans Light"/>
              <a:sym typeface="Work Sans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7" name="Shape 107"/>
        <p:cNvGrpSpPr/>
        <p:nvPr/>
      </p:nvGrpSpPr>
      <p:grpSpPr>
        <a:xfrm>
          <a:off x="0" y="0"/>
          <a:ext cx="0" cy="0"/>
          <a:chOff x="0" y="0"/>
          <a:chExt cx="0" cy="0"/>
        </a:xfrm>
      </p:grpSpPr>
      <p:sp>
        <p:nvSpPr>
          <p:cNvPr id="108" name="Google Shape;108;p3"/>
          <p:cNvSpPr/>
          <p:nvPr/>
        </p:nvSpPr>
        <p:spPr>
          <a:xfrm>
            <a:off x="3104217" y="2995079"/>
            <a:ext cx="5344800" cy="2904000"/>
          </a:xfrm>
          <a:prstGeom prst="rect">
            <a:avLst/>
          </a:prstGeom>
          <a:noFill/>
          <a:ln>
            <a:noFill/>
          </a:ln>
        </p:spPr>
        <p:txBody>
          <a:bodyPr anchorCtr="0" anchor="t" bIns="45700" lIns="91425" spcFirstLastPara="1" rIns="91425" wrap="square" tIns="45700">
            <a:noAutofit/>
          </a:bodyPr>
          <a:lstStyle/>
          <a:p>
            <a:pPr indent="-355600" lvl="0" marL="457200" marR="0" rtl="0" algn="l">
              <a:lnSpc>
                <a:spcPct val="90000"/>
              </a:lnSpc>
              <a:spcBef>
                <a:spcPts val="0"/>
              </a:spcBef>
              <a:spcAft>
                <a:spcPts val="0"/>
              </a:spcAft>
              <a:buClr>
                <a:schemeClr val="lt1"/>
              </a:buClr>
              <a:buSzPts val="2000"/>
              <a:buFont typeface="Work Sans"/>
              <a:buChar char="●"/>
            </a:pPr>
            <a:r>
              <a:rPr b="1" i="0" lang="es-CO" sz="2000" u="none" cap="none" strike="noStrike">
                <a:solidFill>
                  <a:schemeClr val="lt1"/>
                </a:solidFill>
                <a:latin typeface="Work Sans"/>
                <a:ea typeface="Work Sans"/>
                <a:cs typeface="Work Sans"/>
                <a:sym typeface="Work Sans"/>
              </a:rPr>
              <a:t>Objetivo general y específicos </a:t>
            </a:r>
            <a:endParaRPr b="1" i="0" sz="2000" u="none" cap="none" strike="noStrike">
              <a:solidFill>
                <a:schemeClr val="lt1"/>
              </a:solidFill>
              <a:latin typeface="Work Sans"/>
              <a:ea typeface="Work Sans"/>
              <a:cs typeface="Work Sans"/>
              <a:sym typeface="Work Sans"/>
            </a:endParaRPr>
          </a:p>
          <a:p>
            <a:pPr indent="-355600" lvl="0" marL="457200" marR="0" rtl="0" algn="l">
              <a:lnSpc>
                <a:spcPct val="90000"/>
              </a:lnSpc>
              <a:spcBef>
                <a:spcPts val="0"/>
              </a:spcBef>
              <a:spcAft>
                <a:spcPts val="0"/>
              </a:spcAft>
              <a:buClr>
                <a:schemeClr val="lt1"/>
              </a:buClr>
              <a:buSzPts val="2000"/>
              <a:buFont typeface="Work Sans"/>
              <a:buChar char="●"/>
            </a:pPr>
            <a:r>
              <a:rPr b="1" i="0" lang="es-CO" sz="2000" u="none" cap="none" strike="noStrike">
                <a:solidFill>
                  <a:schemeClr val="lt1"/>
                </a:solidFill>
                <a:latin typeface="Work Sans"/>
                <a:ea typeface="Work Sans"/>
                <a:cs typeface="Work Sans"/>
                <a:sym typeface="Work Sans"/>
              </a:rPr>
              <a:t>Planteamiento del problema </a:t>
            </a:r>
            <a:endParaRPr b="1" i="0" sz="2000" u="none" cap="none" strike="noStrike">
              <a:solidFill>
                <a:schemeClr val="lt1"/>
              </a:solidFill>
              <a:latin typeface="Work Sans"/>
              <a:ea typeface="Work Sans"/>
              <a:cs typeface="Work Sans"/>
              <a:sym typeface="Work Sans"/>
            </a:endParaRPr>
          </a:p>
          <a:p>
            <a:pPr indent="-355600" lvl="0" marL="457200" marR="0" rtl="0" algn="l">
              <a:lnSpc>
                <a:spcPct val="90000"/>
              </a:lnSpc>
              <a:spcBef>
                <a:spcPts val="0"/>
              </a:spcBef>
              <a:spcAft>
                <a:spcPts val="0"/>
              </a:spcAft>
              <a:buClr>
                <a:schemeClr val="lt1"/>
              </a:buClr>
              <a:buSzPts val="2000"/>
              <a:buFont typeface="Work Sans"/>
              <a:buChar char="●"/>
            </a:pPr>
            <a:r>
              <a:rPr b="1" i="0" lang="es-CO" sz="2000" u="none" cap="none" strike="noStrike">
                <a:solidFill>
                  <a:schemeClr val="lt1"/>
                </a:solidFill>
                <a:latin typeface="Work Sans"/>
                <a:ea typeface="Work Sans"/>
                <a:cs typeface="Work Sans"/>
                <a:sym typeface="Work Sans"/>
              </a:rPr>
              <a:t>Justificación </a:t>
            </a:r>
            <a:endParaRPr b="1" i="0" sz="2000" u="none" cap="none" strike="noStrike">
              <a:solidFill>
                <a:schemeClr val="lt1"/>
              </a:solidFill>
              <a:latin typeface="Work Sans"/>
              <a:ea typeface="Work Sans"/>
              <a:cs typeface="Work Sans"/>
              <a:sym typeface="Work Sans"/>
            </a:endParaRPr>
          </a:p>
          <a:p>
            <a:pPr indent="-355600" lvl="0" marL="457200" marR="0" rtl="0" algn="l">
              <a:lnSpc>
                <a:spcPct val="90000"/>
              </a:lnSpc>
              <a:spcBef>
                <a:spcPts val="0"/>
              </a:spcBef>
              <a:spcAft>
                <a:spcPts val="0"/>
              </a:spcAft>
              <a:buClr>
                <a:schemeClr val="lt1"/>
              </a:buClr>
              <a:buSzPts val="2000"/>
              <a:buFont typeface="Work Sans"/>
              <a:buChar char="●"/>
            </a:pPr>
            <a:r>
              <a:rPr b="1" i="0" lang="es-CO" sz="2000" u="none" cap="none" strike="noStrike">
                <a:solidFill>
                  <a:schemeClr val="lt1"/>
                </a:solidFill>
                <a:latin typeface="Work Sans"/>
                <a:ea typeface="Work Sans"/>
                <a:cs typeface="Work Sans"/>
                <a:sym typeface="Work Sans"/>
              </a:rPr>
              <a:t>Normalización 3FN </a:t>
            </a:r>
            <a:endParaRPr b="1" i="0" sz="2000" u="none" cap="none" strike="noStrike">
              <a:solidFill>
                <a:schemeClr val="lt1"/>
              </a:solidFill>
              <a:latin typeface="Work Sans"/>
              <a:ea typeface="Work Sans"/>
              <a:cs typeface="Work Sans"/>
              <a:sym typeface="Work Sans"/>
            </a:endParaRPr>
          </a:p>
          <a:p>
            <a:pPr indent="-355600" lvl="0" marL="457200" rtl="0" algn="l">
              <a:lnSpc>
                <a:spcPct val="90000"/>
              </a:lnSpc>
              <a:spcBef>
                <a:spcPts val="0"/>
              </a:spcBef>
              <a:spcAft>
                <a:spcPts val="0"/>
              </a:spcAft>
              <a:buClr>
                <a:schemeClr val="lt1"/>
              </a:buClr>
              <a:buSzPts val="2000"/>
              <a:buFont typeface="Work Sans"/>
              <a:buChar char="●"/>
            </a:pPr>
            <a:r>
              <a:rPr b="1" lang="es-CO" sz="2000">
                <a:solidFill>
                  <a:schemeClr val="lt1"/>
                </a:solidFill>
                <a:latin typeface="Work Sans"/>
                <a:ea typeface="Work Sans"/>
                <a:cs typeface="Work Sans"/>
                <a:sym typeface="Work Sans"/>
              </a:rPr>
              <a:t>Seguridad en API REST</a:t>
            </a:r>
            <a:endParaRPr sz="100">
              <a:solidFill>
                <a:schemeClr val="dk1"/>
              </a:solidFill>
            </a:endParaRPr>
          </a:p>
          <a:p>
            <a:pPr indent="-355600" lvl="0" marL="457200" marR="0" rtl="0" algn="l">
              <a:lnSpc>
                <a:spcPct val="90000"/>
              </a:lnSpc>
              <a:spcBef>
                <a:spcPts val="0"/>
              </a:spcBef>
              <a:spcAft>
                <a:spcPts val="0"/>
              </a:spcAft>
              <a:buClr>
                <a:schemeClr val="lt1"/>
              </a:buClr>
              <a:buSzPts val="2000"/>
              <a:buFont typeface="Work Sans"/>
              <a:buChar char="●"/>
            </a:pPr>
            <a:r>
              <a:rPr b="1" lang="es-CO" sz="2000">
                <a:solidFill>
                  <a:schemeClr val="lt1"/>
                </a:solidFill>
                <a:latin typeface="Work Sans"/>
                <a:ea typeface="Work Sans"/>
                <a:cs typeface="Work Sans"/>
                <a:sym typeface="Work Sans"/>
              </a:rPr>
              <a:t>Consumo de la API REST</a:t>
            </a:r>
            <a:endParaRPr b="1" sz="2000">
              <a:solidFill>
                <a:schemeClr val="lt1"/>
              </a:solidFill>
              <a:latin typeface="Work Sans"/>
              <a:ea typeface="Work Sans"/>
              <a:cs typeface="Work Sans"/>
              <a:sym typeface="Work Sans"/>
            </a:endParaRPr>
          </a:p>
          <a:p>
            <a:pPr indent="-355600" lvl="0" marL="457200" marR="0" rtl="0" algn="l">
              <a:lnSpc>
                <a:spcPct val="90000"/>
              </a:lnSpc>
              <a:spcBef>
                <a:spcPts val="0"/>
              </a:spcBef>
              <a:spcAft>
                <a:spcPts val="0"/>
              </a:spcAft>
              <a:buClr>
                <a:schemeClr val="lt1"/>
              </a:buClr>
              <a:buSzPts val="2000"/>
              <a:buFont typeface="Work Sans"/>
              <a:buChar char="●"/>
            </a:pPr>
            <a:r>
              <a:rPr b="1" i="0" lang="es-CO" sz="2000" u="none" cap="none" strike="noStrike">
                <a:solidFill>
                  <a:schemeClr val="lt1"/>
                </a:solidFill>
                <a:latin typeface="Work Sans"/>
                <a:ea typeface="Work Sans"/>
                <a:cs typeface="Work Sans"/>
                <a:sym typeface="Work Sans"/>
              </a:rPr>
              <a:t>Control de versiones</a:t>
            </a:r>
            <a:endParaRPr b="1" i="0" sz="2000" u="none" cap="none" strike="noStrike">
              <a:solidFill>
                <a:schemeClr val="lt1"/>
              </a:solidFill>
              <a:latin typeface="Work Sans"/>
              <a:ea typeface="Work Sans"/>
              <a:cs typeface="Work Sans"/>
              <a:sym typeface="Work Sans"/>
            </a:endParaRPr>
          </a:p>
        </p:txBody>
      </p:sp>
      <p:sp>
        <p:nvSpPr>
          <p:cNvPr id="109" name="Google Shape;109;p3"/>
          <p:cNvSpPr txBox="1"/>
          <p:nvPr/>
        </p:nvSpPr>
        <p:spPr>
          <a:xfrm>
            <a:off x="1577246" y="1636764"/>
            <a:ext cx="9037500" cy="1015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6000"/>
              <a:buFont typeface="Work Sans"/>
              <a:buNone/>
            </a:pPr>
            <a:r>
              <a:rPr b="1" i="0" lang="es-CO" sz="6000" u="none" cap="none" strike="noStrike">
                <a:solidFill>
                  <a:schemeClr val="lt1"/>
                </a:solidFill>
                <a:latin typeface="Work Sans"/>
                <a:ea typeface="Work Sans"/>
                <a:cs typeface="Work Sans"/>
                <a:sym typeface="Work Sans"/>
              </a:rPr>
              <a:t>Tabla de contenido </a:t>
            </a:r>
            <a:endParaRPr b="1" i="0" sz="7200" u="none" cap="none" strike="noStrike">
              <a:solidFill>
                <a:schemeClr val="lt1"/>
              </a:solidFill>
              <a:latin typeface="Work Sans"/>
              <a:ea typeface="Work Sans"/>
              <a:cs typeface="Work Sans"/>
              <a:sym typeface="Work Sans"/>
            </a:endParaRPr>
          </a:p>
        </p:txBody>
      </p:sp>
      <p:cxnSp>
        <p:nvCxnSpPr>
          <p:cNvPr id="110" name="Google Shape;110;p3"/>
          <p:cNvCxnSpPr/>
          <p:nvPr/>
        </p:nvCxnSpPr>
        <p:spPr>
          <a:xfrm>
            <a:off x="4972230" y="2652583"/>
            <a:ext cx="2247600" cy="0"/>
          </a:xfrm>
          <a:prstGeom prst="straightConnector1">
            <a:avLst/>
          </a:prstGeom>
          <a:noFill/>
          <a:ln cap="flat" cmpd="sng" w="12700">
            <a:solidFill>
              <a:schemeClr val="lt1"/>
            </a:solidFill>
            <a:prstDash val="solid"/>
            <a:miter lim="800000"/>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4" name="Shape 114"/>
        <p:cNvGrpSpPr/>
        <p:nvPr/>
      </p:nvGrpSpPr>
      <p:grpSpPr>
        <a:xfrm>
          <a:off x="0" y="0"/>
          <a:ext cx="0" cy="0"/>
          <a:chOff x="0" y="0"/>
          <a:chExt cx="0" cy="0"/>
        </a:xfrm>
      </p:grpSpPr>
      <p:sp>
        <p:nvSpPr>
          <p:cNvPr id="115" name="Google Shape;115;g7d1bd51575a3019b_0"/>
          <p:cNvSpPr txBox="1"/>
          <p:nvPr/>
        </p:nvSpPr>
        <p:spPr>
          <a:xfrm>
            <a:off x="937775" y="2378175"/>
            <a:ext cx="4128600" cy="6765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8AA00"/>
              </a:buClr>
              <a:buSzPts val="3600"/>
              <a:buFont typeface="Work Sans"/>
              <a:buNone/>
            </a:pPr>
            <a:r>
              <a:rPr b="1" i="0" lang="es-CO" sz="3200" u="none" cap="none" strike="noStrike">
                <a:solidFill>
                  <a:srgbClr val="38AA00"/>
                </a:solidFill>
                <a:latin typeface="Work Sans"/>
                <a:ea typeface="Work Sans"/>
                <a:cs typeface="Work Sans"/>
                <a:sym typeface="Work Sans"/>
              </a:rPr>
              <a:t>Objetivo General</a:t>
            </a:r>
            <a:endParaRPr b="0" i="0" sz="1000" u="none" cap="none" strike="noStrike">
              <a:solidFill>
                <a:srgbClr val="000000"/>
              </a:solidFill>
              <a:latin typeface="Arial"/>
              <a:ea typeface="Arial"/>
              <a:cs typeface="Arial"/>
              <a:sym typeface="Arial"/>
            </a:endParaRPr>
          </a:p>
        </p:txBody>
      </p:sp>
      <p:sp>
        <p:nvSpPr>
          <p:cNvPr id="116" name="Google Shape;116;g7d1bd51575a3019b_0"/>
          <p:cNvSpPr txBox="1"/>
          <p:nvPr/>
        </p:nvSpPr>
        <p:spPr>
          <a:xfrm>
            <a:off x="1074875" y="3054685"/>
            <a:ext cx="3854400" cy="1477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s-CO" sz="1800" u="none" cap="none" strike="noStrike">
                <a:solidFill>
                  <a:schemeClr val="dk1"/>
                </a:solidFill>
                <a:latin typeface="Work Sans Light"/>
                <a:ea typeface="Work Sans Light"/>
                <a:cs typeface="Work Sans Light"/>
                <a:sym typeface="Work Sans Light"/>
              </a:rPr>
              <a:t>Desarrollar un sistema de información orientado a la web con el fin de permitir al cliente  la venta de productos, donaciones y eventos.</a:t>
            </a:r>
            <a:endParaRPr b="0" i="0" sz="1800" u="none" cap="none" strike="noStrike">
              <a:solidFill>
                <a:schemeClr val="dk1"/>
              </a:solidFill>
              <a:latin typeface="Work Sans Light"/>
              <a:ea typeface="Work Sans Light"/>
              <a:cs typeface="Work Sans Light"/>
              <a:sym typeface="Work Sans Light"/>
            </a:endParaRPr>
          </a:p>
        </p:txBody>
      </p:sp>
      <p:pic>
        <p:nvPicPr>
          <p:cNvPr id="117" name="Google Shape;117;g7d1bd51575a3019b_0"/>
          <p:cNvPicPr preferRelativeResize="0"/>
          <p:nvPr/>
        </p:nvPicPr>
        <p:blipFill rotWithShape="1">
          <a:blip r:embed="rId4">
            <a:alphaModFix/>
          </a:blip>
          <a:srcRect b="0" l="0" r="0" t="0"/>
          <a:stretch/>
        </p:blipFill>
        <p:spPr>
          <a:xfrm>
            <a:off x="5950725" y="0"/>
            <a:ext cx="6241275" cy="68579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1" name="Shape 121"/>
        <p:cNvGrpSpPr/>
        <p:nvPr/>
      </p:nvGrpSpPr>
      <p:grpSpPr>
        <a:xfrm>
          <a:off x="0" y="0"/>
          <a:ext cx="0" cy="0"/>
          <a:chOff x="0" y="0"/>
          <a:chExt cx="0" cy="0"/>
        </a:xfrm>
      </p:grpSpPr>
      <p:sp>
        <p:nvSpPr>
          <p:cNvPr id="122" name="Google Shape;122;g3d04fd422cf8c02d_0"/>
          <p:cNvSpPr txBox="1"/>
          <p:nvPr/>
        </p:nvSpPr>
        <p:spPr>
          <a:xfrm>
            <a:off x="1074875" y="2054848"/>
            <a:ext cx="5021100" cy="6765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38AA00"/>
              </a:buClr>
              <a:buSzPts val="3600"/>
              <a:buFont typeface="Work Sans"/>
              <a:buNone/>
            </a:pPr>
            <a:r>
              <a:rPr b="1" i="0" lang="es-CO" sz="3200" u="none" cap="none" strike="noStrike">
                <a:solidFill>
                  <a:srgbClr val="38AA00"/>
                </a:solidFill>
                <a:latin typeface="Work Sans"/>
                <a:ea typeface="Work Sans"/>
                <a:cs typeface="Work Sans"/>
                <a:sym typeface="Work Sans"/>
              </a:rPr>
              <a:t>Objetivos específicos</a:t>
            </a:r>
            <a:endParaRPr b="0" i="0" sz="1000" u="none" cap="none" strike="noStrike">
              <a:solidFill>
                <a:srgbClr val="000000"/>
              </a:solidFill>
              <a:latin typeface="Arial"/>
              <a:ea typeface="Arial"/>
              <a:cs typeface="Arial"/>
              <a:sym typeface="Arial"/>
            </a:endParaRPr>
          </a:p>
        </p:txBody>
      </p:sp>
      <p:sp>
        <p:nvSpPr>
          <p:cNvPr id="123" name="Google Shape;123;g3d04fd422cf8c02d_0"/>
          <p:cNvSpPr txBox="1"/>
          <p:nvPr/>
        </p:nvSpPr>
        <p:spPr>
          <a:xfrm>
            <a:off x="1074875" y="3054675"/>
            <a:ext cx="3132000" cy="2093400"/>
          </a:xfrm>
          <a:prstGeom prst="rect">
            <a:avLst/>
          </a:prstGeom>
          <a:noFill/>
          <a:ln>
            <a:noFill/>
          </a:ln>
        </p:spPr>
        <p:txBody>
          <a:bodyPr anchorCtr="0" anchor="t" bIns="45700" lIns="91425" spcFirstLastPara="1" rIns="91425" wrap="square" tIns="45700">
            <a:spAutoFit/>
          </a:bodyPr>
          <a:lstStyle/>
          <a:p>
            <a:pPr indent="-330200" lvl="0" marL="457200" marR="0" rtl="0" algn="l">
              <a:lnSpc>
                <a:spcPct val="100000"/>
              </a:lnSpc>
              <a:spcBef>
                <a:spcPts val="0"/>
              </a:spcBef>
              <a:spcAft>
                <a:spcPts val="0"/>
              </a:spcAft>
              <a:buClr>
                <a:schemeClr val="dk1"/>
              </a:buClr>
              <a:buSzPts val="1600"/>
              <a:buFont typeface="Work Sans Light"/>
              <a:buAutoNum type="arabicPeriod"/>
            </a:pPr>
            <a:r>
              <a:rPr b="0" i="0" lang="es-CO" sz="1600" u="none" cap="none" strike="noStrike">
                <a:solidFill>
                  <a:schemeClr val="dk1"/>
                </a:solidFill>
                <a:latin typeface="Work Sans Light"/>
                <a:ea typeface="Work Sans Light"/>
                <a:cs typeface="Work Sans Light"/>
                <a:sym typeface="Work Sans Light"/>
              </a:rPr>
              <a:t>Gestionar la venta de productos artesanales elaborados por mujeres indígenas, ofreciendo una amplia variedad de artesanías auténticas que reflejen su cultura y tradiciones.</a:t>
            </a:r>
            <a:endParaRPr b="0" i="0" sz="1600" u="none" cap="none" strike="noStrike">
              <a:solidFill>
                <a:schemeClr val="dk1"/>
              </a:solidFill>
              <a:latin typeface="Work Sans Light"/>
              <a:ea typeface="Work Sans Light"/>
              <a:cs typeface="Work Sans Light"/>
              <a:sym typeface="Work Sans Light"/>
            </a:endParaRPr>
          </a:p>
        </p:txBody>
      </p:sp>
      <p:sp>
        <p:nvSpPr>
          <p:cNvPr id="124" name="Google Shape;124;g3d04fd422cf8c02d_0"/>
          <p:cNvSpPr txBox="1"/>
          <p:nvPr/>
        </p:nvSpPr>
        <p:spPr>
          <a:xfrm>
            <a:off x="4681450" y="3223850"/>
            <a:ext cx="3467400" cy="34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Work Sans Light"/>
              <a:ea typeface="Work Sans Light"/>
              <a:cs typeface="Work Sans Light"/>
              <a:sym typeface="Work Sans Light"/>
            </a:endParaRPr>
          </a:p>
        </p:txBody>
      </p:sp>
      <p:sp>
        <p:nvSpPr>
          <p:cNvPr id="125" name="Google Shape;125;g3d04fd422cf8c02d_0"/>
          <p:cNvSpPr txBox="1"/>
          <p:nvPr/>
        </p:nvSpPr>
        <p:spPr>
          <a:xfrm>
            <a:off x="8002925" y="3054675"/>
            <a:ext cx="3467400" cy="34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Work Sans Light"/>
              <a:ea typeface="Work Sans Light"/>
              <a:cs typeface="Work Sans Light"/>
              <a:sym typeface="Work Sans Light"/>
            </a:endParaRPr>
          </a:p>
        </p:txBody>
      </p:sp>
      <p:sp>
        <p:nvSpPr>
          <p:cNvPr id="126" name="Google Shape;126;g3d04fd422cf8c02d_0"/>
          <p:cNvSpPr txBox="1"/>
          <p:nvPr/>
        </p:nvSpPr>
        <p:spPr>
          <a:xfrm>
            <a:off x="4941350" y="3054675"/>
            <a:ext cx="3132000" cy="3093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chemeClr val="dk1"/>
                </a:solidFill>
                <a:latin typeface="Work Sans Light"/>
                <a:ea typeface="Work Sans Light"/>
                <a:cs typeface="Work Sans Light"/>
                <a:sym typeface="Work Sans Light"/>
              </a:rPr>
              <a:t> Facilitar donaciones     monetarias destinadas a mejorar las condiciones de trabajo de las mujeres indígenas, con el fin de proporcionarles acceso a recursos, capacitación y herramientas que les permitan fortalecer sus habilidades artesanales y mejorar sus condiciones laborales.</a:t>
            </a:r>
            <a:endParaRPr b="0" i="0" sz="1600" u="none" cap="none" strike="noStrike">
              <a:solidFill>
                <a:schemeClr val="dk1"/>
              </a:solidFill>
              <a:latin typeface="Work Sans Light"/>
              <a:ea typeface="Work Sans Light"/>
              <a:cs typeface="Work Sans Light"/>
              <a:sym typeface="Work Sans Light"/>
            </a:endParaRPr>
          </a:p>
        </p:txBody>
      </p:sp>
      <p:sp>
        <p:nvSpPr>
          <p:cNvPr id="127" name="Google Shape;127;g3d04fd422cf8c02d_0"/>
          <p:cNvSpPr txBox="1"/>
          <p:nvPr/>
        </p:nvSpPr>
        <p:spPr>
          <a:xfrm>
            <a:off x="8623425" y="3054675"/>
            <a:ext cx="3132000" cy="1077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chemeClr val="dk1"/>
                </a:solidFill>
                <a:latin typeface="Work Sans Light"/>
                <a:ea typeface="Work Sans Light"/>
                <a:cs typeface="Work Sans Light"/>
                <a:sym typeface="Work Sans Light"/>
              </a:rPr>
              <a:t>Generar reconocimiento implementando la organización de eventos promocionales.</a:t>
            </a:r>
            <a:endParaRPr b="0" i="0" sz="1600" u="none" cap="none" strike="noStrike">
              <a:solidFill>
                <a:schemeClr val="dk1"/>
              </a:solidFill>
              <a:latin typeface="Work Sans Light"/>
              <a:ea typeface="Work Sans Light"/>
              <a:cs typeface="Work Sans Light"/>
              <a:sym typeface="Work Sans Light"/>
            </a:endParaRPr>
          </a:p>
        </p:txBody>
      </p:sp>
      <p:sp>
        <p:nvSpPr>
          <p:cNvPr id="128" name="Google Shape;128;g3d04fd422cf8c02d_0"/>
          <p:cNvSpPr txBox="1"/>
          <p:nvPr/>
        </p:nvSpPr>
        <p:spPr>
          <a:xfrm>
            <a:off x="4567075" y="3054675"/>
            <a:ext cx="1031700" cy="34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chemeClr val="dk1"/>
                </a:solidFill>
                <a:latin typeface="Work Sans Light"/>
                <a:ea typeface="Work Sans Light"/>
                <a:cs typeface="Work Sans Light"/>
                <a:sym typeface="Work Sans Light"/>
              </a:rPr>
              <a:t>2. </a:t>
            </a:r>
            <a:endParaRPr b="0" i="0" sz="1600" u="none" cap="none" strike="noStrike">
              <a:solidFill>
                <a:schemeClr val="dk1"/>
              </a:solidFill>
              <a:latin typeface="Work Sans Light"/>
              <a:ea typeface="Work Sans Light"/>
              <a:cs typeface="Work Sans Light"/>
              <a:sym typeface="Work Sans Light"/>
            </a:endParaRPr>
          </a:p>
        </p:txBody>
      </p:sp>
      <p:sp>
        <p:nvSpPr>
          <p:cNvPr id="129" name="Google Shape;129;g3d04fd422cf8c02d_0"/>
          <p:cNvSpPr txBox="1"/>
          <p:nvPr/>
        </p:nvSpPr>
        <p:spPr>
          <a:xfrm>
            <a:off x="8241025" y="3054675"/>
            <a:ext cx="1031700" cy="34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s-CO" sz="1600" u="none" cap="none" strike="noStrike">
                <a:solidFill>
                  <a:schemeClr val="dk1"/>
                </a:solidFill>
                <a:latin typeface="Work Sans Light"/>
                <a:ea typeface="Work Sans Light"/>
                <a:cs typeface="Work Sans Light"/>
                <a:sym typeface="Work Sans Light"/>
              </a:rPr>
              <a:t>3. </a:t>
            </a:r>
            <a:endParaRPr b="0" i="0" sz="1600" u="none" cap="none" strike="noStrike">
              <a:solidFill>
                <a:schemeClr val="dk1"/>
              </a:solidFill>
              <a:latin typeface="Work Sans Light"/>
              <a:ea typeface="Work Sans Light"/>
              <a:cs typeface="Work Sans Light"/>
              <a:sym typeface="Work Sans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g2bd7910081ccd5d7_0"/>
          <p:cNvSpPr txBox="1"/>
          <p:nvPr/>
        </p:nvSpPr>
        <p:spPr>
          <a:xfrm>
            <a:off x="456236" y="416689"/>
            <a:ext cx="9815700" cy="7416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4D4D4C"/>
              </a:buClr>
              <a:buSzPts val="3600"/>
              <a:buFont typeface="Work Sans"/>
              <a:buNone/>
            </a:pPr>
            <a:r>
              <a:rPr b="1" i="0" lang="es-CO" sz="3200" u="none" cap="none" strike="noStrike">
                <a:solidFill>
                  <a:srgbClr val="38AA00"/>
                </a:solidFill>
                <a:latin typeface="Work Sans"/>
                <a:ea typeface="Work Sans"/>
                <a:cs typeface="Work Sans"/>
                <a:sym typeface="Work Sans"/>
              </a:rPr>
              <a:t> Planteamiento del problema</a:t>
            </a:r>
            <a:endParaRPr b="0" i="0" sz="1000" u="none" cap="none" strike="noStrike">
              <a:solidFill>
                <a:srgbClr val="38AA00"/>
              </a:solidFill>
              <a:latin typeface="Arial"/>
              <a:ea typeface="Arial"/>
              <a:cs typeface="Arial"/>
              <a:sym typeface="Arial"/>
            </a:endParaRPr>
          </a:p>
        </p:txBody>
      </p:sp>
      <p:sp>
        <p:nvSpPr>
          <p:cNvPr id="135" name="Google Shape;135;g2bd7910081ccd5d7_0"/>
          <p:cNvSpPr txBox="1"/>
          <p:nvPr/>
        </p:nvSpPr>
        <p:spPr>
          <a:xfrm>
            <a:off x="456225" y="944575"/>
            <a:ext cx="6720000" cy="5672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s-CO" sz="1800" u="none" cap="none" strike="noStrike">
                <a:solidFill>
                  <a:schemeClr val="dk1"/>
                </a:solidFill>
                <a:latin typeface="Work Sans Light"/>
                <a:ea typeface="Work Sans Light"/>
                <a:cs typeface="Work Sans Light"/>
                <a:sym typeface="Work Sans Light"/>
              </a:rPr>
              <a:t>La Consejería distrital de mujeres indígenas es una organización sin ánimo de lucro que brinda auxilios educativos, sociales y económicos a las mujeres de 16 comunidades indígenas en todo el distrito capital por medio de las donaciones y las ganancias derivadas de la venta de sus productos. A partir de la encuesta realizada en la consejería, resultó la identificación de las siguientes problemáticas: Las mujeres indígenas venden sus productos de manera independiente por medio de puestos ambulantes o en apartados en ferias, anteriormente contaban con una empresa que compraba sus productos para revenderlos y triplicaba los valores, no se han podido ofertar en ciertos espacios por posibles factores como su pertenencia a una comunidad, no llevar una línea de fabricación, el lenguaje empleado, la desinformación con respecto a herramientas tecnológicas, y la falta de capacitación en cuanto a métodos de promoción, publicidad, negocios y de igual manera la pretensión que tienen nuestros clientes de comulgar sus tradiciones y cultura.</a:t>
            </a:r>
            <a:endParaRPr b="0" i="0" sz="1600" u="none" cap="none" strike="noStrike">
              <a:solidFill>
                <a:schemeClr val="dk1"/>
              </a:solidFill>
              <a:latin typeface="Work Sans Light"/>
              <a:ea typeface="Work Sans Light"/>
              <a:cs typeface="Work Sans Light"/>
              <a:sym typeface="Work Sans Light"/>
            </a:endParaRPr>
          </a:p>
        </p:txBody>
      </p:sp>
      <p:pic>
        <p:nvPicPr>
          <p:cNvPr id="136" name="Google Shape;136;g2bd7910081ccd5d7_0"/>
          <p:cNvPicPr preferRelativeResize="0"/>
          <p:nvPr/>
        </p:nvPicPr>
        <p:blipFill rotWithShape="1">
          <a:blip r:embed="rId4">
            <a:alphaModFix/>
          </a:blip>
          <a:srcRect b="0" l="0" r="0" t="0"/>
          <a:stretch/>
        </p:blipFill>
        <p:spPr>
          <a:xfrm>
            <a:off x="8010981" y="0"/>
            <a:ext cx="4181019" cy="6858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0" name="Shape 140"/>
        <p:cNvGrpSpPr/>
        <p:nvPr/>
      </p:nvGrpSpPr>
      <p:grpSpPr>
        <a:xfrm>
          <a:off x="0" y="0"/>
          <a:ext cx="0" cy="0"/>
          <a:chOff x="0" y="0"/>
          <a:chExt cx="0" cy="0"/>
        </a:xfrm>
      </p:grpSpPr>
      <p:sp>
        <p:nvSpPr>
          <p:cNvPr id="141" name="Google Shape;141;g5415a164d338f35f_0"/>
          <p:cNvSpPr txBox="1"/>
          <p:nvPr/>
        </p:nvSpPr>
        <p:spPr>
          <a:xfrm>
            <a:off x="507288" y="672734"/>
            <a:ext cx="9815700" cy="8085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4D4D4C"/>
              </a:buClr>
              <a:buSzPts val="3600"/>
              <a:buFont typeface="Work Sans"/>
              <a:buNone/>
            </a:pPr>
            <a:r>
              <a:rPr b="1" i="0" lang="es-CO" sz="3600" u="none" cap="none" strike="noStrike">
                <a:solidFill>
                  <a:srgbClr val="38AA00"/>
                </a:solidFill>
                <a:latin typeface="Work Sans"/>
                <a:ea typeface="Work Sans"/>
                <a:cs typeface="Work Sans"/>
                <a:sym typeface="Work Sans"/>
              </a:rPr>
              <a:t>Justificación</a:t>
            </a:r>
            <a:endParaRPr b="0" i="0" sz="1400" u="none" cap="none" strike="noStrike">
              <a:solidFill>
                <a:srgbClr val="38AA00"/>
              </a:solidFill>
              <a:latin typeface="Arial"/>
              <a:ea typeface="Arial"/>
              <a:cs typeface="Arial"/>
              <a:sym typeface="Arial"/>
            </a:endParaRPr>
          </a:p>
        </p:txBody>
      </p:sp>
      <p:sp>
        <p:nvSpPr>
          <p:cNvPr id="142" name="Google Shape;142;g5415a164d338f35f_0"/>
          <p:cNvSpPr txBox="1"/>
          <p:nvPr/>
        </p:nvSpPr>
        <p:spPr>
          <a:xfrm>
            <a:off x="507308" y="1481213"/>
            <a:ext cx="6725400" cy="4494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s-CO" sz="1800" u="none" cap="none" strike="noStrike">
                <a:solidFill>
                  <a:schemeClr val="dk1"/>
                </a:solidFill>
                <a:latin typeface="Work Sans Light"/>
                <a:ea typeface="Work Sans Light"/>
                <a:cs typeface="Work Sans Light"/>
                <a:sym typeface="Work Sans Light"/>
              </a:rPr>
              <a:t>A partir del análisis de las problemáticas identificadas, la Consejera distrital manifestó verbalmente que tenían la intención de implementar urgentemente una herramienta digital que les permita automatizar sus ventas, recepción de donaciones y eventos promocionales.</a:t>
            </a:r>
            <a:endParaRPr b="0" i="0" sz="1800" u="none" cap="none" strike="noStrike">
              <a:solidFill>
                <a:schemeClr val="dk1"/>
              </a:solidFill>
              <a:latin typeface="Work Sans Light"/>
              <a:ea typeface="Work Sans Light"/>
              <a:cs typeface="Work Sans Light"/>
              <a:sym typeface="Work Sans Light"/>
            </a:endParaRPr>
          </a:p>
          <a:p>
            <a:pPr indent="0" lvl="0" marL="0" marR="0" rtl="0" algn="l">
              <a:lnSpc>
                <a:spcPct val="100000"/>
              </a:lnSpc>
              <a:spcBef>
                <a:spcPts val="0"/>
              </a:spcBef>
              <a:spcAft>
                <a:spcPts val="0"/>
              </a:spcAft>
              <a:buClr>
                <a:srgbClr val="000000"/>
              </a:buClr>
              <a:buSzPts val="1600"/>
              <a:buFont typeface="Arial"/>
              <a:buNone/>
            </a:pPr>
            <a:r>
              <a:rPr b="0" i="0" lang="es-CO" sz="1800" u="none" cap="none" strike="noStrike">
                <a:solidFill>
                  <a:schemeClr val="dk1"/>
                </a:solidFill>
                <a:latin typeface="Work Sans Light"/>
                <a:ea typeface="Work Sans Light"/>
                <a:cs typeface="Work Sans Light"/>
                <a:sym typeface="Work Sans Light"/>
              </a:rPr>
              <a:t>En relación con las acciones para el logro de los objetivos resolubles y modernizar el rendimiento en los trámites de comercio e integración de público dispuesto a adquirir conocimientos ostentados por nuestros clientes, es necesario construir un sistema de información que permita apoyar los procesos que allí se realizan, (ventas, donaciones y eventos) lo cual redundará en beneficios para la organización, los clientes y el staff, al contar con información oportuna y veraz que permitirá realizar los procesos más eficientemente.</a:t>
            </a:r>
            <a:endParaRPr b="0" i="0" sz="1800" u="none" cap="none" strike="noStrike">
              <a:solidFill>
                <a:schemeClr val="dk1"/>
              </a:solidFill>
              <a:latin typeface="Work Sans Light"/>
              <a:ea typeface="Work Sans Light"/>
              <a:cs typeface="Work Sans Light"/>
              <a:sym typeface="Work Sans Light"/>
            </a:endParaRPr>
          </a:p>
          <a:p>
            <a:pPr indent="0" lvl="0" marL="0" marR="0" rtl="0" algn="l">
              <a:lnSpc>
                <a:spcPct val="100000"/>
              </a:lnSpc>
              <a:spcBef>
                <a:spcPts val="0"/>
              </a:spcBef>
              <a:spcAft>
                <a:spcPts val="0"/>
              </a:spcAft>
              <a:buClr>
                <a:srgbClr val="000000"/>
              </a:buClr>
              <a:buSzPts val="1100"/>
              <a:buFont typeface="Arial"/>
              <a:buNone/>
            </a:pPr>
            <a:r>
              <a:t/>
            </a:r>
            <a:endParaRPr b="0" i="0" sz="1600" u="none" cap="none" strike="noStrike">
              <a:solidFill>
                <a:schemeClr val="dk1"/>
              </a:solidFill>
              <a:latin typeface="Work Sans Light"/>
              <a:ea typeface="Work Sans Light"/>
              <a:cs typeface="Work Sans Light"/>
              <a:sym typeface="Work Sans Light"/>
            </a:endParaRPr>
          </a:p>
        </p:txBody>
      </p:sp>
      <p:pic>
        <p:nvPicPr>
          <p:cNvPr id="143" name="Google Shape;143;g5415a164d338f35f_0"/>
          <p:cNvPicPr preferRelativeResize="0"/>
          <p:nvPr/>
        </p:nvPicPr>
        <p:blipFill rotWithShape="1">
          <a:blip r:embed="rId4">
            <a:alphaModFix/>
          </a:blip>
          <a:srcRect b="0" l="0" r="0" t="0"/>
          <a:stretch/>
        </p:blipFill>
        <p:spPr>
          <a:xfrm>
            <a:off x="7679700" y="2443275"/>
            <a:ext cx="4093099" cy="2882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7" name="Shape 147"/>
        <p:cNvGrpSpPr/>
        <p:nvPr/>
      </p:nvGrpSpPr>
      <p:grpSpPr>
        <a:xfrm>
          <a:off x="0" y="0"/>
          <a:ext cx="0" cy="0"/>
          <a:chOff x="0" y="0"/>
          <a:chExt cx="0" cy="0"/>
        </a:xfrm>
      </p:grpSpPr>
      <p:sp>
        <p:nvSpPr>
          <p:cNvPr id="148" name="Google Shape;148;gf8dd09a0d92937e_10"/>
          <p:cNvSpPr txBox="1"/>
          <p:nvPr/>
        </p:nvSpPr>
        <p:spPr>
          <a:xfrm>
            <a:off x="456236" y="416690"/>
            <a:ext cx="9815700" cy="528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FFFFFF"/>
              </a:buClr>
              <a:buSzPts val="3600"/>
              <a:buFont typeface="Work Sans"/>
              <a:buNone/>
            </a:pPr>
            <a:r>
              <a:rPr b="1" i="0" lang="es-CO" sz="3600" u="none" cap="none" strike="noStrike">
                <a:solidFill>
                  <a:srgbClr val="FFFFFF"/>
                </a:solidFill>
                <a:latin typeface="Work Sans"/>
                <a:ea typeface="Work Sans"/>
                <a:cs typeface="Work Sans"/>
                <a:sym typeface="Work Sans"/>
              </a:rPr>
              <a:t>Normalización 3FN </a:t>
            </a:r>
            <a:endParaRPr b="0" i="0" sz="1400" u="none" cap="none" strike="noStrike">
              <a:solidFill>
                <a:srgbClr val="000000"/>
              </a:solidFill>
              <a:latin typeface="Arial"/>
              <a:ea typeface="Arial"/>
              <a:cs typeface="Arial"/>
              <a:sym typeface="Arial"/>
            </a:endParaRPr>
          </a:p>
        </p:txBody>
      </p:sp>
      <p:sp>
        <p:nvSpPr>
          <p:cNvPr id="149" name="Google Shape;149;gf8dd09a0d92937e_10"/>
          <p:cNvSpPr txBox="1"/>
          <p:nvPr/>
        </p:nvSpPr>
        <p:spPr>
          <a:xfrm>
            <a:off x="2209800" y="5753425"/>
            <a:ext cx="87546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s-CO" sz="1800" u="sng" cap="none" strike="noStrike">
                <a:solidFill>
                  <a:schemeClr val="hlink"/>
                </a:solidFill>
                <a:latin typeface="Calibri"/>
                <a:ea typeface="Calibri"/>
                <a:cs typeface="Calibri"/>
                <a:sym typeface="Calibri"/>
                <a:hlinkClick r:id="rId4"/>
              </a:rPr>
              <a:t>https://drive.google.com/drive/folders/1qWDeYEv7u7MVp2BYcwzbrxvPrlwDImnn?usp=drive_link</a:t>
            </a:r>
            <a:endParaRPr b="0" i="0" sz="1800" u="none" cap="none" strike="noStrike">
              <a:solidFill>
                <a:schemeClr val="dk1"/>
              </a:solidFill>
              <a:latin typeface="Calibri"/>
              <a:ea typeface="Calibri"/>
              <a:cs typeface="Calibri"/>
              <a:sym typeface="Calibri"/>
            </a:endParaRPr>
          </a:p>
        </p:txBody>
      </p:sp>
      <p:pic>
        <p:nvPicPr>
          <p:cNvPr id="150" name="Google Shape;150;gf8dd09a0d92937e_10"/>
          <p:cNvPicPr preferRelativeResize="0"/>
          <p:nvPr/>
        </p:nvPicPr>
        <p:blipFill rotWithShape="1">
          <a:blip r:embed="rId5">
            <a:alphaModFix/>
          </a:blip>
          <a:srcRect b="0" l="0" r="0" t="0"/>
          <a:stretch/>
        </p:blipFill>
        <p:spPr>
          <a:xfrm>
            <a:off x="2049525" y="1635675"/>
            <a:ext cx="8276901" cy="3758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4" name="Shape 154"/>
        <p:cNvGrpSpPr/>
        <p:nvPr/>
      </p:nvGrpSpPr>
      <p:grpSpPr>
        <a:xfrm>
          <a:off x="0" y="0"/>
          <a:ext cx="0" cy="0"/>
          <a:chOff x="0" y="0"/>
          <a:chExt cx="0" cy="0"/>
        </a:xfrm>
      </p:grpSpPr>
      <p:sp>
        <p:nvSpPr>
          <p:cNvPr id="155" name="Google Shape;155;p6"/>
          <p:cNvSpPr txBox="1"/>
          <p:nvPr/>
        </p:nvSpPr>
        <p:spPr>
          <a:xfrm>
            <a:off x="456236" y="416690"/>
            <a:ext cx="9815700" cy="528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FFFFFF"/>
              </a:buClr>
              <a:buSzPts val="3600"/>
              <a:buFont typeface="Work Sans"/>
              <a:buNone/>
            </a:pPr>
            <a:r>
              <a:rPr b="1" lang="es-CO" sz="3600">
                <a:solidFill>
                  <a:srgbClr val="FFFFFF"/>
                </a:solidFill>
                <a:latin typeface="Work Sans"/>
                <a:ea typeface="Work Sans"/>
                <a:cs typeface="Work Sans"/>
                <a:sym typeface="Work Sans"/>
              </a:rPr>
              <a:t>Seguridad en API REST</a:t>
            </a:r>
            <a:endParaRPr b="0" i="0" sz="1400" u="none" cap="none" strike="noStrike">
              <a:solidFill>
                <a:srgbClr val="000000"/>
              </a:solidFill>
              <a:latin typeface="Arial"/>
              <a:ea typeface="Arial"/>
              <a:cs typeface="Arial"/>
              <a:sym typeface="Arial"/>
            </a:endParaRPr>
          </a:p>
        </p:txBody>
      </p:sp>
      <p:sp>
        <p:nvSpPr>
          <p:cNvPr id="156" name="Google Shape;156;p6"/>
          <p:cNvSpPr txBox="1"/>
          <p:nvPr/>
        </p:nvSpPr>
        <p:spPr>
          <a:xfrm>
            <a:off x="1319250" y="6008575"/>
            <a:ext cx="9553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s-CO" sz="1800" u="sng" cap="none" strike="noStrike">
                <a:solidFill>
                  <a:schemeClr val="hlink"/>
                </a:solidFill>
                <a:latin typeface="Calibri"/>
                <a:ea typeface="Calibri"/>
                <a:cs typeface="Calibri"/>
                <a:sym typeface="Calibri"/>
                <a:hlinkClick r:id="rId4"/>
              </a:rPr>
              <a:t>https://drive.google.com/drive/folders/1T6mZNP9eEaK5pN5B9Vk5ryBB9kTZmJCm?usp=drive_link</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