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44ab452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44ab4528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4ab4528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4ab452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4ab4528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4ab452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44ab45285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44ab452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44ab452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544ab4528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4ab45285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4ab452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Singular_value_decomposit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2219325" y="4272648"/>
            <a:ext cx="87915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en-US" sz="2400"/>
              <a:t>Team: SUPER PREDICTION</a:t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Yizi(Winnie) Huang   YiziwinnieH@hotmail.com</a:t>
            </a:r>
            <a:endParaRPr sz="18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Joshua Smith               jsmit301@mail.depaul.edu</a:t>
            </a:r>
            <a:endParaRPr sz="18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Wenyi (Alex) Yan      alexyan21@hotmail.com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778449" y="154688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CSC 575 Final Project (Kaggle) -- Winter 2019</a:t>
            </a:r>
            <a:endParaRPr b="1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Learning to Rank Home Depot Product Search Relevance</a:t>
            </a:r>
            <a:endParaRPr b="1" sz="48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FEATURE ENGINEERING</a:t>
            </a:r>
            <a:endParaRPr/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25" y="1703750"/>
            <a:ext cx="11048999" cy="44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1141400" y="2249474"/>
            <a:ext cx="9906000" cy="38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Final Features Added (Continued):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Number of words which occur in the brand name and respective search terms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Ratio of terms which are common between the brand and query vs brand name length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Ratio of terms which are common in the title and the overall length of the query string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Ratio of terms which are common in the description and the overall length of the query string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Ratio of terms which are common in the attributes and the overall length of the query string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1141400" y="2249474"/>
            <a:ext cx="9906000" cy="38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</a:rPr>
              <a:t>Final Features Added (Continued):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</a:rPr>
              <a:t>The last word which matched between the title and the query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</a:rPr>
              <a:t>The last word which matched between the description and the query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</a:rPr>
              <a:t>The first word which matched between the title and the query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</a:rPr>
              <a:t>The first word which matched between the description and the query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</a:rPr>
              <a:t>The number of common units of measurement between search terms and product_info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</a:rPr>
              <a:t>The number of common color terms between search terms and product_info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Expansion </a:t>
            </a:r>
            <a:endParaRPr/>
          </a:p>
        </p:txBody>
      </p:sp>
      <p:sp>
        <p:nvSpPr>
          <p:cNvPr id="308" name="Google Shape;308;p31"/>
          <p:cNvSpPr txBox="1"/>
          <p:nvPr>
            <p:ph idx="1" type="body"/>
          </p:nvPr>
        </p:nvSpPr>
        <p:spPr>
          <a:xfrm>
            <a:off x="1141400" y="2249472"/>
            <a:ext cx="9906000" cy="43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en-US"/>
              <a:t>Vectorize text features </a:t>
            </a:r>
            <a:endParaRPr/>
          </a:p>
          <a:p>
            <a:pPr indent="-371475" lvl="0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Usin</a:t>
            </a:r>
            <a:r>
              <a:rPr lang="en-US"/>
              <a:t>g Tf-Idf vectorizer in sklearn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-US"/>
              <a:t>Do Latent Semantic Analysis and achieve query expansion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-US" sz="2400"/>
              <a:t>The query is expanded using terms which have a similar meaning or bear some relation to those in the query, increasing the chances of matching words in relevant documents.</a:t>
            </a:r>
            <a:endParaRPr/>
          </a:p>
          <a:p>
            <a:pPr indent="-37147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Use Truncated SVD in sklearn to do LSA</a:t>
            </a:r>
            <a:endParaRPr/>
          </a:p>
          <a:p>
            <a:pPr indent="-371475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>
                <a:uFill>
                  <a:noFill/>
                </a:uFill>
                <a:hlinkClick r:id="rId3"/>
              </a:rPr>
              <a:t>singular value decomposition</a:t>
            </a:r>
            <a:r>
              <a:rPr lang="en-US"/>
              <a:t> (SVD) is used to reduce the number of rows while preserving the similarity structure among columns.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MODEL GENERATION</a:t>
            </a:r>
            <a:endParaRPr/>
          </a:p>
        </p:txBody>
      </p:sp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1141400" y="2249474"/>
            <a:ext cx="9906000" cy="3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Tried 3 Ensemble models: Random Forest, Gradient Boost, Xgboost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Best model: Gradient Boost Regressor</a:t>
            </a:r>
            <a:endParaRPr/>
          </a:p>
          <a:p>
            <a:pPr indent="-212725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Parameter Selection: Grid Search and it's Cross Validation score</a:t>
            </a:r>
            <a:endParaRPr/>
          </a:p>
          <a:p>
            <a:pPr indent="-196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Provides optimal values for:</a:t>
            </a:r>
            <a:endParaRPr/>
          </a:p>
          <a:p>
            <a:pPr indent="-21272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Number of Estim</a:t>
            </a:r>
            <a:r>
              <a:rPr lang="en-US" sz="2000"/>
              <a:t>ators (n_estimators=36)</a:t>
            </a:r>
            <a:endParaRPr sz="2000"/>
          </a:p>
          <a:p>
            <a:pPr indent="-21272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Max Dep</a:t>
            </a:r>
            <a:r>
              <a:rPr lang="en-US" sz="2000"/>
              <a:t>th (max_depth=6)</a:t>
            </a:r>
            <a:endParaRPr sz="2000"/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Final (Private) RMSE of 0.47336 obtained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Achieved the best final score in the class competition:</a:t>
            </a:r>
            <a:endParaRPr/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11" y="3436470"/>
            <a:ext cx="85344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Data Overview</a:t>
            </a:r>
            <a:endParaRPr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Data Preprocessing </a:t>
            </a:r>
            <a:endParaRPr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Feature Engineering </a:t>
            </a:r>
            <a:endParaRPr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Models Generation  </a:t>
            </a:r>
            <a:endParaRPr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Results</a:t>
            </a:r>
            <a:endParaRPr/>
          </a:p>
        </p:txBody>
      </p:sp>
      <p:pic>
        <p:nvPicPr>
          <p:cNvPr id="242" name="Google Shape;2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9963" y="2504654"/>
            <a:ext cx="3712313" cy="278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DATA OVERVIEW</a:t>
            </a:r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2 CSVs for product attributes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Name + Value sets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Preprocessing needed to collect values by product_id</a:t>
            </a:r>
            <a:endParaRPr sz="22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1 CSV with training data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Preprocessing needed to connect with aforementioned collected values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1 CSV with test data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Model validation thus needs to be done via Kaggle or splitting training set</a:t>
            </a:r>
            <a:endParaRPr/>
          </a:p>
          <a:p>
            <a:pPr indent="-1238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Importation Correction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Attributes file required slight preprocessing to handle instances where values contained the delimiter (tab)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Spelling Correction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Utilizes a pre-defined corpus for efficiency (Obtained through Google Search)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Applied only to search terms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US"/>
              <a:t>Assumption made that website data is correctly spelled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Attributes contained names which are useless for relevance calculations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Example: “Bullet01”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These were removed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Attributes were then collected together in “name + value” order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String Cleaning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Applied to ”search_term”, ”product_title”, ”product_description”, and “attribute”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Removal of useless characters (dashes, period, question marks, etc.)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String Cleaning (Continued)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Variations in unit representations collected under common identifiers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US"/>
              <a:t>Example “inches”, “inch”, “in”  = “in.”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Dimensional identifiers replaced with a unique identifier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US"/>
              <a:t>Example: “ x “ and “ * “ = “ xbi 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Word representations of numbers replaced with numeric equivalents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US"/>
              <a:t>Example: “zero” = 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STEMMING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Utilized the Snowball Stemmer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Improved performance over Porter Stemmer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US"/>
              <a:t>Porter stemmer originally used for model presented in EC1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Applied to: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US"/>
              <a:t>Search Terms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US"/>
              <a:t>Product Titles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US"/>
              <a:t>Product Descriptions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US"/>
              <a:t>Product Attributes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1141437" y="175403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Utilization of just frequency counts produced suboptimal results</a:t>
            </a:r>
            <a:endParaRPr/>
          </a:p>
          <a:p>
            <a:pPr indent="-276225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What else can be extracted from the dataset?</a:t>
            </a:r>
            <a:endParaRPr/>
          </a:p>
          <a:p>
            <a:pPr indent="-276225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Corpus examined for common terms</a:t>
            </a:r>
            <a:endParaRPr/>
          </a:p>
          <a:p>
            <a:pPr indent="-276225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Informed decisions through domain knowledge</a:t>
            </a:r>
            <a:endParaRPr/>
          </a:p>
          <a:p>
            <a:pPr indent="-276225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Units of Measurement</a:t>
            </a:r>
            <a:endParaRPr/>
          </a:p>
          <a:p>
            <a:pPr indent="-276225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Colors</a:t>
            </a:r>
            <a:endParaRPr/>
          </a:p>
          <a:p>
            <a:pPr indent="-276225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Brand Names</a:t>
            </a:r>
            <a:endParaRPr/>
          </a:p>
          <a:p>
            <a:pPr indent="-276225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Additional metrics which could be applied for further improvements.</a:t>
            </a:r>
            <a:endParaRPr/>
          </a:p>
          <a:p>
            <a:pPr indent="-276225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Example: TF-IDF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FEATURE ENGINEERING - TYPES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1141400" y="2249474"/>
            <a:ext cx="9906000" cy="38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wentieth Century"/>
              <a:buAutoNum type="arabicPeriod"/>
            </a:pPr>
            <a:r>
              <a:rPr lang="en-US" sz="2200">
                <a:solidFill>
                  <a:srgbClr val="FFFFFF"/>
                </a:solidFill>
              </a:rPr>
              <a:t>Common information-related features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2.   Extraction of new features from attribute dataset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3.   Information combination features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4.   Ratio information features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5.   Matching exploration features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