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3" r:id="rId4"/>
    <p:sldId id="266" r:id="rId5"/>
    <p:sldId id="267" r:id="rId6"/>
    <p:sldId id="271" r:id="rId7"/>
    <p:sldId id="261" r:id="rId8"/>
    <p:sldId id="270" r:id="rId9"/>
    <p:sldId id="262" r:id="rId10"/>
    <p:sldId id="268" r:id="rId11"/>
    <p:sldId id="272" r:id="rId12"/>
    <p:sldId id="269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11" autoAdjust="0"/>
    <p:restoredTop sz="96013" autoAdjust="0"/>
  </p:normalViewPr>
  <p:slideViewPr>
    <p:cSldViewPr snapToGrid="0" snapToObjects="1">
      <p:cViewPr varScale="1">
        <p:scale>
          <a:sx n="78" d="100"/>
          <a:sy n="78" d="100"/>
        </p:scale>
        <p:origin x="10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931B0-129E-FB41-8B29-14FDCFA4E480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C36EE-E60F-874E-A3D1-76BEB17A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/jpeg;base64,/9j/4AAQSkZJRgABAQAAAQABAAD/2wCEAAkGBxQTEhUUExQWFhUXGR0aFxgYGSEdHRkdHhwgICAhHB8dICohHB4lHiAeITEhJSkrLi4uHB8zODYsNygvLysBCgoKDg0OGhAQGywkICQyMi8sLCwsLCwsLCwsNCwsLCwsLCwsLCwsLCwsLCwsLCwsLCwsLCwsLCwsLCwsLCwsLP/</a:t>
            </a:r>
            <a:r>
              <a:rPr lang="pl-PL" dirty="0" err="1" smtClean="0"/>
              <a:t>AABEIALUBFgMBIgACEQEDEQH</a:t>
            </a:r>
            <a:r>
              <a:rPr lang="pl-PL" dirty="0" smtClean="0"/>
              <a:t>/</a:t>
            </a:r>
            <a:r>
              <a:rPr lang="pl-PL" dirty="0" err="1" smtClean="0"/>
              <a:t>xAAbAAACAgMBAAAAAAAAAAAAAAAFBgQHAAIDAf</a:t>
            </a:r>
            <a:r>
              <a:rPr lang="pl-PL" dirty="0" smtClean="0"/>
              <a:t>/EADwQAAIBAwIFAwIFAwIEBgMAAAECEQMSIQAEBQYiMUETUWEycRQjQoGRBxWhM1IkYnLBJVOCkuHwFrHx/8QAGQEAAwEBAQAAAAAAAAAAAAAAAgMEAQAF/8QAKREAAgIBAgYCAwEBAQEAAAAAAQIAEQMSIQQiMUFRcTJhEyOBM0Lwsf/aAAwDAQACEQMRAD8AThTqf2m4WBAxQ9QuYGoGwsYhvInGl/l2gz7imq5JOBE9sn/A1qqVzQPSzUVMk2kqpOJmOmcD5ge2pPKDRu6Rlu5+kmZKkD6cxJz8TpFUrf2T1StCtUNQ4ojIVqsXVgARBv8A0knEiYk+RqFzTxKqatZKgWWZSSABEKAB0m3trzj1MvuyqxTIAHUYAIXwfY+NSanD6K7as1Rg1cQAVqSJLDuoXGJEltLWhpJ8QBXKT4gzlWgr7qkrqrL1EqxgGEY5IVj3jwZ7edSudAo3taPdZMkybFkyVXJOe3c6jcqbUVd3SpkEhicCJkKSO4IyQO4OpXPlON25AYXBW6/qyo74GnEj8oH1Gk/tr6jnyt/UelR29PbvTaEaQytBOZIIjto/u+YG3KrVosKYqVrFJDMcwIMLgwcQfeM6oxTp+5JQtRks5AqKCoLCCGBlACAzxOMnz50vixyCL4leURxqipUFZWq9DFbOuYF1O4HMzJ/UoP7HVX838NFKsQDgqrf+5Qf5/wDsnT7vOn1FpLUVw63SrAsGKlYZQvUe9syY+DpW504efVqwGIpqokkmQqiWWSYT2AxEal4clXsyfBYbeKOzVS6h/pnOYx9yMaf+H1KtGmaNKB6LgPLhwxYqIaAAbWGIJIk/fVdxp65ao0m2t1YVGBqfmEXYXGQZhjEzEnVXFDllPE/GA+dXZt1ULqFYwSoggSJxGIzqTypwmoGobpShAqiEN0kqVkEhSqTIALEDUXm7b214C2wqzksJImZJJyIOdSuV2tRrhuChqUy601JpsisC1/yPA+2us/</a:t>
            </a:r>
            <a:r>
              <a:rPr lang="pl-PL" dirty="0" err="1" smtClean="0"/>
              <a:t>iFTr</a:t>
            </a:r>
            <a:r>
              <a:rPr lang="pl-PL" dirty="0" smtClean="0"/>
              <a:t>/XtHfmKuGo7mqzBLqFlMXSp6QxVYIDOQR2XED31A5G9YbB3WpaqMSoJIHSyM0xgzgRHvqTxEp+Cqq4a4K1pIaCbFtZcQgIxAHYdUaAco7grtdwtW/0r6WBcJDNFQCDElBn7akAvGR9yUD9Z9zrzPwKpuHq1y6hVpeoBk4AutyAZgg9XuNIOrN4ntv+H3dUf6ioFZ/VQF0IgkqRdEWiMTMd9VkdV8KSV3lXDE6d55rNZrNVSmOfK5b8BvIC2iDkEtI9sEdu/b76G7bib7jfUallNX9SmAqCxSQwjt2k+decE4g6UalOehg0gjElCJP8AaGcJrinXpO02q6sY7wGBMfMamCbuZMF3YyyucuMVjSqqKKKtkllYGFLspBDKpIk+BOJzOhHIVZxt64SoqEVKZEuVNxcAGAcjwRmZA8a245S/FpUrUaavTppF7O5IiSSAsCcyVYd9BuVdqGp1iVrk4UekCQfJDQPgGPjU4AGI3EAD8Zud+fS9WsjN3CWRdcQUZlJPtJBMe2h+w3vpUatF1YrUyADba4BCsD38wR2Ikac6PDFXcUmri4Wq1R8ywBgs05nEGYOmnilbhG4pVGQKzIhgTafMQG7+P8AGqMBDJXiNxNqWvEovaVjTqI47owYfcGdOPENpV3aVKl62IC4vqhiJBqFQQJMA9vHbGlzY0Efc00P0tUVTmMFgD/jT5s+FVgK4qhFprTutFSSYRkWGLCPAMyCMedDxDAMPM7M1ESrwuY1ZHKNJ0oVCpBmRAMGTTcQSAYEZj4GkHa8Pq1J9NGeO9qk+PjTdwbfvRRhuGqI94JQ9BdLGXpuAlg1ue8HXcVbLQm8QbFCMO42VYLUCOSafWHrV7yCEqqQLlUkQG7eYOdVTQHUI+I0580eqzW0EqlGUlgb3vyTda46T3OBjOdJm3PWPuNdw60hJnYBSky1aW1aklQl0EUeq4EhLBbDDsGJGAcz9sAeZOM1PWU1kQBqQAURhWM917mffTFuiClaVDKQSqVCesktbUN3YqDLHuSdKvCeF0Q5/Fur2qSLKvgKf0hCWzBwRqXAFskybFV2Yxcuc87Xao1NFqoGtYsrCbgCG8fSZmPEazVVu2s16o6T0NEcnVRwdWDWlnZSBi/</a:t>
            </a:r>
            <a:r>
              <a:rPr lang="pl-PL" dirty="0" err="1" smtClean="0"/>
              <a:t>rBh</a:t>
            </a:r>
            <a:r>
              <a:rPr lang="pl-PL" dirty="0" smtClean="0"/>
              <a:t>/LlRkA4A0K5X21QVqdWmKbsCYpllkiDPSTPaTMeJ1qmzqDZM9j+mz/AFz0EDB/VkhvjU3lDY1Eq0q6dfVBpreGIPSRKrE5mJ8Z1KeVG3iDyq2814lw5qnETSLZLDqORbaGnAGLc9tTuLcNant6oNQemailJSPUYqDKm6YCmTIIGPJ1y3tf0uJ3bhywGHaGUwUjIOZEiYwYx30W3js22qgJKTTWgACRGCzhj4MDpx9Y0p2IK+Ki2YjTFLljdmhuqVVVDFH+k9jOIMAnz7a6c5b9q25dnAUqFSASfoAUZIBPb2HfW/L6A7kBqd4v6lMdu3nH86k877EJWqWUwighQAAIj4AEH3xpxcflAPiND/sEVhqwuSqlQbRorWIKqm26Mlgp7sBa12QRGPjVeafOR6CVkWjUNRlNZGtv/KKg9VyE9R0XEC0hZxywjV4m1Pd1QpplnrUcPVUENTMFbQSSDMSJ86i8wbr8Tu2p3oFNlEMCf1C2TAjpPcEg/GmrmPlQGnUZdv8AmhQC9ubiEtZW+IbAgdWlpeHqNjuvVzXVXeqCWuxb6ZI+nye4PfUp0ivMm2HuKFfgZG6TbqSzMVAlbSbhI6WOO/k6cOGbJ024p0t0seqqoRekVXAJVisgqI94mc6Qqe9c1RVZ2L3AlyTdI8kzJ1YnC2/FUaiUhWcsxYLcSygWER3ALENH1Rj203iNQAuMz6too8617ty5FT1A0Nd5z4OAcdoImI0S4BFPY1nwGq06qhi2VC2EqARBLSMd8eNacf4UKa1TUpVRUlYLkFlJ/wB5gAgjwFn515wDaE7Gu3VEHBDWyIhlIUi4djJHjOucj8deDNYjRJO23zVtlWeraQloRZIFM2hV9NQp72mQWAMZjGuXA69YbWuocrTYXCD+pfHcYIORmce2pfK26C7T0mDEVHYkQxUBbPqjBBlge8TohvOK0tuKtALTDuBK071DI6grAIywGYP+4RpLk2VAimO5AHecKtGs2w3D+pFN7XsF8TBUg9JUggA+IIHbvquDqyt4FfZbkJRZQCSA8hgoUZ7kyhuPaDee3itTqjhjYNx/DGwZ5rNZr0DVMpMcuVED7LdpeysxpgAVCoMkxICkGSLckYMfcDxbhXolAWksoYiALT7HqP8AmPto7yqlL8HuWfDQwmH+n0+n6en6/edCdvuam5dRVc1CsBS7EwPae8amshmPYSayGJjLwvYvR2e8ovUXFMvCupHUqnGe5wCP/ieHIfEKlOm6qVQFwwqETa9tsQe4ZSRAycxonxEbfaUd1R6VD05RCz9TWDsrdyHmD2j20F5N3arRrpab6kKpBIBBIEGFJ8z9/wBtI6ox8mJ3KMfuM3MNSoo3aesFSxugCIZVqVcKtwKt1ZYg5GZGqsO4aTk6srjTLSotTJiNs4YA1CGJFRFgkQQrlVN0AEEarA6fwnxMbww2MkbKsy1EYRcrAie0gyJ+J06Nxit6ddUa0QanRWDgE3Bh0ggqZJtaI7zpL4c6iqhcSgdS491kSP4xqw6+44f6rIaKAFVsNtlyu5yoiAyoRBjMHXcR1G03PQI2i9yvvLKFcAQV671a2pgFbRAJKGcxAEZ76Obzlt90TVr1qdMoFVrYZcqxnuLZK9s5OtOKcqKa6FFWlSUL6n+o3kksSAe6gGZH+NaVUTa+qlZEptWAVUpipaFtfqhznqs99IZwxtOsQWB3WHt2ymg7X+maaKBaQKiQKghnABAYmICjMYjVXbDZM5lWpgrGGdVJ+wY5/bTlvqdWoHamu4ZEo2KxebckwTcOmPGcjtoBS4elZg+2JQKFkOSzXASSCi4UkQPOjw8oNmHiOkGzHbdbOu6VWd1pXUwHWFgEkyoMqRDKRGf30Gq8Dej601VFM0PzHKSsgkW4YNdcIgd5yI0f3O+KlzWkFqYdVZahtHV+WTImSQQx8AznUT+4K3qvSS7b2PUgXH1KhBtU/wCwqCZPkKc6mQsp+pOhYepVzazXr99ea9feeqOkYfxDNw60tRKJV6Vn80FpkxGV8Z7aP8m+p+HHpIzMKgdSG6SVkEEdhC58zjVfg6deT+O7fb0iKgVmdgCoD3RdksbghAHgCdS50OggSXMnJtIfE+EipxI0DZSDvggEKAVkECJgiP50y7ehVs/DU6qmkrKFdPpYwLg1xAkETA8z7xpbTcLuOIq4RbSZtksIVMnIJPYt2OmrdbNqiStMAVHDKqkK1dOliGJA7DIbESZGk5rpQfEVl2oQFS4aFLVVcEAjqtJUm4SGtLEHscBjqZzZw8su5qvUUmFq2KGwXNMkG5RbF+JyY7DXSo0o9ClSelXdoK3XXKWpupvE3WqpGWAAc99a8w061PbV09OELO8k4ZPUUhkAbBBdQSQRkQdYvyEwHmErrT5yGtOkjbl7W9IX2FWyVIiWi3ue0z8aQtOmxAPCagsF17MGIJ6AFDQQcEMR3Earz9B7lWboI20/6q0yrUzRMuSSxack/wDbH20N4q7fhK9UssVKJCpbki5ELA2+AFEz+w76rfbLLqMd/PbT1xOtZs61CpSKVE6g0SsNbiQTabe3bvn20niFt1MRmXnWIu1oXuFBAkgSxgD7nwNW3wKrT4dTL3ipaqGMgxUQnusiCRj5+8aqzgW6SnXpO63IrAsvuB99P27UFN76yIatKiyF1IgHAXpIlcnuDH8a3iCdQHaHnJ1ATTePR3VDcNTlAEL2l72mn7yZAM+x1C4FuWHDaghcesEB+oghLyPsDP7HQ3hvFVTYVqdkuSRdLCA9sZGO6nB99Zwfd0Ds6lNrTW6ivTJAie5WB2/3aB1NH3Fupo+4V5XN21hatrrWACqGuioACMCIJQAdvuJ1A5tIPEssWkqGg9iYLBT7BiR8R8a02u2K0XFN6ZZosIouX6oC2vHQSwgA+RrehyvvvXRqlGpUIKk9QkgQcFj7fxrQAGLEzQAGLExk5l3M7bcXXIv6TP8AqOyKLJVjcoAuzgfvqqzp55pqikaqCmyeoLwnqE2hhIkAlSe/YxEaRjpnDABTGcOKBnmnTlHlEbvb1H9QKwYqoI8hZz95/wAfOkvTjy7uAmxrmwBpNlQxBYAGwSZuAuYQPPjyeckLywsxIXac9yH2l+0SsWSsgdmQFf0t0kHuMQft+2ufJnCRWcm8Lb1ZDZj/AJgpVQfkz7A65ca4lSfdUmEPTRUDsV/1D9TlhjuxI+w/fTRVqU90K1PZUqbE5tKKsqUiBH6kaCCQJjSHJVKPeKZiFo94tc/sjbpnpkG76gJwwMEENkZE/MziY0S5G2rHb1WDhQXVYYYa3rgnuALcx76KbHYGhtNyu8os9Vlb03ID9K0z+rMWsJ8edA+Ud7TWhVQx6pM0+mSIEyDaQMj3B0Lm8Wle0FmvHpEc+YEu29a5aRJot1AOCSxqALkQVBkjtm3vg6p6skGNXlwzmPaptKvrm16iGy43lgUgZz+rMGPGqS3zS5j30/hVpI3h1IWdODn8+lgH8xcHseoYPxq0N/s6VRmqsov2wX6JMdTGSPU7KfacW+NVVsSBUQsCVuFwHcicjPxpq45vY3VNVmnSNoKiRKFpFywPB7CR7aDiELOKg51JYVG3d7RmWuA4q0whdUcBwKjyZpm72afPcfA0jVKoYz+CKnx1VD4Pv7d/207cV2dR6oTb0HCBBeEYoB3kwvSTA8+RqTW2DrVJakDSRXte7wS4F4I6nnErEAGNSY3qTI+mBuIbVqC7igK1Ip6ZZhWhS2SB6RVm95j5g6D8iTbXAVmDrY1rHGJEqO8kRM/HnXL+oVRPUoqioqikCLAwBDMxH1ZPTGfvrlybxWltyz1LQYNoh7zKkQpUhRmPq1RoJwkjvHhScd+Y709kC1X14ptVo2tYzKSQGLEgIQSGSC3bOO+he32dTao9CjXVlZCaj0gbkMGAwMCCJH/q+x1M2PE/</a:t>
            </a:r>
            <a:r>
              <a:rPr lang="pl-PL" dirty="0" err="1" smtClean="0"/>
              <a:t>xHq</a:t>
            </a:r>
            <a:r>
              <a:rPr lang="pl-PL" dirty="0" smtClean="0"/>
              <a:t>/h8Fqdi05Yo91xJYGSSq4CjE5nGvdztjbUKhaKhLfVgAqy3C0Sq3KYIIwcYONTqSNjEAnpKnbWaxu+s16s9QdJ5o1wHZ0mZGquoW+1lZgOkgmfqBgfA7wJ0FGmzgfMFGlQVHpBmRji1CKit5YspIK+BMH9shlLadorKW07CdOB0KbcUprRISmWBQgzAKTHUT3Mgg+507U9pbVNNazpRpvTdCSptdgsCW6oIMS8gARA1Xy7qg2/vx6JJt6AI6YWVUAGGiY9tM2/wCbtsaLUiCLm6lVIABKHGQCVg9/jtOpMyuSKHaS5VYkUJL22yuqmogN/wCJtUspx+XLBmJwpkrhTJCgROovMdGNjUsqVBTAUpTKMIlkDqWJBKTaQCPbUPb73qeuirVpU2pt9NgZQLCAjljIZ1J7ic6ncT3dKrsdyUJcqCZZEVvrQBiABb5ED3HfSgCGBiwCGErHTfsif7Y8tGXKgYkTTuBzmZmI/TpR86adlVX+3VB6JkMQKoQMJJU2s0ShA7GQDPvq7NuB7l2YWBA/L8fiaMxHqL9QkfUO486O8w1mjcBKjOhZC5CtDOwBa4tkEMIj40M5Toq26pBwCC4wTjvps52X0TXpVKiesT1haINxjuHOUn2GBGO+hyA6wagZAdY2iHwnaCrWp0ywUOwW49hONP3MVehV2u5qCpF1UuEKMrXwgCvBiQCY8dz76VeTaCtuqRYqAHUm6IgGc3Y/nVj81coVWp1qvphh6aEG7PSolhGX/wDUT3k5jXZFJcTMllxEPh3CKrcOr1VdxTmSom1rCJLeJF37wfbQTg6S5H/K/t/tPv8Azpu2FBv7XuFAi1jUuIxaFAZQfckg/wD91E5Q4LUqKtVaFJxeTeztfCEFoQOFIAPkaE5KDe5hag07cO2qJSqVHBRqC02V4/VdKADyWMkk+F1123NjUwqBQKZkhpYlAzQ1kP26Zz2JPxohv97SWpua6gBVYG2wMrCQwWVa0N3EwRBz21G2hfcUN7uVQBCLaatabVEeo0wMqseB9XxqegRbCIqwSRPeakU/iWCVnAVQlRKX5YCqIJa7EjJMe2Bqujp2JdNnUQp1KWLEoDcjqoBkZUDuGHSZGdJJ1Vw3QiU4NgRPNNvLaL+D3Ia3rBVbuxKrMjOGUGQR7nSlqXwymXqU0i651FsxMkCJ+e2mZV1LGZVsTfimyWlUtWotUd7k7HRinxl9pNGmAyh0qqTMh7BnBAIz2Ou/G9kButsiC4FUCgrYTDssNlhMgi7sfbThvNuu2G4qNt6aqyqwTuFJOepmg/S+AuYwAMGd8uygi7iHybAHeLXF+Z6u4ozUqU6ZYNCw8nLA2FQRBBghyB28ajcp7CmaTVmqFWV7VhQQCVkF5IABggHtdE41M45zFt6i7j03N1RQqKaYtVYlotQdU9IYiQM6ico7ao9GsUphhiXnKwZPScMCPifbzoTYxnaoJBGM7VNf6hwlcU1jpRZg4kie17W/YR9tKOm7+o6W10QrDLTAYkZZiSc4AMTaDHYDSjqnhxyCUYPgJvS76Y98iDdUfzKbiactTkgQQPJyYEkfOlyk0GR3GrJoVzuKDDa0g/pKgaoaQJc2MXDeVzJBH+0DzoM7aaMDMaow8rU6ZaajsbbpZQSoqep1KFP0i5sntdB0C5m5hJqVKbugBBDpWptmKhYMpVHkHwZAAbHvqJwjgm6pmrTqVrHC3FWprVuUL4Zz0jxjydNvFuTqm6qValOmkFbUJgGmYyADIYnzgFZxB1EmMDJQNyRUAausr/8AqNXR61Mpafy5uW4hgxLjLDP1Ht27aXeH7QOHJcLatwBI6iPAkiT9pOrY5u4AlP1i1BIqU7kYD/TK9zCkTOT3xjBjVf8ALvF6VFKyVFyepWCqxJCkWG9TCsSJIyI+dVo5CaR1EpRiEoDcRo4RQ24asKTqn5JXplsl7XIJYx0jEfpJOjXF+HQ7U1quUrUmNabbemerw2TBhMSSdKq0fxZqVdtRPpikVdFRR6bFrolQJW0YPfRf/wDLdrRvQAqLYASnGAKgE5zhl+qRg/GpSh1bdZOVJbbrKsfvrNYx1mvTnpDpPNPXKXL1KtRQ1hAqVSocEYCgzcY6QTAAnJPbSKNWPsd7bwYgp+o5kZF46omYB6e3cjSOIJ0ivMn4gmhUGPweknEjRohnQJcoADMW9O60A4m7Ge330Y2nAKLAtWHpOayp6dRaSsAQRkNBBIMxjwdKPLNR331EooZrxCmII8jIjtOm/im3cvW9UIPzad1WDcCwhQBNuQQSAfBOkZrUgXEZbBE8/B0/+IorUiiHSnIcRJdXMKpsBtpsS2DMDydRN/s6ScOq2VGPqWOo6TNrLIY98FySseBqPQ3a7XeHbrSFRlqQ7ORllYHF0qABeuTm6T2Gp3MG1rrt95UqIovFEC20IE6ZKqGPUTZkT3OdDRDCYAQRK50ybePwDS9RgSxsEFKbiLCRErcCeoH4zpa007HaP/a9w2LXqIVzn8skNjwepfuBq3JtXuWZO0B8M3npVVcDKkEftp15g3FPd0am8qqTUe4D0/0soEXg/SpBPuTGq+GnHY0n/tlQ+mChvLMWUHvTC2j6jBGf+rQ5yaHuBmsVXmLOw3QpuGiYMxpx4h/UmrWWorqOsm0gkFLgAQIPYwMGRpWpcDqNR9aUthjBaGISLoHmJ0L00MDGbHpHXaV54fXPnIEnx0khQRGSBMZxrtylxdKW0YNVqSlQH0wBaVYQx7hiMZHYYx51nBKBPCq5j/zCMeFCzmfkYI1y4GtV+HVlQIqqzAu1pJD2gqQcrH1XDsJ9tRNVN7krVRvzOnMdPbWVxRsAWwqAJDe5RiSY985jRTkRUbh1RHrlAzuGUBSRNn6Yk3ZETnsNKw4BUWjWf1KbCmJa1pXJEANEEn/b8H21M4Ftq9XbLSoqAWNWCbYcEIGuJyhWQQc9z7a7SNBAPedpGggHvDnMfC1ShWK1K30guHaJNoIBEE4kdEiPbVZnVkEFNluzNNgViQKQbrCqJhpEFGgAZ75J1W5Gm8MKB3h4O8YeF8IpPtKtV2cOoaxViCVtOZMyQSYHhG9tb8B4Wh21fcMXV6Immw7XyLRMd5z+2tuHMrbGovrrTKliUKqTUwsQSQwiD2125Y41bSO2VAz1HhSexvAQqYIjxDZiTic6xi1N7nMWo+4Eq8UqNWFYQKgIYFRi4GZjtJOYAj404f3KvvNluGrdbrDZUKtoDGQY+oMxaJEgt37aC8Xou++</a:t>
            </a:r>
            <a:r>
              <a:rPr lang="pl-PL" dirty="0" err="1" smtClean="0"/>
              <a:t>QolFGqtKLTYFASxGT</a:t>
            </a:r>
            <a:r>
              <a:rPr lang="pl-PL" dirty="0" smtClean="0"/>
              <a:t>/wBYPfOnnij27bcllUk0gSFMhARIAY5JkE5HYjS87gaaEXlYctSveFcvmtt61e4AUwYE5JEE49onPvGjvIe0FSjWRmZFbpLKJMEgWycZ9tA+G8s1dzRq16dtlKbpMHC3GMe2pvK+3b0K1SKRQFVJdrSCWBhYI7gEZ0eY2p37w8vxO8G81q/rAulVSVH+soV2jEmAJ7RPxoJpu5/qXfhjAj0jBUyCPUbt5gds+2lHTsJtAY7CbQSTw6mrVUDmFLKGPsJEn9hps5iqpt6vo7doSoIqRIXBZVZSoWZQyYkGT30o7KfUWO9wj7zp94zQqtWb8lSDSW4yrekDksCSe+W8fxpWY04uLzGmFwolShTSsGqNXRrIqKguhQSrtawLKsAGfIEjGt+Lc8tsWNPbMHDZe9cTJyMxkZkYM6IttqrmsQq2WhkAKAqfTYhWKAgoR1HtkAZ1X/P7l6lKqAAtSmSoBBHSxDQQBifcam4ejluT4N8kn8T/AKl16oi2mBbbFsiII857E/zqDynwtatOvUqIWULAty1x7QIMARJbEAfOhXCeX6lelVqoUC0gC1zAd/adOH9N91bttx0A5EEkC42MLAGIkkGf2ONU56CnT1j8tBTUObLl3a0manSqVSjL125CxfDlgRaI8HDXHuNA93wGkx3BrK1GymbL0poX6ouF0fADDt2nOVTY8cNNqoUSKtI0omIuIIb5iOx99OfMO2rMzCrToydtMtgU1XuQV6ZDTExNyjU5VkIs9YgqUIuVg2s1jazXoz0LmDTnQ4aavD0tudpeBiEa8GJMQpST3yRpPCQ0HVl8tcaqJs1SmowxS4VFnqNxFpjwD5+fGpuJYgAiT8QSACIjbLbvR3KKzCk4IIJIgHxJEiD2+POnyv6LAUXYqadZXgvThVKyWBUtP0xgmJA7aWuLu1fiRaASxuh2DABVmCRIIgfOp+25aqV6yV0akFq1OkIGK/TceyALAPYx59tBkpqZtjUXkpqJ8SDclbigYOttVrrqgBALJJDAwPqkR27aI8y8RNRKqwQopjBtwejHTIAkYXxoZxu7Y8S9Qw5BDj5Dj7DMHwNGt/x9a+w3jrcCWRbCBIDsGEt+oCwgffQuptGHTaYym1MrnTTsNxt/7e9Nn/NJdlQyRcCoUjEKSt33juNK2jVDhROzfcXpCuEC3AHIJ7dz2xn31ZkANXKsgvrA3nTftqv/AIb9TEAVVIAGCTTKA4m0wTPgr+2lDTjtDV/tTiQKV7QbjObZVlgjJCkEkHvoM3QX5g5qoe5w4dsy/DqzkMRTYFcraCfqIkXDsJA7yNKh0UTglRtudyAvpq1hJMGfgHv+3toYNGgAveag6w/s6z/gaq9ZUODGLROCc9WYH0+2dNn9NqVA02/EGKcyZKxcOxC5JOfaNCOGFhw2oFAWRVuYESygJKkEfI7ZPxrtwFqv9srkQEQkggsG8XSAIZYESe06kyGwfcnc7H3HDnXbUBt6i0wpAF6gWgGQBcsIJgfvg6jcl8DU7A1HqquSyDpup2sLiMzJHaPK6XNtu6rcLd/UtVXdIybpVek4jM4MjzpJbeP/ALjpmFN2B8w8SfIfctjmhaC7XcDb1i6swJAYoD05NoWDnuMTHxmoH76ZeHpUbZV2hCoPdvr6YJtx7MJzpZOmYlot7h4lqxGrgLJ+C3IKhnGRNNWMERIZsiD4Gc6g8I2bWNVVsrJ+oAi3MiTP8D+dacO44ae2rUI/1SDdAOB3BnMEwZHYqNSOXuMfh6dYhbiylRMACcZ6bj9gwGdLZWGr7MEqRqmnECr7sGn1gstxCgdROfChs/qIWfYaduYqyWVAHPq0qau6NaBlLSIAIqESFKk9j++gmy5jSrUb8sIazAvbEAx4AX/f15k+M6Z+cttURd2xZUSoFwYyDJgYnqi6DkFRpWQHax0inB2sRG3fHaq+rT2rD0aii4IgWemGNoUWGCQe/wBz30R5NqMdrXQBiSylgWhSuJAyBfIET3Er51x5QJp0NzVhbbHp+xJZDgGYjzGdacpcZ9KhWpQSSyMCpIzeqxhhP1ds/wCNFk3VlA6VCybqQBNP6kVw24piTcKKXTEgnMGCRIHyfvpS02f1JcndSfKjsxIwSpiTgXKceNKeqMH+Yj8HwEmcIj1qV3a9ZntFwmfiNPXOYu3KNQIVQg9T03C4WoVUwD1G2IAkx4AOkPhhIqIQJNywD5M6t96NeoalSaYNI3oQBAIFW5DAz+oXYMxjU/ENpcRGdiHFThxPiljOFrV2iC6m2SlrqDTJEf7JI8MT3wEv+o24L1kMLbZCWmTbJgODkOOx9+40w7fjT7qnWrBQklVMkvb0sSALSQpEmSRBHfS5/USnG5k2BmUFgnYGPsDnvmTnvpfDislGLwAjJvCP9Pyn4fdB5tZTcMQQEYiZ/wCaMfbULlLaipt6oNzC9S6gAwtjQwnswaBI8E64cp8ANelXcOFhSsHyYL5wcQp7QZI0T/p7xV6VKtYim2KhJqBSIUr2IM5YZH20zJtqI+oeT/qvqKO94dUosBVW0n5BwDB+knT5V3NMUHWqxc1KQYENTtqMh+SY6STBjM4nQTnjevWr0S8yEAgsDm4kxaTbJPb4GpPF+WnqB6l1FBQUIwS45U25Cpj/AKiIx31zNrCltprHXp1RIbvrNYRrNWSupN4Mt1ZJAbOQzWg48t47d9PH4hBSSkgW5qgmmrKwBuUg3fWVNMtkHzpY5Fpk7ykBGbpme1jA9vgnPvGjoSpS4oiq4Zgq2lsdPo4EqPqtwCAcx31LnALV4FyXKAWqB+O0lo8RqBbqaJVMFDlVn9PzHv8Avpk4RTrEMdvbZ6lwPqlDjt0iI7nMeTpO5h3DNWLNU9Q2r1TJi0YJAyw7H5nTVyXzc6qm1/LUM4hmkQTjJHcGfP8AjRMl47+prpaX9QPxJwd+DulDLIDqKkiAsAB2IiMYkdo8624wPTpVadK1qTFSzU5NMxkZMwRJxPcnXLmCl62+KLaZcIAHJGMRcwmfcxgz9tEeIj0drX2xdENNz0BriQWBgt6cNHggr9tAdgv/AMgnbTEjW4qmCJMHJHgn7a10ZocDu2j7k1EFrWhP1McEx47GdVswHWVMQOsDDT3wdtsOFV7m/NYP0ljkiwp09j5zHjuNImmTZ01OzdiuQDn1FGcfpIu/jvpOfoPcXm6D3JnAuHXbDdVDkKhgBskgiGIJthTPic40n6ZNlzN6eyqbWG6wwBBAUXFSZEST0+/nS0TosYNtfmdjBBNxv4bYeHVQxEhmKgt5gdhMg/tnGuPCa1Y7R1BPpAOWHgCDkx8602HF6q7GrQUrYxM9SyQbZFp6j2EEfOp3BeKMnDdygm3Knq/8wrmAsnsckgSfmNTsvX3EsvX3OPCip4dWAZ/UBPQWIQqbchfpuHUfc+NKRGc6sDk+iW2ZT1FQVa8ZcrcQFFsWkQQ3n2HtpT5k26pWIX2BIuDFT5BIVc/EY0zG/Oyw8b85WT+HU52dQ/nmwtFg6FkCbvuIB+I0vLTJMDvONNnCOYTS4fWoBU6rwCWhoqAK0LabgInuPGlrhu7NKqlRQCUYMAe2DMaNLBYw0vmh2hw9Ke2revTX1sCmjG11BEl4JEgDAEGSfjXPg1Vfw9cF1BtaEZgO4GVki44IK9/pgZ1D4/xdtxUDlmaBAuIJAkmJAEgTqRsaTihXAZFR1E3AEsUghVPgm799Aw5baARy80EbbdNTYMpgjsdOmy3rVtnuWq7gSQYViCWYAEE3ZM5UD3M6RDpt4SqvsKod6tNUZrSHAp1HKghGByzYxHv40WcWB7hZuggLbJXNN7A5pd3hZXHk4gET376J8s1NsFIqs61WeFImAALlJjGKoU5nA1x4XzAaW3rbfqK1AezQATEnsZwIjUrlfgDVUbchlAousqVYye+YEBcHJ/7zrnPKdW0xzym5G5xKeqPTvthsOSTN7Z6vDCG/c6AgaZ+fmJroSykNTDi0ggBiSACAO37/AHOgHDqHqVUSYLMBP3MeM63E36wfqFjNJcncFUCqpIbpZTjv38fPtp/r7gbenXQrWuywmoQGV2cBp7AiYtMEktrjt+U/QcVG3FNRcAt0gFlZsSCYEKTM/wAHR7dvXBqNTdQi0g7KpYE/mF+k2RMSO2QffOoMuQOwMjyZA7AxG5YoCnUqLVaoodINhFpUkSHIPSI9+2dBua0cVRetvTAHqirgf8wJ/g6buXeMllreiXPqQt1etJBnxaVkfEE//rQv+qO1ZK9NnYFmQzEwCrlTEkxMTE6fiY/m3jcbH8u8g8qVmFKuA24HTKCiJBeCOrHT0kiRmCdduUt6lOjVloYsAy9MvTKthbhkh7TAPbUTlziXp0a6qpDxeKikBgALSuVPSbpxHbQTZPDjxkftprJq1RjJeoQ3zjthTqUYULdQpOw/5ystP3OdFdvxMEP6TK11JQ5qVfTYmDdj9fYe/YZ1C54qu9dRUqBjLiJmz8wgjsIUxKg9ljWvGdg/D4QVEqCvTIYAdhcRggz3HjB8zoAAyqO8EAFQO8WH7681h1mq5XGPlmh+H39Na6ulhNwIYEdJ8L1fM9o+NEOamR6lWrRFUuppMKvXAFiiQTBBvyD2Ii2MaG0t7bvjUVUXrIsAISGlSAIDZBPgH48aszlfgproUNbBdVmSxUJlekwqjpADESfI1KQS4Nb1JGssDKY3lR2Ys8lj3J7z2z/98aIcq2/iqXqI1RLupVBJiO4AyY7x8aY/6p8HG33JF5ctDFiACbs+MaWOX6ttZe0EMpuewQykHqgx39tPYWhjjuhEIcZcHfE2wL1kNd2EAzd1CRmD76NcyVEp091TpmqtP1TaisRTALSJX5GfnQKhRc71V29peZW17xIEk3QJiJiPGjPHeHVEobou9P8A1EYi4qzSJBVO2ZnPbOpm2ZREN1WI2u9PeOqMgY2Nll8EjsY9/nXHXens2KFh2Gq2rvKjXeR9New2S/26q/plql5g9fSgAkiOgkN4buNKo0/8L4YW4RUq3xYKxUAZjovU5gg4PbEfMBWc7D3F5jsPcC8J21E7OvUqhSwBFLvJfHY3RgfpjM6WdOfDVb+11pr01pliRSMhy62diO8hvpP+0fsmaLGTbTMfUxo4ftaH4Go7JdW6gGloSChGB05BbJ9tdeF7Vf7dXf0y73xIDwqgZkr0TJwGOdTeEBV4RXJv6njBwCItkT2MmYB7aCpRopsw7gGq91h6pEGPBt/xpJ3JB8xR3v3CXKfpmi4YVWa9DYjGGQEF5UHJj9/bQnm4fnkEMMDqa6XHhjdmSIGfbRflLh4ai1S4ErdFJZLsekDEWibsEnuO2hvPNZW3TBYhFRIEQpVRcojwGJH3nXY/9TNX/UwlwhVPC68UmLh8va9tsCASOmVMnI8idKdAwwORBGR3H2+dH+E7kHZVaJQMLi4MSVYKcjHkYPxOgNvRPzpidW9xidWjPV3e1qU61QlnqyopevUYsFANx6TaTJEA9+rUbZbploV7RUiopU2fQQBm4EeAf2B8aGcL4UawJvVbSoMzJuMCB8fcaK8WZ9mh2wYsHBa6AuHWxhEsGUgDyDjQEDVpB3gMBdA7xYY6P8Hdvwu4AFU4DdE2CMEv4GDE6Xzpz4BuiOHV19RVUsytMzmnKjB7sUgfY950zMdhGZjQEj8ucvJX2teoWJqKCEQBjkAEHpEEn6Y+dEOWKlPbU6q7lHSqxX00KurP1rhe05H+PjRD+mXDqlSjWanWs6wALZ6lF04I8AiPI0E522v4bd0ijEj/AFFB+lWFVpC5PTcJicdtTk63ZDEElmKHpI3PlUNWDAMRGHYmWFzR9WRaOmPg6AcPYiohAJNwgDuc9h86J817svWz2AkATC3dZAuAMSx7z9zofwuvZWpuBNrq0e8EHVCLWOvqUItY6lm7qr6jOrLWVWRc1EclcySQy4K9Rn2BM6Ib13p0XSmHr30xjMqsMLluXBMKbcQCY7aE195TdKlcoyBEqJTd0tYPUDv0jJk5EjwT5zqPwfi1XdJWqVKnpUy6rNxMPaxAWCGAOek3AT8a83QavxPP07WO0g8v8vlUcVqSh0aahqVGQpT6eoAGDkn30H53p1hWHrAqSvSC7vifepnv40/cT2t9Td1GqCoTR9Nlpy1sv/zERAQAgTlgY1X/ADptKNKsKdIBSFHqLJNr+xJJkgRMYmRqnA+rJcfhbU835c3NBaNYVKdzxiSwBWMglfmDnB1A4LtVcVAabu5U+naCQGGZYDPb9tS+XNw6U64R6iB0tayj6gI+TIt1L5J3TIKthUNb2LtmQVwikB4mZPb505uXUR9Rrcuoxdr7moxUuSSoAE948ffVgcOXb7pXNcO9QUgtNXm4EAklAhAtmf8AOg/9QODNQq0Vet6pZLASoW30zZGP5986ct7sam0BqtuA1tOyWlVBAZQCocBv30nM9hSIvK9hSJTr99eaxu+s1cOksHSNNE3cQVqlAqD1mkikzCXAgdzOGJ+TrTjXF6tLc3076LQrAZUglQTHxJJB+dS9xQahxNQGJPSZKMxhqfa0Esek24J/xoZzrRKbt0LFrQgyCI6FMQSSImM5xnU2Pdl9SZN2B+pB4pxWrX6qrM5/3MZJ/fXXlZlG6pX0zVSepAtxIgyQp7x9UfGuo4av4MVS7SS0AJKhgwEF5wSpLCRGI1vyVSZt5SVTaZbJW79JkRImRI7jvpjMNDVGFhpaoU4YY4rRIp2qTIVVIuBTBCwoAYdUAADPjRnjomv6lWi529ieo9pKkFALgV+oBiDIgfHjQurw+unEaYoG6qFVkvHYen9JBY4C476YuLbeqdrXonrcQqyGutYqwgEmBC/tEajcjlMlbqplZ8WdC49NQAFVTaTDMFALdQBFxzEedTNrt6/4V3RX9KYdgDaI9yMfzqFv+H1KTQ6lT7ERo5t9wv8AbnQtTn1C1pJvJIAkZ7ATiPfVmTYD3KXNAARXOmTY7sLsqqEMSxxBMCO5OYP2j5nxpcGmvZ7Qtw+o61Khi4tTXCqMZOYYGYPtjXZ+gvzNzVQ9zzYUQeHVfyalwafV6rIEAgxgkSPqx1aVdOGzqOOGVB6pCM56RPfpkMQYAIgiR4x30n6zEd29zMW5b3Grhm2nYVWFMmfUlxGLfTgCSCVyZgGLhqbwXjtNOGVtuzNLCpi0kS1tmewyG8j7NOoXB9054fuELladPPbu1SAEkEYa3MzFuuOw2U7GrUG4YCeukqg9iLSxvBAJPcKe2dAw635gMOt+Yx8j79F2npMKkPUYmymW+n04IwQSvfuIkYM6WuemP4pgVVSqqOmcyJBYELDFSCRA76K8p0WbamavpD1TafMfl+pmQIiDBB+k6D88H/i36ixxcSCOryAGM2zkeM4xocYAymYlflM78KdRs6uaYYz3Ri3bwwED+de8Kr7QbOoKtvrH1LZDXSVHpwQCMNPka02PDqZ2TVWdpuYABLgCACAxnF0xMeNcthw2m21q1WamGTCglrmmPpAYDHftnWnTzbnrN5d/c14ftXilWRLlRoPZZaS0CcsbY7Axpl5j4jTt3AaiA7IoplwQwENdEC0Pdb37i7OlfgvHn26sqqrXEMLpNrDswExcD59sZGj++RKtLcu9VHdLSAnqMDcCSQb+kK2OxAnPjQ5AfyWYGQHXZiMdS9nWtSoJgsoAy2eoT9ODj/dj2zqIRotw3hQqUalQrWNnlKdydp62uFv8HVTEVvKmIqSOXK0CopWowNv0EgLnJYgx2kQe/wARqyE5W9S+ulFHDW2UqpDwpMk3GWmJChTGZ1U/DuJNRJAgq0XKwkMAZj3ifaNOWx/qTUQuSgK1PqUMwGDItgyIiIHjGkNiLPfaTvjJe+0j/wBSODmk9NiipNNRAW0kjuT/AIH7aUuED8+lgnrXA7nqGB86YOc+bzvipNNUtwIJPmfOl3hlQrVpsMkMpGJzI8eftp+mkqO00hEtbiezq1BUX0gDBJYO5RqYvWJJIV1MSPJnUfhnLb7WnUFSmSYFSBDXKFJt+qMjM5xOiNQu61nqGoqhD0tTNM4FSpOXYkXdMGBmPGhtTnlq9OoFspkUwonN0LZAyDcQTiDn215qAlCPuQqDpI+5B2/N21vdSihHCgN1gwGmGgz9P+2RgeMBO5k3BepcalJ8d6Rcjv59QTP20y//AIAl9VDXcWAQTSADMYwJqZEEZ9zHfuB5t5fGzdFDl7g2Stv0tb2uMg99U4hjV+XrH4hjDbdZO5SrBaFcWubsErPStj9XcZut+YB0E4QisWUhSxWEm76yQBFvn/</a:t>
            </a:r>
            <a:r>
              <a:rPr lang="pl-PL" dirty="0" err="1" smtClean="0"/>
              <a:t>qx</a:t>
            </a:r>
            <a:r>
              <a:rPr lang="pl-PL" dirty="0" smtClean="0"/>
              <a:t>/jUjgXEXUGgJsqEEwSGmCJBBHgnBkak8r8EFdWqGp6ZVlVI/U5VmA7iPp7/I0bcmomE3LqJk3nrZtTfbK+X9LqMRJuOCPEdsd++mOhUehRf1qDNUCSJ6gUAcOpbqKwc+Pp8aB/1D2rJWo3GTaVm0qTY5E5ZpkmZxOpfE+J13NQ1GWh0hwKoP5kBwVUHGbjIHmNTnmVYo8yrK+Y6zXrjXmvSl0cN3UCcXZqqEj1iSjd4btgH2IPfQXmmsG3NQqioJi1JgQIPfOSJ1O4bSevv19boqHJMTlUkY+YH86ic27UU9ywBm4K5kRlxcR+xOpUIDgfUnT5gHxJ1CrT/t9RR/qBg30KOm6PqPUfPYmPbULk4/8bQhb/zB0x3nHmdENtUpf2yoLpqeoBb5WTcCOn6SAe7RPychOBU1O4pBqnpLeJqH9HzogOVv7NA5WjgeNfhuJ+q4uC1DIZQsj3gACfmNONHmjbCrV3AUGlHcLBJPbpMjEHM5I+dVLzII3NXqDdRlgtoY+SBJwT/PfzoxtkpjhjsS97N4WVWxoAYg9JYNIkAYPfQOvIv8guo0rOXN/MQ3dQG0AgASABdHmBgE6m7MW8LrgopJaA0CVMgmCT3t8ATnSptdqWhvE6cNzsm/t9X6Cit6gx1EgqhMzjBx7w2tysLAB7zshAIAiJpo4bSb+31m9LE/XmYEXADtA7lh2kA4I0rjTFSVfwIJZpuqgAfoJC4aM2v3M4kablFge47L29ydwy08Mr2ql6mXYxIUkAR5BmcedJx0fp70/gzSgW3FxAglu0sQcx4kY0B0OIbt7g4huYY4VxZKNKtTNO41abJdIwTFpgjEZyCO/wAaPcGUjhlV0AJl1qXQRawAFguEGQZaPbSRqwODbymvCKis0FvUWBMg9NoIAOGki4xEDQZ1oCvIgZhQFeZtyXsmfZ1gKd9zpaLfqtcXAMRAMMPOl/negE3AAII9NIIET3HgkTIyR50S5P3bCnYhAJqIoJ/Te65kmF+kZtP+NDue1A3TQWOBN3v5t9l9v30vGP3G/uAgP5TO/C97GwqoKYkMfzCsiHAET3UyMHOvNltD+BqVPTQiSL2qWkYB6VuFxz7HXnAKFJ9tUWpWVJqUwQyybS2WU+IyT7xotQ3VEcO3FNKjmGE0yFOciQQRIwOodp865zRIA7zm6n3OnIlONrWb00fqwSPpi24kk4AWcedHuMVFRtzUVFANjQVEIhls5yzW48gffSBwPfFKT/mILXR1pupa8zmCMLA7g99OOzoUtytYPWVlqODUqKhAFiyDLElYuK9wPGewTmQhyT0isqkOSekS+cuI0txuXqURFM9hbaR7yPP3+3trTguyrFWqrPpgOCQy5IQkgKx6sGcAmNe827CjRrWUCxAHVcZhrmGDAkEAHt57nU/l2irbWr6rOKS1UmxQStwIZxkHC9xkQRjGqy1YxUpLUgqe8I4ko2e4p2GT1epaCB4tJOer4/zoZzXxBK9e+n2spg4t6ggDY+4OmKhwPbFH9LcPbahqLKtM927AG0nwJGe2l/mvhlHb1vTo1DUAGSVtgycD3EAGRjQ42XWagoVLwJrel3xrTXSgpJxqk9JS3SN/EuVt0xqMkFKdNWaGgEeneYFxnpk98/40P5f5bbc02qioEKMFyQJJUkQSwySI7aYtlxDdNQ3d5KW0VJApXBgKfpjNwg2GfPkxjUPkJm9LcKHIm3otkMxkKWMyFVoJwcH76j1sEO42kZdtJqdeG8s7ukanqC5bCTDErhwTJ7D6WGe+uf8AVmurblAqgFVYESCfrJEwTkDx/GNMe7pVWv8AWqd6YyogSHYnOThpIkgQfbSd/Ua38SIrGs1vWzLacEgfB6YMj30GFteWzBwtqezBfBGZQ7JRaoVBkgEqqlSCW9o7g/</a:t>
            </a:r>
            <a:r>
              <a:rPr lang="pl-PL" dirty="0" err="1" smtClean="0"/>
              <a:t>fU</a:t>
            </a:r>
            <a:r>
              <a:rPr lang="pl-PL" dirty="0" smtClean="0"/>
              <a:t>/lblptyhZXgKwERMm0sAMjONd+UtglShuCWrghGJWmYDKEJFxgyZkW+x1N5Gq/8AC7seoylQjAL3JyJHUDMT28DzpuZzTaYzK5pqkbnuBuaci0RJWEFvUZUBO9vaWydFN9zLtPzDSNren6aKacrkt1H3YKQBPmfYaCc7uGqUTeXdqKliYwGkpJAEm0ycefOs4fy9Sam71HZSgUwBJIIMNAVunHfEaWAuhS1wAF0KWizuR1azW+/pBWIBkYz+2s1crCpYp2jfvKfp8XiqixesrgiCoI+q6TBAz59tB+d1je1haFhvpW2Bj/lAH+Pvont96X4qtS7s/wBWPpVIx0gTAgY7xoHzKqjcPaIUwQOxEqDke8kzqbEOYepPj+Q9Q5R2zHhLMKVKLibyPzLRUQG1pxDQpB7g486C8qz+KpxT9TJlMdQtIP1YBAk59tHKNh4QQX6g5IW4YN6DA7jpk2xmJkRpd5f3Pp7im02iYY23wpEN0+cE41q2Vf8As1b0tJHNlBqe4am4UFAqwoAEBRE2kiY7me86IbatUHDHC04plitRiim5pUqbvqUrMCcG4/sK5kqBtw5WoaiyArlbSwAgEg+Y1I2xX8FVBrNdettEoxQ+7BvpRsxiMSMzgq5Vv6hdVEP8n0zW25owcEuBFqtkAioZ616ceQfvonz1Rb0mYUl6EFNqgCsOpKZOQZVgRgkdiRjQjge7p0+HVGUlqwc2qUDBT0QQfqSRdkd4/nfc7019lUq1mJZi0qItVxbYQv6SVLSw9u+pSGGTV2uTGw+r7iIdF6HAazbZt0LfSVrSbhMxPbQlhnTZsqscNdQGYMzl4IhGAUIYIkiJyDjI85tyMQBUsyMQBJXD2/8AB6gIQTVJVmsn6RIEm675GR4nOkjTNsuIqNhVpGoQSwISSQ2fbsvvPnAjSzoMV21+YOLYtM0Z2vL9V9s25FvpobTkTIE9tB9OXCNu54XXhktJL2ErMoUEwczBNsf7T76PIxUCpuViAKgnljdKK1JDRpvNVMsDd9QwCWCf+4RnOu/PyqN0VW3pUK1tsXSScKSAQCB740C2lUpUVh3UhhGOxkfbRz+oNa/fVWBkGyDMz+WvnzmR+2gK/tv6glf2X9STwqg34IuKStBqm5gplbEu8ggr3Hf6tE9nxfbPs9yvpJTdxhVUQCokZP2OgvDao/A1kLsDcGRbJBJADEN+nHf7a94HSQbXc1GBlUgENks/SotjIGST7aS63d+Yphdn7k7lXbXbSuRTDFXVyxRTCKMrLCRdI+nIidE+Ip6i7n0qNKmVW4qEGBUUKVBmCxJBU/8AUIxOhfLIVtnuEEXlgCbgptlbQpKktLx0yAME4124lvLNy9BBfSm8MzKSzKpCsrqsAwIAgwZ99AwYuYDAljFDe7N6dt36lDD7Htqfwymx2+5IAIVVJM5ALgY9/wD51P59A9WkYQMaKl7AIuJbyAJMRJImdcuA1U/</a:t>
            </a:r>
            <a:r>
              <a:rPr lang="pl-PL" dirty="0" err="1" smtClean="0"/>
              <a:t>DbteouyDAHdQwMzcOzBScEx</a:t>
            </a:r>
            <a:r>
              <a:rPr lang="pl-PL" dirty="0" smtClean="0"/>
              <a:t>++qdRbGCZRqJQGMX9O+LJR29f1KPqKDLt0EBSsZViC0GD2P86TON1lapK1PUx39MU4+LRjTFyzST+37tioYmVAtUkQAwycjMxHkaT61IqYYEH2IjWYgNbGZjrWTOY1M4e1tVcTkY99cNrF6z2kTozxPb0xuUVVKqbCRI8xMFZH/caY7C9MYx7Ry47RartqhA9CwdYZElgUBABLSOxyJOffGh/IS1m224WhSvYsOqRGUYFWyJEGfaQMajc17l6NWrT25c0mS1+o1A6lYBaVFpjx4PnXvIdBHpVkZ2DEgwrWi0AywJU9QziRidRVpwn3JNOnGTJ/BuCV9ttdxfarOjBSXQqFCkvK3TdGB3iT50ocyo4qKKlE0TYvRGBjuvmD3ySe+dWPuNjST1vzM1KbBxehv67QTCZJUkz3z30lc6cM9NwR6pEfVUe64DsRkkCPB03A1tcPC3NZkblrjw29LcIQJqrCsVmPBGCCJBOQcGNE+TNoW2+4tUFmKIjEUzaQCxi8zkAjpzrhyxy4lelWd1diq9FvaT5ORMYMTkaKcnV2o0awtZ+sFlAEqtrAsJUyR2gEd9dnoA1NzEUagrnVW9WgrIEikokR1ZJugOxzIiTJ76sDZ8NlaliKFqUxYQiU7SoyGFswxBOR7fB1XXOO4JrUiVtimsQoXEY7fAjOfB0+72qitUdJkhWqlVUsVam9zgDuwaAT8+O+kZrKLE5bKLEbnqm61UuprSDBnCrbIubqkqSDDAgdoED31monOG7FWorCp6nTLH0ylrEkso9xcSZ+TrNW4r0CU4/iIV21b0OLKzF6sMJNRpYykZaPn20L563Xqbx2iMIP4QCe3xrNZrE+Y9Tk+UiU96fw5p2pBOTaLv8A3RP7TrXlzdeluabwDDQQfIIg/wCD3+2s1mtIGlv7N/5adOZ5FcqTIVVUYA6QoAED2H/fUnhu8ZdhuVBPU9NO+ACSx6e0kqufaffWazXD4L/J3/Cw3yHuglKq4XqplZ7Q6lgQGBByD5+2MaK8Wdamz3BZFD+6AKOgqF6YxAHv+o/bXms1HkH7P7JnHPKxcZ0z8HqsvD92wY5anSiTAVyS0DtJtAnWazVuX4j3LMvSKw17rzWabGGdCuNMvCqJOwrEVaqjMorwjdvqWM/</a:t>
            </a:r>
            <a:r>
              <a:rPr lang="pl-PL" dirty="0" err="1" smtClean="0"/>
              <a:t>zrzWaW</a:t>
            </a:r>
            <a:r>
              <a:rPr lang="pl-PL" dirty="0" smtClean="0"/>
              <a:t>/SLeLK99TOKH6B7L+31McDwM9vufOs1miPynHqIx8G4gw4fWpjEEmREkMIIMjtjxGhfD93btqyBKZvjrZZZQPCmcTrNZqYAW3uIrr7kngPEnXbVqYxmScZDCGUyO2B2I1y4rvJaqPTorcqDoS0L5lc4JnJ15rNbpGszSBrMAHTnyWn/AA+7ML/pVJMG7KERMxb5gg/4Gs1mmZvhG5vjOXKUrR3Tz2VDHyKin/799QueN8a25LGZIBgsWAkSQs5Anx41ms0tP9j/AO8RS/6wFtalrK0TBBg+YM6N8zbv1ayVgqoXVWKoAAD5iBmTnMn3J1ms01xzCG/yhvb8QYbfdU5P5iXTcQVIBHjuCCQQfjtGhnKu9K0tzTAXqT6ioMDsR7wQfBHYazWanAGgxYHK002FL8PXpmbsq0RE5nTh/WHdNU9JjEEEqI7AntPn+BrNZqpNxGjtCf8ATLeGlsK7DMBsfNvfStwDmBqVOuAilsOGJOCLl7ecHz/nXus0vMAU3gZQCsD82787itSqkEXoDaWLBc5ie0nP/wAY0xLx9metCKD6bKCQDCq3bt2KsVMR49teazSHUaRFOBpEXOeN0z1KbGAGW8KB2L5bPmW/gQNZrNZp+L4CPxfAT//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/jpeg;base64,/9j/4AAQSkZJRgABAQAAAQABAAD/2wCEAAkGBw8QEA8PDxAPDw8PDQ8NDw4PDQ8PDw8NFBEWFhQRFBQYHCggGBolHRQVITEhJikrLy4uFx8zODMsNygtLisBCgoKDg0OGxAQGCwkHiQtLCwtLC8sLCwsLCwsLCwsLCwsLCwsLCwsLCwsLCwsLCwsLCwsLCwsLCwsLCwsLCwsLP/</a:t>
            </a:r>
            <a:r>
              <a:rPr lang="pl-PL" dirty="0" err="1" smtClean="0"/>
              <a:t>AABEIAKwA+QMBEQACEQEDEQH</a:t>
            </a:r>
            <a:r>
              <a:rPr lang="pl-PL" dirty="0" smtClean="0"/>
              <a:t>/</a:t>
            </a:r>
            <a:r>
              <a:rPr lang="pl-PL" dirty="0" err="1" smtClean="0"/>
              <a:t>xAAbAAACAgMBAAAAAAAAAAAAAAAAAQQFAgMGB</a:t>
            </a:r>
            <a:r>
              <a:rPr lang="pl-PL" dirty="0" smtClean="0"/>
              <a:t>//EADkQAAICAQIEAwYEBQIHAAAAAAABAgMRBCEFEjFBBlFhExQiMnGBUpGhsQcjQnLBM2IVFlOSk7Lh/8QAGgEBAAMBAQEAAAAAAAAAAAAAAAECAwQFBv/</a:t>
            </a:r>
            <a:r>
              <a:rPr lang="pl-PL" dirty="0" err="1" smtClean="0"/>
              <a:t>EACsRAQACAgICAQIGAgMBAAAAAAABAgMREiEEMUEiUQUTMmFxgZHhUtHwQ</a:t>
            </a:r>
            <a:r>
              <a:rPr lang="pl-PL" dirty="0" smtClean="0"/>
              <a:t>//aAAwDAQACEQMRAD8A9hAEAwGAZA1T1Va6yX2y/wBgNT4jWvxP6QkBj/</a:t>
            </a:r>
            <a:r>
              <a:rPr lang="pl-PL" dirty="0" err="1" smtClean="0"/>
              <a:t>xOvys</a:t>
            </a:r>
            <a:r>
              <a:rPr lang="pl-PL" dirty="0" smtClean="0"/>
              <a:t>/8bAyXEYeVn/YwNsNXB+a+sWgN8JJ9NwGAwABgADAAABgADAAGAAIBgAAAAMAAhgCAYDAi8Ui3TZjry5W+O4HH8O1M2pKU3mMsby3xkkW1XEoqSg0nt13KjVq+IJv4Hy4eHh9QlcaXimn5VzKOVhNvG7JQVerrlbyw3ym9uhe0xpWsSsKO/1KLNyAAGAAADAAGAAADAAGAAAAAAAAAwACGAAMBgY2RzGS65i1+gHA+5v2jksrK6PsAajQ2Np59MhJPhtqeFv6p5X5kJWvDuDtte0e635e+Ah0FemrrfMlv0JQk0Pd/YDcAwABgCAYAAwABgAAAwAAAAAAAYAAAQwBAMBgAFbfwmDbmm4t7tdUBGvo9nHm+ZLt0JiNzoc3wPxpTfbfW4worpm4RtsuSVjT7ZS/c6fJ8euCsbt3PwnFTJl/TXbbpfGSeu91thVGMsKnU13KyE89N1svL6l6+LXJh/</a:t>
            </a:r>
            <a:r>
              <a:rPr lang="pl-PL" dirty="0" err="1" smtClean="0"/>
              <a:t>Mpbc</a:t>
            </a:r>
            <a:r>
              <a:rPr lang="pl-PL" dirty="0" smtClean="0"/>
              <a:t>/MK3i+O3G9Zj+nZR7HElKjFLoAwGAIBgCAYAgGAAMAAEAwEA0AAAAAwAAAhIBoBgMBgJrZ/QCq4rH+RdjqqptfVI0w/rhE+nDeAa7q9FDk08LFbKVspSuUW3nHTlfaKOj8SyXtm1r028amKK7m8xP8f7TeP8LtvplJaWuqyrNsbIWx5vhWWtorOcGfhZpx5O69StnpjtXrJMz/AB/t1nAtS7dLp7Hu50wk364K568ckw5qzuFujFZkkAACAYAAwABgCAYCAYDAQDQAAAADAAACEgGAwGAwACHbDKlHzTRNZ1MDzfwtZCC1Gmv1VtD018lCCsrrjKmTymsxy3nPfyO38QxR9OXl1MNfFyT+iuOJn+/+0rxFrdPVpp+zlqrJ2/yq5zneoOUuuM4T2yYeDgjJlidTMQ2z5MlKd8Y/b5dh4Y07q0lFcvmjXFNeTxnBPlWi2WdOKvpdw6I51jAYAgGAAMAQDAAGAgGAwEAwAAAYAAAAEIBgMAAyAANE18TA828XaWzSaiPE6I83sny6iGM5hn5vy2z22Z6/iXpmxzhvHfwytutuUNfArJ8X1q1VscaXR49lBN8srXus+b6N/RE5Kz4eKa8vqla3G89Q9I03R/U8iV0yvoQMgGAIBgADAEAwBAMBAZAACAYAAAMAAAACEAwABoBgMDVct/sBwv8AEDWyqpsqh/qamSoguu0vm/T9z0vw7Hyvyn4ZZJ105zQaPV8CkreWVuitcFqIxkpKux7OaXVG9r4vK3FurfH2la8RTU1ncPT+F6qu6uNlclOE4qUZLujysmO1LcbQtE7WVXQzSzAYAAwBAMAAYAAwAAAYCAYAAAADAAACEAAMAAaYGQGu/t+QHCeNKYS12gVilKv+bY1GMpNuKWNo7nfhtFfHuisWnJGki2rT2QlDk17hOLjKKjfhxezWJ7Hm0vwtyrt6ExeY+qaNHgCMqL9Zo/jVcOS+mNqSmoTyt19v0PS8q/5uOuSfbzuPC013H9O8p6fc4FmwBoAAYAAwABgADAAGAAIBgAAAANAAABCAMgABkB5AyQGF3T7gcd48nKr3XVwx/IuallNrkmsPJ3eHHOLY49ypbUTEz6auIcRjXW7btbLk5Pa8mmrgnKGM5ziUkvXKOKMN5ycPn7O6tqceVadfeZ/9CL/Deiycr9dYpL3l8tMZzlOXsIvZtvd5/wAHoeZxx0rir8e/5cXKbWm0vQae55yzaAIBgADAEAwGAAMAAAGAgGAAAAAANAAEEAAADIAmBkmArOj+gFRx3SwuplXNZhNcr+/deprhyTS8WhFo3Gnj0XJamPBNRbXCj3mMp2bZtqeGq3Jfs+jZ7V4x8fzsVe/lnFrfptPT2PRVxhyRilGMUoxiuiiuiPCtabTuWkQtKH1KpbgGAAMBgADAYAAwAAQDAAAAAAAAAAGBBAQAAEgAMgEppJ522IHP8W4vXXXKUvkiuaUvReSLRHY8Rv1Kt9vKcVKd9srXJrMoY+VxfVNb98eh3W8vhNa19R7gri3HcOq8L+Orq/Z6bUYnuq67f68dFl9Hgp5EY7xzxxpSItWdS9S0etknvvlfocS63hPKTXcDJAMBoB4AU5pdWkvV4Aw96h+JP6bgY+9x8n+QG+Ek1lAZAAAgGAAIBgAAAAAABCAAAkIBMDCUgIWut2Sz1YHPcU0qsqtqlnE4yjzLyZMTqRy2k0nukVU4RlFZxYljK9Ua2iL9wtSfiZSb9DTdZpY8qk3arG0sYUezfqXxdVlTJvbuNFS28vG2UcspXmm+VfcDegGgDKAXtF5gc9x7VZnhJtRS2zjfqBB0HFEsxnt+Ft7J+TAtK+IVNf6kU8dfJkCfotRDbE1Ls35skWAAAAADAAEAwAAAAACLgAwAYJCaA1Ttiusl+aA0Ssi8pPLSz9iBV8QtxjP4kBHfd7b/AKoCuucc4nytfheFgtEzAyqtpjtGKW2MqLcvzLbmfkWehviksJ+mcIpIutHqHy9O7wQJHtWBi5vuwMHbFdWgKniXivQ6d8ttyUl/RGMpyz5Yim8m+PxsmT9MKzaI9uA8TfxDpTlZp4Ssbe6si6+VY69dza/g5aV3Ov8AKIyRKNofEduocZQriq8xVkt8Z6vBlfFWld2ntau5np6Pw/g1UpR522pLmW2zOGlps2vWIdB7tCDhCFUeR9WlujZk34xt5AMAAYAAgGAAAAAAAEbIBkCJxK9xisPDbxkCsVjfWTf1bYGSmspdW+m2f17AYQslG6KeHzwl9NnsgFxCiViaxH9eoFTZVctnDbzTyiRBt5IvM3GP1xkmNjRPjGlgsublj8MW8luNhqfjjQ1rMueWOkEvib9V/wDTavi3nv1CvOGUf4jzltTo7JLbGfhe/TEeppTxsUzq2SCeet8emej/AIk0SajqI26dy6Sccw+/f9DWfw2015Y5iYVnJqdWh12jvhdFTrsVkX0lGSaPPvjtSdWjS8TEuS8a+JZVy9x0bctVYsTlCPM6o46L/dj8js8bBXX5mT0rMzM8Ya/DXA6NNLRX2z9tff7RzlPDUOapySS89uvXcxz+Za+q16h0UwRWLb9qzxdDT83IqozlVfbGMlBSfJY42p5fb45fkc0Wt902iOpSZygtOlDlSSi1hJZ3JtM29qR1Ls/CPGG4VxnvHlwpPtjYzjqS+nSX8Vph1llvslktKjOjUKxOSzjPdYIjfyNxYADAQAAwAAAAAAAiZAWQKPxVKzkq9nnPPLON9sETKYc+778KL+FLtGPLv5vzI2aZ1zt7SkRyTFUXjPHJ6KFVs4TtzcoJLCe66LJrjry+UTEwh6zxfr/Zq6GjUaXFSTlapSxJ4TwvqdGKmCe73RxvM6iFBxfxbr44VlEqVv8AE65yT+8ng2vh8feqXUrz+YV2kst11iUrVKWFiM7Y1J+WIrCZnk8fNjjcRuP2TFokuLaZ02LTRlCeoezjVm1xk/6c9M/sbeJ4s2rOTJ1EfdF7d8YXHDPCunhRp9TfOVtll9DlFPEVXOaTX136nJ5Xl3yRqPX7OrBgiLTWfbrdM9Pp9WlVWlGzS7d3zwnu8vfpJHLx+pr/APL+JQbVVfp9RpZ11uVVtqqlNbxTashh9Uviwa4r3p+mfSuSI5RM/MOF4lqXp7IPhlt9d00uemM24wl05fV+jye9gtk8mnPLrUfdw5K0x2mtT4PqLtE7nqqJytujJe8c3NJJrpnvuV8rx6543it/SMV+FvqhfrjlUo6bklh1zhnMcYXK0+v1PIv4eWutw7Iz0m1p37QuPcQ9s5ctmeaMc8n4otrfHo/0KTitE9sucTVRcKovcsqcuWHO4xfTf9yaxWOpVmZl6z4J0blp1KbWY2SXL2awn/</a:t>
            </a:r>
            <a:r>
              <a:rPr lang="pl-PL" dirty="0" err="1" smtClean="0"/>
              <a:t>kpbW+je</a:t>
            </a:r>
            <a:r>
              <a:rPr lang="pl-PL" dirty="0" smtClean="0"/>
              <a:t>/bp69HWui388vP5lRYaXowN4DAAGAgGAAAAAAAEFyAxcgMY4bWcPZgaaVGxyUoRSTwt8v7rGxAj62uuDiliO++MJv7tGU0jfbaLTrpTfxMoh7hXZHGK9RXPKXTfqaVjUdIiZm3bn9PrIS4XKC6xosgv7oN4/ZEa+lv6zNnFOJKdWmswmldRN5SaxP4X/wCxad6iUY4+q1XB+M/YWaiFWiqXtXmM3SuWCszskl365PoPAjLT68n6XBkvTXGI7ZcO4HxDQSd9ca7pTj8f9cllbrffPqi9snjZ4mszMKxzpMTpPo8SL3eOntqshZWoYeMrMJJrPddDgy/hd4pus7dWPy6/m8p6XOq47ppWUzjY3yympLkmnyyj5Y33SMJ8HNuOkxnpxtG0S16vUWWPS1zqhbGEZWTXJJ8ufiT7bP67HTiwYcNuWWd/</a:t>
            </a:r>
            <a:r>
              <a:rPr lang="pl-PL" dirty="0" err="1" smtClean="0"/>
              <a:t>sxvmtesViFpwTwxDT</a:t>
            </a:r>
            <a:r>
              <a:rPr lang="pl-PL" dirty="0" smtClean="0"/>
              <a:t>/E8TtfWbWcZ68uf3M/I8zn9NI1X7KVprufaxt0KfXf02wckXmPS+kSzhVP/AEa2/N1xb/</a:t>
            </a:r>
            <a:r>
              <a:rPr lang="pl-PL" dirty="0" err="1" smtClean="0"/>
              <a:t>Yv+fk</a:t>
            </a:r>
            <a:r>
              <a:rPr lang="pl-PL" dirty="0" smtClean="0"/>
              <a:t>/5T/lHGPsganSqKxyRiuzUUl+hnNpn3KyHGa+RbvOHhbFB6D4TXLp1/uslL7bL/BEi8UiBP08cLfvuBuAAAAAYAAAAAAAAFXKQGmdgGNF2JLL23AkW62tJvmRA5vW3Tsk30XYpMNItpF8RNz4fqKW+b+W5r0cdy9YlWLduM4JxHTwosjZYlmUml1bUopvCXq2dOPxcto1xa5M1eUTtFjLU6qmGmpg4VqMYzsaw5cvr2X6nTTHjw1jnO5YZMs3vM09Og4F4br0y5tp2tbza6Lyj5DyfNvm6jqGdMcVXPsfNpHE1KWirl80Iz/uimXre1fUomIbaNFXH5Kq4vzUIp/sTOS0+5RqEyvTSKTKW5aKTKjP3BgL/hoEe7gal2IET/</a:t>
            </a:r>
            <a:r>
              <a:rPr lang="pl-PL" dirty="0" err="1" smtClean="0"/>
              <a:t>lPMuZPD</a:t>
            </a:r>
            <a:r>
              <a:rPr lang="pl-PL" dirty="0" smtClean="0"/>
              <a:t>/cgdBp+GWKMYcyiorHwrsQLXR6VQXm/N7sCWgGAgAAAAGAAAAAAAFRMCNYwIuozKLiur2X1A0abhbw+dy5n0aawvqu5Gk7Sq+FpbuWWvyCG7V6SE67IySblXKGcJdn5FqzqdwOM4ZwjT1xXLVDm/E4pvr5s6Jz5J92RxhbQp9MeiM5lKRXpZPsVG6HDn1YEmrhyRIl16OK7IgSI0ogbFUgk+RBA5AD2YGcYkDZEgbEBkmAwABgIAAAGAAAAAAU8wI1qAhWPAFjGxNJ+gD5wMfaAQNLoF8X97/IslPq0iQEmNCA2KtBDJQAaiA8ANRAfKQHgB8oDwBkkQMkA0AwABoBgACAAGAAAABVSiBpsgBDvobAxrlKMcNPby8gFK21/JDOe8m1gDfp9JdL53Ff2p7AWFenUVhFhtUAGogZYAMAPBAeAHgB4AMAPBAeAHgBgADQDAAABgACAYAAAAEFoDFxQGPs0BnGteQGaggM8AGCQYI2DBIaAAGAIBgPAAQGAACAYDAAABgADAAABAMAAAP/Z</a:t>
            </a:r>
          </a:p>
          <a:p>
            <a:endParaRPr lang="pl-PL" dirty="0" smtClean="0"/>
          </a:p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/jpeg;base64,/9j/4AAQSkZJRgABAQAAAQABAAD/2wCEAAkGBxITEhQUExQVFRUWFBUWFBcVFxUXFxUXFBUWFxUVFRUYHCggGBonHBQVITEhJSkrLi4uGB8zODMsNygtLisBCgoKDg0OGhAQGzQkHyQsLCwsLCwsLCwtLCwsLCwsLCw0NCwsLCwsLCwsLCwsLCwsLCwsLCwsLCwsLCwsLCwsLP/</a:t>
            </a:r>
            <a:r>
              <a:rPr lang="pl-PL" dirty="0" err="1" smtClean="0"/>
              <a:t>AABEIALcBEwMBIgACEQEDEQH</a:t>
            </a:r>
            <a:r>
              <a:rPr lang="pl-PL" dirty="0" smtClean="0"/>
              <a:t>/</a:t>
            </a:r>
            <a:r>
              <a:rPr lang="pl-PL" dirty="0" err="1" smtClean="0"/>
              <a:t>xAAbAAABBQEBAAAAAAAAAAAAAAAEAAECAwUGB</a:t>
            </a:r>
            <a:r>
              <a:rPr lang="pl-PL" dirty="0" smtClean="0"/>
              <a:t>//EAD8QAAEDAgQDBgMGBAYBBQAAAAEAAhEDIQQFEjFBUWEGEyJxgZEyQqEUYrHB0fAVI1JyBxYzQ4Lh8VOSotLy/8QAGQEAAwEBAQAAAAAAAAAAAAAAAAECAwQF/8QAJREAAgICAQQCAwEBAAAAAAAAAAECEQMhEhMxQVEEYSJxoTKR/9oADAMBAAIRAxEAPwDxxOknC6zAUJQnSTEJOEk6AFCSdPKYhoShOApAJgQhKFOEoTEQhKFKEoQBGEoUkoTAaEoTp4QIYK+mybDdVhit1WskWiosIN0g28I3ClrnAOMczEgcrSOP7OyVRoLjpECTHGAmkDZW1togTO/5Qi2t0mI8Qg32ndPgQNbRwkStjHCmSTpLjxJtPE+SuiEzJxFM1G64iLCOKop4cWn6LReX7t8IFgBYdfND0PC4EiY3lVXslv0T0Bo4H1/RaOGr7c4hZxxj3GIETAGkW8oWiym4BxAuBw57fmrjsll1UuOq5gDieO35hZtRgMGANIvE36mTurqdZ0QTNr9Co1wSdIFzAtdDCgCq4S4mHCeMgGR0INj+CBNPTI1AnjFxG8hw3V+LdBIO4sR1HNAtdcrCT2aJFeIH1uq6Jurqwls9f3+SjRFys/JQQI6JKgnqEk+QUUQnhJOsyhAJ04TwmBFOAnhPCAGATwnhOAmIYBPCUJ0xDJJ0k7AikpQknYEUk6dFiEDaIH5pNSSRYE6jCAJBEiRPFSc8XDRAmbhpcLQRriY6JVGERMGQCIcHQDwMGx6G6am+DZBQdgcOBD3EaRvzm8COZg/VW4Rgv9OiqwLJBabAkenU+6LbSIF/otIkSLC3Q3SIJJDtVtQHQ8DdE5dUcQYaSGxqcPlBsJPBZhF/JX03lt9hEnrvv7wqRJq1MMHDU2APpffhv5LOq4UNg6g7ykewIEqzv3Na1s7tixkT6IWoTIHv+/ZNsAjDtGps8xvym8LYxbpDoG5AjjCCoMOkS0GNjsRBt+iMIvMRt/5VxJkAVcKACXam7EHgREx/2gcSTwEEepjgVuSC4GdgBHG0R6WQ+ZtBbM3vMcb+VlLBHM4qmf3+7ocMJM7kmN7o3EOsg2/EFzy7myHxAAYQOYJ5Taw6IWkdxzFvNXOG/wC+KoIUN7GkQ0pKUJKChgpBMFIBIYoTpAJ4TEJPCSdOwGTp4ThOxDJJ0kWBFJShKE7FRFJShPCLCiMJwpaU4aiwohCaFbpShFhRDSp02pKTHQnYGlgqpaDpJExq8ht+/JatUUnUZ1S+RAgiBxB4G/JY2HxIHy+hNvwTfa3SDbygLRSRNBJYAXX3P0Ve5jh+KI78C5Y122+oWBm0EeR80O6uJMNiTw4dLqm0TQQKZIEDafS6LZljnODj4REmbX2/Q+qry6rMxuLydgOq0MZj5pN1HjpDotEG3Ub3VKu4hn9w0D+ZqdJkCQB6q/EZo14GljGxwnxO4T1K591QQd5HABDjFn5bX9fdJzGom7j6hGlwgTtsJ9DxVjMS7wuDW6uHhaR7EQUIaDfszX62Fz3nw31M08SIgAyhqOPFNvMyRE8CLp8qFxGxmKc15BieMARfpsqWUKdUOMaHgWLR4Xc9Q4HyTDxAmHapEQAWlsGZMzO0CCiu6DDDm6SGTvtq2DhwMcFD2Uc/iAQSCIIseuyo9EVi60uPU/hshVzyezVIcHokmSUFFacJ4TgIsKEFIJgFIBFhQydPCeE7ChoTp4TwiwIrc7NUaT2YxryRUOG/</a:t>
            </a:r>
            <a:r>
              <a:rPr lang="pl-PL" dirty="0" err="1" smtClean="0"/>
              <a:t>knSXBpFWmXud</a:t>
            </a:r>
            <a:r>
              <a:rPr lang="pl-PL" dirty="0" smtClean="0"/>
              <a:t>/SIAbP3ysWF0/YjEv1uoU6PeVKgdoc1gL2eEhxLv6Lj1MfMs8zfB0VjS5KzDzTK6uHeadUN1ANJ0HU3xCQNQ4xw3QkLsu2+aE0MPhalMU61KHPI2qGKjS61p1F89Q7kuPhGGblG33Hkgoy0RATwpAJwFrZnRGE8KaeUWFEFBWOUIRYUIBSAThOWlFhRJpspU28VWApNKaYmghtTf6KB+qswdDU65a0QTLiACBvE7noiG0xrhhnqtO6JDMFSEAOOlm7jxJNrDilmOId3YYCdDTDRwuSePkjTlZbhxiHlrmvc5gaHRUaW7OLY2391kZlVs0c7+mw/NW3SJStlOGxAYZc3UNi2YkHhMWQrHQ6WwY4EAj2O6Z7kqVEumIsJuQNuU7rHk3o04l+ExOiA4amjhce6MpYvD2DgG83aS71iVltbzMWMcZPAKpyOo0HFG2c9aw/ymGJ3JA1QbSIMDoh86zepiCC8U2fE7wCJLrnURJJJH1WWGpFpSeRsaiiqE0K4tUYWZVFUJK3SmRYUVJwEgE4CVjoSdOAphiLCiEJ4U9CfQiwohCeFMMS0osKIQu+/wkxdChWrVarof3YZTABJIJLqgEbfCy5gWXCQuu7DZaXOD3tLabnaBUeCGSfFZxgEjRz4rPLJqDovHFOWzc7Q9n6eZ4yGVe5DX1YJbLjTqOFQNgO3FZ9c+VQLlO2XZN+X1WU31BU1sLg4NLRZ0EQSeh9V3GdCjTBqYOs2rVDmtgmG776wC1oEmSSlicuqZnVAxmIoaaTCA6i1zngvgfEwhm7W7t/FcmLNxf5M6J4+S0jynSnhbPa3JW4TFPoNqd4GhhDo0nxNBgj1nyIWSAu9StWcrjRXCkGqYapaUWFFQarNET+W3upaVNrOiLCiAYFIU1bRoOcYaCTyAldbh+xzTTJfiRSd3bqgD6Tg06eGouBFyBJHHYqJ5Yw/0y443LsjjHU1AtRVWkWmDvb6ibc991KlSlWnfYlxKqVJ7xFy1onmGg729VpZczS9p2E3VmCwbjJFhFzsI69LKLa7NL7kOH+nA35krdUtsyab7B+MrGm5x1QBIBtebWHFc1WqF7p9hyA2V/dveRMk7XU6OHvCieXkXHHRQygrqeCBWg3BOtyUxhSLgLFyNli9mZXwcWJQ7sMtauXTt7qpvecAPYI5A4IzhhSovwhXRYGjUJvAnjpV+OyN0Tqnzt7BTzSZXRbVo5I4U8wqXsIstyrldQdUBXwxG6rkZuDRnQkiDSSTsmgQNUw1ECgpigkOgcNVjWovC4ZrnBrnaZsDBMuJAaI6ki82Em+xhTkgiILXOaREEFriLjgbbKeSuiuLqynSp06MqzuSrW0iqChHDtHFP9mbzU+5KRYkVRU6gzquu7OVH1opt1SHktDZJl5k3G++1guUDV1/ZPPqeG0NDQ6o9wgNJdUc5x0gCm1pIEwI3N9lzfJUXFWa4W03SNvNOy1amzvC0NcPEGuOt0/2sMA+qzMnz/FUqb70MPf56Y1yAYPxBrT777LpM7xma16bwKdPDtaJOt7GOLeB0DW8TO3hud15TmpxtH4hTYPEdbA5zzfiXSRHp6rm406jr9mttq5bF2grur4irXLXDvHAuOk6C4Na0ljoggkbcNrws8MQLsxxBcO8c54bNjOnYkmTs6J4LdqUdLgwjxEAgAgkhwkRpmbT7FduOTSqTOaUU3cQNrVOOiOfhC2dTS2OBsdgdjc7hbfZjK6VRxdUaXBp8LDID95c4yDpkRG89BdyzRirGsbZhZZl1Wu7RSZqO5ktaAOZc4gBdLlXZzu5q4l9MNEwCC5s84I8fGBETvK3jiadECnRAq1AXEeFgFPWQdMsaJAgACOCoqZU97tdY95U3IJ006Y+8RsByFzzC4cvy5PUTohgS3IAOPlzjhaYBF3VHW6TwDeklqqfkj6l61aSTNthEzEwN+h802Y5qGnTT0vg2MaaQ3+CmDfzKx8ViqjzJcZ6GI4WhZwwZZ77fs0eSMexsYrA4Jln6j97U/VYWbuLRyHJZderQuaTS0yAGvh0iPiBaTG1weYgm8Ad2piku3DheN3ybMJy5+C6piqjxpkaeQsPXmoCm48Pop0mxstTD4RxE6yuiUiYwAfsjoiB5yFKnhyL6QtVmXt4yfVFdw0CBZZ8maKKMplCqRN46BXUaTgbyRG5EQq8wzMt8LCAAsqvj6jt3EopsHJI1qGDokyXE3uBaP1R1P7LTsGlx5u/6XJFxPFX0KTjzKHH7Ep+kdTVzr/02tAHP8kB/FZMvaChqGXE7/RH08uYFPGKLuQJi8dTIsAPQrCrtabyur+ysHyhQqYBh+UeyuOjKezjSQmXWnKKX9ISV2Z8TiWvCNweG1n4msbxc8wJ5CLudt4QCboHG5c5okGw/eyIDe5azVao5vivtNwxvKxbJ/ZynmaWu7HHDvfY6L7FgG0XDvazq7oA8NNjGw4G7SdYdaVj4fJXjW6jUZV1O1OYXjU0nc6503+8Qqaj/AAS0wemyzf4wWu8UyNiCQR1BFx6LJRyN8lLf6NXwiqa0blbC1KbmNqU6jHPc1tMOaYe52wpuHhfv8pKfHUnUKpo1mOpVQA7Q8QS1wkEcx+hRuRdrq1MTq1skE+EOMgyC+kYZVAtxY77xK6rOcPQzum0VC2jimEjC1r91XbbVRc7cGeDgHNJ2N5pfIknU0ZyxeY9jh02gLbwfYvFUP9WjWqsaH620y11VhuWANtAgbyWu4EcLsJ2Xf4X1K1GnTgSIqPe4j4vBDdI4RNr3Wj+RBdxLHJmDSw+ohoBJJgDqU+GyXXiaRJq6ab2OmjIJh7YLKhENuR49r2Jsugx2Y4Mh7aNEP0WtTDnVHvsALRpAknfaJcTLdbD5DjcXRLfstRv8qmKRqVXUWNLiDVkDxOJ0jxWiAAIMLGWZz/yjThxWzSzbOcbWYNNJrA1zHmKbnVABp194SDG5DjMwBYaoXAUM0dLzU1YhjBqcW6w8OZq0+ICQXPLRvAOiNUX9LyPsNjGYWpQxGIZ/M0AaXVqjqLWmXd3UcWmSLdLxyXNZp2NoYQvLHVHSCPEWxyIAAHM9VnJcdv8Ao4NPSMHMBQDxqpUyw6J75hdVDgdDmul2ku/liW23MfFCy8LmrcMO7Y2i4BxINN7nFumWgl7mzcQQ2bQbCYUsXlmIrOLQJJPh1F0kmZJbEyum7P8A+Fhd4sRUMcWDw78+KjlCqbv6RTTW6o5+jn9So/8AlDfeGiZ+87hvxW9lWT1XAd4dLbWA0j2/M9LcV2H8Fw+FZ4WfCDAaBJjgJICjh31apZ3dMM8UsJcQXAWfA0gcYI1bE254tylqKpf0tNLb2XZXlQADKbYsCanEAzJvxILTPms/tTVAYMPTADYvN5k7u5nexXYV2swmGDZALWAE8TpaAS0E72t6LzoVpJMbkn36nfzXTjwpMyUnN2zF/hR3m/VRGTTxXQMeOSl3o5D1XTbLqJhMyYc0TTylo4LSAVzGW4IsEl4RmswLQdh7K8sjZEOceQQ2NYXN0i3WUgMvMqz2bT1PDyWNWxDybkrarYMAadRe7eOCzzg3HfSPX9FoqIkmzOIJ3V1On0JVuLwWgxqBPRTwmGedinZCjsupYdkSdQPKLH1VlMCbD6q9mTVjBt6/ojMPkxbcmD5KG0apFFMOHADzKMZSPEx5IilhHD43BwjiFe0AWER6qbKBW046pnBEvAQtWE0yGhtSSo1BJUTRxgxz3UywOAG58DSSeHjiY6ExxVVLDDEVCXON2As6fDJ+oHohGJ8PUdTe1wPiaSQTsQZlrulz7rGUadoalemF1cprMFvEEFldFgxDe+aNI3Dg08QDAcC0kAkgEESBY7Ltsnr98PCx4PEaS5v/ALgCEJm2T03OgnxbuY2CQObjsweal5dOyulbVGDVwjRVa9hDGHvHPFODDGSS4WDZsB0J2iy1KmJqYaoThjIdAexx1Uq40yBBa2SBPiABEckFmDRp0N+EgCQCBoabNB4ibk8Ss2s6p4fG4hplsk28lEYSmlf9KlKMW9HomW/4g12wRBMEilXLg5oaQCKNedWkmbHUPCbJdo/8THVGta7Bn7zw9hN9tLg0Bw9B5rnMsxorBjHmC0ncSIeNLy1vVpMgfoqcvyrxkOqOY3S4teOY+GR1ja3nZRdXGQdNP8ohmQZ837W2qKD3BkeCaIJgbAPcCTPJen4f/EZxe1pwhptMy99eiYsT8DXEk2XluR0atF4c4nxEgFrmuH9wh3AgSDwMxsujy3P6rxT1gy8kadMEkWGkwBpnVt6qZZHG1EfSUttHZ4/to8ghsNHPT/8AaxXnXaTOxUfLqlWpEeAVCxkzckMudoiYXRVsVSEtqNGriBDj9DH1WdWNO0Uw0ceIERwAt/8AnmufnbuVs0jjpVFUVZDm7ixztHdgODWsYNMiJJL4JO4HCN+NuuwOJLMTaoXtMNbxDmtqDUd9wIM/06lzzMtqOeHMgNlsskyQLEzFjG3p6yx+FcGNZTcWtEl07udFy0cHEG8GCR5BOM43aFKDo3GYqpWe2rSBe67mUoaRoFYtD7kE3pSROwtF52MFUo4bXVedMud3bXQNIJ3jyj6LzTE48Ui00TUc8ABuqGtYxvDfn+fRYWfZ5UJl7y6oR4R8tMHjHDoOd/Pphd6MJx1s9PzrHDFQ3XAsfPp++Q5LMflDgPCZXnuRZ+9h0vJPIk/iupb2uLB46ZI5jZacZw0UqrQTUZVbINN0dCENVbVOzH+qFxPbz+mmfVBjtpWJuAArUp+gtew/vqjNxCc50QPhVVLM3vuGtcrdNR3+21T1X5RfH7AK/aJ3MD0Qn8dEyagRWNwLvmo+oWLiMt5NIWsciZnKLXYNGcMm1+sfqgsx7SRZgk8ys/EYV42CCbgnTcFXpmblJaNHB42o65cq62YV6ZlryoU/ClVqgiCjyK9Grl3bx7bVG6h0JC3sN25wp+LW3zuvPqmCkyFdh8uedm+pTaiJTmenUO0WGf8ADUb6mFOrm1IfO33C4BmXU2CXkTyCtbimCzGgdSo14NU35OsrZ5T4EnyBQGJz9o+VywhiHuswXUMdhjTbLjLj9EJg3rRsjPh/T9QkvPqlR8nxFJacWY9X6NkVuANx5bomjJsSCeSCw9NvLldEU3eKw287c7pNAma2X1Sz5aTur6TH/wDygGPNbOFqtfDajpYDIYxradOerGASfOVyrq20EkjhfgbLQwvebkW/e6xljRsps70UKdRsEAiLdFi5l2Tab0zHQqvLcxeD8NuvGI+t9lv4XHh1iL/0+sWWW4ldzg6+U1aRu0+YRWHxbtj7/qu2rEEbT0i/ssuv9mO7b8wnJqa/JDi+PYymYsSNQ26xI5bb9UbRY11TSxpM3bIFjJDgYtxF7fgh3ihteOSDxVFhHhqVBy4jiPzKwl8e+xsspsYYtdVABGo2u6PSYMe3LyW3Xy6nReGuqB4EatFuAloB4AaSSD8y89p4ao34XT7qZqVW+IgmOcn6rKXxn+y+rf0d1Q76vVqMoPJB0gEXLQyQQHGQZ6AbLMx+Pq0WGkxzg4mXl3iMg7gn4T5Ql2WxlWlWpEEt7weGYE8IAO/msXtDiMTTxNWm+n3jmOguAJBmDLSBBF90sOFzlrwTkmoaZDNMRUu4tc57r6iLTzdz6D35HDGBe4kkEk3J5raw+cVW2dh3kf2u/RG/5gpaY7t1N3MtsvRjFwWkc0mpPuc9SyeqdmldBkeUYgHS4As68EKcxeTLK7PIiETh80xI4td5OCU3JocUl2NXE9n6QN2+yArZTh+IctvLMY6pAcwzzkFa9TLgGzpBPJY8mV+ziqGW02mWPcFtYWkebj6KnHY+swwKTR5rEx/aSu20gHonxcgtI7GjSdxiOqatgqR3LQfMLzHFZ9iHfO70KB+11CZLnT5lWsD9mbyo9RflNPgQfZCV8vpjdoXnzcyrDZ7vcqwZ/iB8xPmn0Zex9VHQ4rLGk2agsR2dO5kLPp9p645K/wDzhXO4CpRmiXODLKOVOb8LCfNWuy6u7oOiqpdravFoRTe1/NiPz9DTh7KG5E7irqeUAG6l/mRruBCLwWMDzYW5lJuXkpKPgKw2EawWF1yfajFRbitzOu0VKk0tadT+nBcBjcS6o4ucrxQd2yMs0lSBCUlJJbnGbbCSdlcwcyTJ4fr6odjo2VtIE/pGyls2RoYaoGbA+due+608NjQ3gfM8/</a:t>
            </a:r>
            <a:r>
              <a:rPr lang="pl-PL" dirty="0" err="1" smtClean="0"/>
              <a:t>wB</a:t>
            </a:r>
            <a:r>
              <a:rPr lang="pl-PL" dirty="0" smtClean="0"/>
              <a:t>/isSmeW6uYTPT2329Fm1ZaZ0YxrQLwL7HeeECLm6IpY0NJPGNxbjsTH5cVh4d2k3MG54m3/lGMeImQIPHn09lk0XZs/x06RqFweRkyDAPLz5I/wC20STrDT1ETtN+Z39lz5oFwtwkbHhefaVWcObEuMzAB9N59FNIDqRRZEtYxw5gfiOCkxvJrfYLlmtqU5LHGZF5HCTpgW4go3Lu0FQv0OaCBu8kAkkEwABc25JcSrOip03cm+wRlKgTYhhBsdliuzKTEweRsrPthvBkwY9uPRRQzOy/Gsw9UQQSAWXlwY51nkSdxc+bgt/BdoG4mqWnw1Q0SIF4tA5loLQfdYlGvhRXp0KQadJFSpWdcVNIPemTsdTbeS3ctyOk6jTrls0xSpVG1WzqYabQypTDm3kFpI4lrniVCfgqS8sP7vqPZVVGN4hp/wCIWNhe0Tw8irQc2lE06pLdThIAD6Yu10ajsLNnSJgalDN6DwSHEBpIcXNcGghxb8caYlpvMFURsDxOXYZ/</a:t>
            </a:r>
            <a:r>
              <a:rPr lang="pl-PL" dirty="0" err="1" smtClean="0"/>
              <a:t>xUWH</a:t>
            </a:r>
            <a:r>
              <a:rPr lang="pl-PL" dirty="0" smtClean="0"/>
              <a:t>/jH4LMr9mcE7YPpnmxx/ArpqFWnVBNN7Xi06SDEiRMdCCmfhwU+Ul5Fo4up2TqNvh8WfJ8g+4Q1TDZtS2Jf1a4O/7XaVMKhqrHN2/FV1H52Ol4ZxeK7Q4wDTXokjq1w+sLI7/DvPi1sPuF6K7GVRxnzv+KzcXiKbv9WhTf8A8QD7hXHIvX/BcX7ORZlTH/BUafOxU35G4cJ8lsvweXu+R9M/defwKJwWGwrdq9TydBVPIw4+0crUy0hUOwJ5LvMTTY4fy3USfvSFmYjC4v8A2xh/R36oWRicEcs3K3n5T7K0ZM/</a:t>
            </a:r>
            <a:r>
              <a:rPr lang="pl-PL" dirty="0" err="1" smtClean="0"/>
              <a:t>lHmjsXhcy</a:t>
            </a:r>
            <a:r>
              <a:rPr lang="pl-PL" dirty="0" smtClean="0"/>
              <a:t>/</a:t>
            </a:r>
            <a:r>
              <a:rPr lang="pl-PL" dirty="0" err="1" smtClean="0"/>
              <a:t>pP</a:t>
            </a:r>
            <a:r>
              <a:rPr lang="pl-PL" dirty="0" smtClean="0"/>
              <a:t>/AA0rFxeHxY+NtX2d+S1Tb8oh0vDC3ZYG/E9o9VQ4Ydu758llVGnjPrKgQr4v2Q5r0ajszpN+CnJ5lCYnNarrTpHIIQqtxTUUTzbIuVbipOKiQqJZBJShJAjZaiGRZU0wr2rJmqLWuG3P8ldTny8tgOcKlkfvkrxtP/fooZSCaDvxEwd7fVG03bHh7/VZlPE9B+cXJRlN+rjG/wCVvopaKTNOmTIvaJiwMgWtP0MbcEVQpEg6Ji5iZtN7ecrLokzB/frxRdEgkS48ZIJH15+izZZosw8ghxBuTcgEzuADG8kLmG4CuO8qfCykXBxZBc2/Ldo38l0RDxpip8YJAgm0ibgAg3A9lOpq7mqymSHPguPh0mxBDmkAjUOI6KU6AwaOPq1HeC+4YNjtxOw3EmwEieaLrh7Q11dj9IeZdTLnWi+uLMb42g6rnUYBhWZfWqYdtEgNY6nMPLdQY4vBnuy4cNVpHii8QBbh8ww7SRVJqNc1rtJJpMLo8Tqg1u1km4BHh4Kb2aU/QqWXUTpqMOpul4c6nIJs0DTSqbnvH7NsYgRpK6LLMxbTwlV7qchrWvZSDXBstAe4vLmgF4LHOGkAEmbm64itjsG0HTU7x+suawuqVA3+0MEAebeAvZZJxeLxD9JrVQwm4YNDGi28RIiOHJCxW7CU9UdtjczFSgxlIOOtpIYSGtAizHU3xadVwDsDFwsrEZWaAmm7RTJYSQ0vqAF/8xhEDvQWx4XTMcFnDLMVTLe5GpsHxWDiRElsnTFxc7qnF5PmIdqqU6hE38YI3+ES6AfZVHFXnRLn9Gt2iwGVUqVXRWq1sRVIM0iYAlhNmnQLF40uLiCBZG4ftM7S0ydhvY2HFYRyd7HFhpOBbB1RAmC6DzNz6DiqH03AkEXm/qteKaozVo6tvaM81czOw7iuKdUiRxFiqziCEdJD5nbVMeCgq9clcyzHu5o2hmHNLptDU0XYilKBfRcNlr0MQxwvZE/YQ4SEcq7g1ZzZe4c0xxjxsSt6plZ5Iapk5VKcSWmZjc2qDiURT7R1B8xVdfLCOCDqYAhVUWTckao7RT8TWnzATOxuHf8AFSpn0hYT8MQq4IT4LwLm/Js1sJhXf7en+0kICtlFA/C9484KD713NWMqFUk15Fafgqq5L/TUafOQhKuW1G/LI5i/4I+pVIUWY4jjCpNktRMzuSktsZr5ewSRbFS9grHq1tRJJSMmKn4q+hW57GJ3ndJJSUXUmiYHUfSb87K2nWETziEklJSCadYtFib7cQR5fW6NpVA8eEBrptvBG/WOKSSlopEqeMIcRJEAix2vwB43R2FqMdfWZuGi8CTbhEyBw4JklDQwqi+mYOqZJD5BuTvtPAFQxeW0bwGyHEfDIBiRIIuIukkp7MoEq4JoLhpZLQC4hoENfvNvF8I9uaTcQKekMAva7QRq4fUhJJUAdhMzAB8Dfil5DYkmN73Wrg85aHN1wA6wkF8yBpvvNwINrzKSSloZo0ItraAdQ9w478IhC4zs/Re4G4Lr2m/hmRG1r7J0kiGY+L7FTOhzRxEg3O0EjrK5TM8mfRcQ4R5EEJJLSMmT3M19G08JUIISSW6ZLQzcQQUTh82e3Yp0k2kxW0a+D7THZwla9DNqb+nokkspQRcZNlxY1234Kmpl4TpLIsAxOXNIWLjMthJJaRbE0ZNTDwUzQnSW5j5IVRZA1GpJKkSyuEySSZJ//9k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2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/jpeg;base64,/9j/4AAQSkZJRgABAQAAAQABAAD/2wCEAAkGBw8QEA8PDxAPDw8PDQ8NDw4PDQ8PDw8NFBEWFhQRFBQYHCggGBolHRQVITEhJikrLy4uFx8zODMsNygtLisBCgoKDg0OGxAQGCwkHiQtLCwtLC8sLCwsLCwsLCwsLCwsLCwsLCwsLCwsLCwsLCwsLCwsLCwsLCwsLCwsLCwsLP/</a:t>
            </a:r>
            <a:r>
              <a:rPr lang="pl-PL" dirty="0" err="1" smtClean="0"/>
              <a:t>AABEIAKwA+QMBEQACEQEDEQH</a:t>
            </a:r>
            <a:r>
              <a:rPr lang="pl-PL" dirty="0" smtClean="0"/>
              <a:t>/</a:t>
            </a:r>
            <a:r>
              <a:rPr lang="pl-PL" dirty="0" err="1" smtClean="0"/>
              <a:t>xAAbAAACAgMBAAAAAAAAAAAAAAAAAQQFAgMGB</a:t>
            </a:r>
            <a:r>
              <a:rPr lang="pl-PL" dirty="0" smtClean="0"/>
              <a:t>//EADkQAAICAQIEAwYEBQIHAAAAAAABAgMRBCEFEjFBBlFhExQiMnGBUpGhsQcjQnLBM2IVFlOSk7Lh/8QAGgEBAAMBAQEAAAAAAAAAAAAAAAECAwQFBv/</a:t>
            </a:r>
            <a:r>
              <a:rPr lang="pl-PL" dirty="0" err="1" smtClean="0"/>
              <a:t>EACsRAQACAgICAQIGAgMBAAAAAAABAgMREiEEMUEiUQUTMmFxgZHhUtHwQ</a:t>
            </a:r>
            <a:r>
              <a:rPr lang="pl-PL" dirty="0" smtClean="0"/>
              <a:t>//aAAwDAQACEQMRAD8A9hAEAwGAZA1T1Va6yX2y/wBgNT4jWvxP6QkBj/</a:t>
            </a:r>
            <a:r>
              <a:rPr lang="pl-PL" dirty="0" err="1" smtClean="0"/>
              <a:t>xOvys</a:t>
            </a:r>
            <a:r>
              <a:rPr lang="pl-PL" dirty="0" smtClean="0"/>
              <a:t>/8bAyXEYeVn/YwNsNXB+a+sWgN8JJ9NwGAwABgADAAABgADAAGAAIBgAAAAMAAhgCAYDAi8Ui3TZjry5W+O4HH8O1M2pKU3mMsby3xkkW1XEoqSg0nt13KjVq+IJv4Hy4eHh9QlcaXimn5VzKOVhNvG7JQVerrlbyw3ym9uhe0xpWsSsKO/1KLNyAAGAAADAAGAAADAAGAAAAAAAAAwACGAAMBgY2RzGS65i1+gHA+5v2jksrK6PsAajQ2Np59MhJPhtqeFv6p5X5kJWvDuDtte0e635e+Ah0FemrrfMlv0JQk0Pd/YDcAwABgCAYAAwABgAAAwAAAAAAAYAAAQwBAMBgAFbfwmDbmm4t7tdUBGvo9nHm+ZLt0JiNzoc3wPxpTfbfW4worpm4RtsuSVjT7ZS/c6fJ8euCsbt3PwnFTJl/TXbbpfGSeu91thVGMsKnU13KyE89N1svL6l6+LXJh/</a:t>
            </a:r>
            <a:r>
              <a:rPr lang="pl-PL" dirty="0" err="1" smtClean="0"/>
              <a:t>Mpbc</a:t>
            </a:r>
            <a:r>
              <a:rPr lang="pl-PL" dirty="0" smtClean="0"/>
              <a:t>/MK3i+O3G9Zj+nZR7HElKjFLoAwGAIBgCAYAgGAAMAAEAwEA0AAAAAwAAAhIBoBgMBgJrZ/QCq4rH+RdjqqptfVI0w/rhE+nDeAa7q9FDk08LFbKVspSuUW3nHTlfaKOj8SyXtm1r028amKK7m8xP8f7TeP8LtvplJaWuqyrNsbIWx5vhWWtorOcGfhZpx5O69StnpjtXrJMz/AB/t1nAtS7dLp7Hu50wk364K568ckw5qzuFujFZkkAACAYAAwABgCAYCAYDAQDQAAAADAAACEgGAwGAwACHbDKlHzTRNZ1MDzfwtZCC1Gmv1VtD018lCCsrrjKmTymsxy3nPfyO38QxR9OXl1MNfFyT+iuOJn+/+0rxFrdPVpp+zlqrJ2/yq5zneoOUuuM4T2yYeDgjJlidTMQ2z5MlKd8Y/b5dh4Y07q0lFcvmjXFNeTxnBPlWi2WdOKvpdw6I51jAYAgGAAMAQDAAGAgGAwEAwAAAYAAAAEIBgMAAyAANE18TA828XaWzSaiPE6I83sny6iGM5hn5vy2z22Z6/iXpmxzhvHfwytutuUNfArJ8X1q1VscaXR49lBN8srXus+b6N/RE5Kz4eKa8vqla3G89Q9I03R/U8iV0yvoQMgGAIBgADAEAwBAMBAZAACAYAAAMAAAACEAwABoBgMDVct/sBwv8AEDWyqpsqh/qamSoguu0vm/T9z0vw7Hyvyn4ZZJ105zQaPV8CkreWVuitcFqIxkpKux7OaXVG9r4vK3FurfH2la8RTU1ncPT+F6qu6uNlclOE4qUZLujysmO1LcbQtE7WVXQzSzAYAAwBAMAAYAAwAAAYCAYAAAADAAACEAAMAAaYGQGu/t+QHCeNKYS12gVilKv+bY1GMpNuKWNo7nfhtFfHuisWnJGki2rT2QlDk17hOLjKKjfhxezWJ7Hm0vwtyrt6ExeY+qaNHgCMqL9Zo/jVcOS+mNqSmoTyt19v0PS8q/5uOuSfbzuPC013H9O8p6fc4FmwBoAAYAAwABgADAAGAAIBgAAAANAAABCAMgABkB5AyQGF3T7gcd48nKr3XVwx/IuallNrkmsPJ3eHHOLY49ypbUTEz6auIcRjXW7btbLk5Pa8mmrgnKGM5ziUkvXKOKMN5ycPn7O6tqceVadfeZ/9CL/Deiycr9dYpL3l8tMZzlOXsIvZtvd5/wAHoeZxx0rir8e/5cXKbWm0vQae55yzaAIBgADAEAwGAAMAAAGAgGAAAAAANAAEEAAADIAmBkmArOj+gFRx3SwuplXNZhNcr+/deprhyTS8WhFo3Gnj0XJamPBNRbXCj3mMp2bZtqeGq3Jfs+jZ7V4x8fzsVe/lnFrfptPT2PRVxhyRilGMUoxiuiiuiPCtabTuWkQtKH1KpbgGAAMBgADAYAAwAAQDAAAAAAAAAAGBBAQAAEgAMgEppJ522IHP8W4vXXXKUvkiuaUvReSLRHY8Rv1Kt9vKcVKd9srXJrMoY+VxfVNb98eh3W8vhNa19R7gri3HcOq8L+Orq/Z6bUYnuq67f68dFl9Hgp5EY7xzxxpSItWdS9S0etknvvlfocS63hPKTXcDJAMBoB4AU5pdWkvV4Aw96h+JP6bgY+9x8n+QG+Ek1lAZAAAgGAAIBgAAAAAABCAAAkIBMDCUgIWut2Sz1YHPcU0qsqtqlnE4yjzLyZMTqRy2k0nukVU4RlFZxYljK9Ua2iL9wtSfiZSb9DTdZpY8qk3arG0sYUezfqXxdVlTJvbuNFS28vG2UcspXmm+VfcDegGgDKAXtF5gc9x7VZnhJtRS2zjfqBB0HFEsxnt+Ft7J+TAtK+IVNf6kU8dfJkCfotRDbE1Ls35skWAAAAADAAEAwAAAAACLgAwAYJCaA1Ttiusl+aA0Ssi8pPLSz9iBV8QtxjP4kBHfd7b/AKoCuucc4nytfheFgtEzAyqtpjtGKW2MqLcvzLbmfkWehviksJ+mcIpIutHqHy9O7wQJHtWBi5vuwMHbFdWgKniXivQ6d8ttyUl/RGMpyz5Yim8m+PxsmT9MKzaI9uA8TfxDpTlZp4Ssbe6si6+VY69dza/g5aV3Ov8AKIyRKNofEduocZQriq8xVkt8Z6vBlfFWld2ntau5np6Pw/g1UpR522pLmW2zOGlps2vWIdB7tCDhCFUeR9WlujZk34xt5AMAAYAAgGAAAAAAAEbIBkCJxK9xisPDbxkCsVjfWTf1bYGSmspdW+m2f17AYQslG6KeHzwl9NnsgFxCiViaxH9eoFTZVctnDbzTyiRBt5IvM3GP1xkmNjRPjGlgsublj8MW8luNhqfjjQ1rMueWOkEvib9V/wDTavi3nv1CvOGUf4jzltTo7JLbGfhe/TEeppTxsUzq2SCeet8emej/AIk0SajqI26dy6Sccw+/f9DWfw2015Y5iYVnJqdWh12jvhdFTrsVkX0lGSaPPvjtSdWjS8TEuS8a+JZVy9x0bctVYsTlCPM6o46L/dj8js8bBXX5mT0rMzM8Ya/DXA6NNLRX2z9tff7RzlPDUOapySS89uvXcxz+Za+q16h0UwRWLb9qzxdDT83IqozlVfbGMlBSfJY42p5fb45fkc0Wt902iOpSZygtOlDlSSi1hJZ3JtM29qR1Ls/CPGG4VxnvHlwpPtjYzjqS+nSX8Vph1llvslktKjOjUKxOSzjPdYIjfyNxYADAQAAwAAAAAAAiZAWQKPxVKzkq9nnPPLON9sETKYc+778KL+FLtGPLv5vzI2aZ1zt7SkRyTFUXjPHJ6KFVs4TtzcoJLCe66LJrjry+UTEwh6zxfr/Zq6GjUaXFSTlapSxJ4TwvqdGKmCe73RxvM6iFBxfxbr44VlEqVv8AE65yT+8ng2vh8feqXUrz+YV2kst11iUrVKWFiM7Y1J+WIrCZnk8fNjjcRuP2TFokuLaZ02LTRlCeoezjVm1xk/6c9M/sbeJ4s2rOTJ1EfdF7d8YXHDPCunhRp9TfOVtll9DlFPEVXOaTX136nJ5Xl3yRqPX7OrBgiLTWfbrdM9Pp9WlVWlGzS7d3zwnu8vfpJHLx+pr/APL+JQbVVfp9RpZ11uVVtqqlNbxTashh9Uviwa4r3p+mfSuSI5RM/MOF4lqXp7IPhlt9d00uemM24wl05fV+jye9gtk8mnPLrUfdw5K0x2mtT4PqLtE7nqqJytujJe8c3NJJrpnvuV8rx6543it/SMV+FvqhfrjlUo6bklh1zhnMcYXK0+v1PIv4eWutw7Iz0m1p37QuPcQ9s5ctmeaMc8n4otrfHo/0KTitE9sucTVRcKovcsqcuWHO4xfTf9yaxWOpVmZl6z4J0blp1KbWY2SXL2awn/</a:t>
            </a:r>
            <a:r>
              <a:rPr lang="pl-PL" dirty="0" err="1" smtClean="0"/>
              <a:t>kpbW+je</a:t>
            </a:r>
            <a:r>
              <a:rPr lang="pl-PL" dirty="0" smtClean="0"/>
              <a:t>/bp69HWui388vP5lRYaXowN4DAAGAgGAAAAAAAEFyAxcgMY4bWcPZgaaVGxyUoRSTwt8v7rGxAj62uuDiliO++MJv7tGU0jfbaLTrpTfxMoh7hXZHGK9RXPKXTfqaVjUdIiZm3bn9PrIS4XKC6xosgv7oN4/ZEa+lv6zNnFOJKdWmswmldRN5SaxP4X/wCxad6iUY4+q1XB+M/YWaiFWiqXtXmM3SuWCszskl365PoPAjLT68n6XBkvTXGI7ZcO4HxDQSd9ca7pTj8f9cllbrffPqi9snjZ4mszMKxzpMTpPo8SL3eOntqshZWoYeMrMJJrPddDgy/hd4pus7dWPy6/m8p6XOq47ppWUzjY3yympLkmnyyj5Y33SMJ8HNuOkxnpxtG0S16vUWWPS1zqhbGEZWTXJJ8ufiT7bP67HTiwYcNuWWd/</a:t>
            </a:r>
            <a:r>
              <a:rPr lang="pl-PL" dirty="0" err="1" smtClean="0"/>
              <a:t>sxvmtesViFpwTwxDT</a:t>
            </a:r>
            <a:r>
              <a:rPr lang="pl-PL" dirty="0" smtClean="0"/>
              <a:t>/E8TtfWbWcZ68uf3M/I8zn9NI1X7KVprufaxt0KfXf02wckXmPS+kSzhVP/AEa2/N1xb/</a:t>
            </a:r>
            <a:r>
              <a:rPr lang="pl-PL" dirty="0" err="1" smtClean="0"/>
              <a:t>Yv+fk</a:t>
            </a:r>
            <a:r>
              <a:rPr lang="pl-PL" dirty="0" smtClean="0"/>
              <a:t>/5T/lHGPsganSqKxyRiuzUUl+hnNpn3KyHGa+RbvOHhbFB6D4TXLp1/uslL7bL/BEi8UiBP08cLfvuBuAAAAAYAAAAAAAAFXKQGmdgGNF2JLL23AkW62tJvmRA5vW3Tsk30XYpMNItpF8RNz4fqKW+b+W5r0cdy9YlWLduM4JxHTwosjZYlmUml1bUopvCXq2dOPxcto1xa5M1eUTtFjLU6qmGmpg4VqMYzsaw5cvr2X6nTTHjw1jnO5YZMs3vM09Og4F4br0y5tp2tbza6Lyj5DyfNvm6jqGdMcVXPsfNpHE1KWirl80Iz/uimXre1fUomIbaNFXH5Kq4vzUIp/sTOS0+5RqEyvTSKTKW5aKTKjP3BgL/hoEe7gal2IET/</a:t>
            </a:r>
            <a:r>
              <a:rPr lang="pl-PL" dirty="0" err="1" smtClean="0"/>
              <a:t>lPMuZPD</a:t>
            </a:r>
            <a:r>
              <a:rPr lang="pl-PL" dirty="0" smtClean="0"/>
              <a:t>/cgdBp+GWKMYcyiorHwrsQLXR6VQXm/N7sCWgGAgAAAAGAAAAAAAFRMCNYwIuozKLiur2X1A0abhbw+dy5n0aawvqu5Gk7Sq+FpbuWWvyCG7V6SE67IySblXKGcJdn5FqzqdwOM4ZwjT1xXLVDm/E4pvr5s6Jz5J92RxhbQp9MeiM5lKRXpZPsVG6HDn1YEmrhyRIl16OK7IgSI0ogbFUgk+RBA5AD2YGcYkDZEgbEBkmAwABgIAAAGAAAAAAU8wI1qAhWPAFjGxNJ+gD5wMfaAQNLoF8X97/IslPq0iQEmNCA2KtBDJQAaiA8ANRAfKQHgB8oDwBkkQMkA0AwABoBgACAAGAAAABVSiBpsgBDvobAxrlKMcNPby8gFK21/JDOe8m1gDfp9JdL53Ff2p7AWFenUVhFhtUAGogZYAMAPBAeAHgB4AMAPBAeAHgBgADQDAAABgACAYAAAAEFoDFxQGPs0BnGteQGaggM8AGCQYI2DBIaAAGAIBgPAAQGAACAYDAAABgADAAABAMAAAP/Z</a:t>
            </a:r>
          </a:p>
          <a:p>
            <a:endParaRPr lang="pl-PL" dirty="0" smtClean="0"/>
          </a:p>
          <a:p>
            <a:r>
              <a:rPr lang="pl-PL" dirty="0" err="1" smtClean="0"/>
              <a:t>data:image</a:t>
            </a:r>
            <a:r>
              <a:rPr lang="pl-PL" dirty="0" smtClean="0"/>
              <a:t>/jpeg;base64,/9j/4AAQSkZJRgABAQAAAQABAAD/2wCEAAkGBxITEhQUExQVFRUWFBUWFBcVFxUXFxUXFBUWFxUVFRUYHCggGBonHBQVITEhJSkrLi4uGB8zODMsNygtLisBCgoKDg0OGhAQGzQkHyQsLCwsLCwsLCwtLCwsLCwsLCw0NCwsLCwsLCwsLCwsLCwsLCwsLCwsLCwsLCwsLCwsLP/</a:t>
            </a:r>
            <a:r>
              <a:rPr lang="pl-PL" dirty="0" err="1" smtClean="0"/>
              <a:t>AABEIALcBEwMBIgACEQEDEQH</a:t>
            </a:r>
            <a:r>
              <a:rPr lang="pl-PL" dirty="0" smtClean="0"/>
              <a:t>/</a:t>
            </a:r>
            <a:r>
              <a:rPr lang="pl-PL" dirty="0" err="1" smtClean="0"/>
              <a:t>xAAbAAABBQEBAAAAAAAAAAAAAAAEAAECAwUGB</a:t>
            </a:r>
            <a:r>
              <a:rPr lang="pl-PL" dirty="0" smtClean="0"/>
              <a:t>//EAD8QAAEDAgQDBgMGBAYBBQAAAAEAAhEDIQQFEjFBUWEGEyJxgZEyQqEUYrHB0fAVI1JyBxYzQ4Lh8VOSotLy/8QAGQEAAwEBAQAAAAAAAAAAAAAAAAECAwQF/8QAJREAAgICAQQCAwEBAAAAAAAAAAECEQMhEhMxQVEEYSJxoTKR/9oADAMBAAIRAxEAPwDxxOknC6zAUJQnSTEJOEk6AFCSdPKYhoShOApAJgQhKFOEoTEQhKFKEoQBGEoUkoTAaEoTp4QIYK+mybDdVhit1WskWiosIN0g28I3ClrnAOMczEgcrSOP7OyVRoLjpECTHGAmkDZW1togTO/5Qi2t0mI8Qg32ndPgQNbRwkStjHCmSTpLjxJtPE+SuiEzJxFM1G64iLCOKop4cWn6LReX7t8IFgBYdfND0PC4EiY3lVXslv0T0Bo4H1/RaOGr7c4hZxxj3GIETAGkW8oWiym4BxAuBw57fmrjsll1UuOq5gDieO35hZtRgMGANIvE36mTurqdZ0QTNr9Co1wSdIFzAtdDCgCq4S4mHCeMgGR0INj+CBNPTI1AnjFxG8hw3V+LdBIO4sR1HNAtdcrCT2aJFeIH1uq6Jurqwls9f3+SjRFys/JQQI6JKgnqEk+QUUQnhJOsyhAJ04TwmBFOAnhPCAGATwnhOAmIYBPCUJ0xDJJ0k7AikpQknYEUk6dFiEDaIH5pNSSRYE6jCAJBEiRPFSc8XDRAmbhpcLQRriY6JVGERMGQCIcHQDwMGx6G6am+DZBQdgcOBD3EaRvzm8COZg/VW4Rgv9OiqwLJBabAkenU+6LbSIF/otIkSLC3Q3SIJJDtVtQHQ8DdE5dUcQYaSGxqcPlBsJPBZhF/JX03lt9hEnrvv7wqRJq1MMHDU2APpffhv5LOq4UNg6g7ykewIEqzv3Na1s7tixkT6IWoTIHv+/ZNsAjDtGps8xvym8LYxbpDoG5AjjCCoMOkS0GNjsRBt+iMIvMRt/5VxJkAVcKACXam7EHgREx/2gcSTwEEepjgVuSC4GdgBHG0R6WQ+ZtBbM3vMcb+VlLBHM4qmf3+7ocMJM7kmN7o3EOsg2/EFzy7myHxAAYQOYJ5Taw6IWkdxzFvNXOG/wC+KoIUN7GkQ0pKUJKChgpBMFIBIYoTpAJ4TEJPCSdOwGTp4ThOxDJJ0kWBFJShKE7FRFJShPCLCiMJwpaU4aiwohCaFbpShFhRDSp02pKTHQnYGlgqpaDpJExq8ht+/JatUUnUZ1S+RAgiBxB4G/JY2HxIHy+hNvwTfa3SDbygLRSRNBJYAXX3P0Ve5jh+KI78C5Y122+oWBm0EeR80O6uJMNiTw4dLqm0TQQKZIEDafS6LZljnODj4REmbX2/Q+qry6rMxuLydgOq0MZj5pN1HjpDotEG3Ub3VKu4hn9w0D+ZqdJkCQB6q/EZo14GljGxwnxO4T1K591QQd5HABDjFn5bX9fdJzGom7j6hGlwgTtsJ9DxVjMS7wuDW6uHhaR7EQUIaDfszX62Fz3nw31M08SIgAyhqOPFNvMyRE8CLp8qFxGxmKc15BieMARfpsqWUKdUOMaHgWLR4Xc9Q4HyTDxAmHapEQAWlsGZMzO0CCiu6DDDm6SGTvtq2DhwMcFD2Uc/iAQSCIIseuyo9EVi60uPU/hshVzyezVIcHokmSUFFacJ4TgIsKEFIJgFIBFhQydPCeE7ChoTp4TwiwIrc7NUaT2YxryRUOG/</a:t>
            </a:r>
            <a:r>
              <a:rPr lang="pl-PL" dirty="0" err="1" smtClean="0"/>
              <a:t>knSXBpFWmXud</a:t>
            </a:r>
            <a:r>
              <a:rPr lang="pl-PL" dirty="0" smtClean="0"/>
              <a:t>/SIAbP3ysWF0/YjEv1uoU6PeVKgdoc1gL2eEhxLv6Lj1MfMs8zfB0VjS5KzDzTK6uHeadUN1ANJ0HU3xCQNQ4xw3QkLsu2+aE0MPhalMU61KHPI2qGKjS61p1F89Q7kuPhGGblG33Hkgoy0RATwpAJwFrZnRGE8KaeUWFEFBWOUIRYUIBSAThOWlFhRJpspU28VWApNKaYmghtTf6KB+qswdDU65a0QTLiACBvE7noiG0xrhhnqtO6JDMFSEAOOlm7jxJNrDilmOId3YYCdDTDRwuSePkjTlZbhxiHlrmvc5gaHRUaW7OLY2391kZlVs0c7+mw/NW3SJStlOGxAYZc3UNi2YkHhMWQrHQ6WwY4EAj2O6Z7kqVEumIsJuQNuU7rHk3o04l+ExOiA4amjhce6MpYvD2DgG83aS71iVltbzMWMcZPAKpyOo0HFG2c9aw/ymGJ3JA1QbSIMDoh86zepiCC8U2fE7wCJLrnURJJJH1WWGpFpSeRsaiiqE0K4tUYWZVFUJK3SmRYUVJwEgE4CVjoSdOAphiLCiEJ4U9CfQiwohCeFMMS0osKIQu+/wkxdChWrVarof3YZTABJIJLqgEbfCy5gWXCQuu7DZaXOD3tLabnaBUeCGSfFZxgEjRz4rPLJqDovHFOWzc7Q9n6eZ4yGVe5DX1YJbLjTqOFQNgO3FZ9c+VQLlO2XZN+X1WU31BU1sLg4NLRZ0EQSeh9V3GdCjTBqYOs2rVDmtgmG776wC1oEmSSlicuqZnVAxmIoaaTCA6i1zngvgfEwhm7W7t/FcmLNxf5M6J4+S0jynSnhbPa3JW4TFPoNqd4GhhDo0nxNBgj1nyIWSAu9StWcrjRXCkGqYapaUWFFQarNET+W3upaVNrOiLCiAYFIU1bRoOcYaCTyAldbh+xzTTJfiRSd3bqgD6Tg06eGouBFyBJHHYqJ5Yw/0y443LsjjHU1AtRVWkWmDvb6ibc991KlSlWnfYlxKqVJ7xFy1onmGg729VpZczS9p2E3VmCwbjJFhFzsI69LKLa7NL7kOH+nA35krdUtsyab7B+MrGm5x1QBIBtebWHFc1WqF7p9hyA2V/dveRMk7XU6OHvCieXkXHHRQygrqeCBWg3BOtyUxhSLgLFyNli9mZXwcWJQ7sMtauXTt7qpvecAPYI5A4IzhhSovwhXRYGjUJvAnjpV+OyN0Tqnzt7BTzSZXRbVo5I4U8wqXsIstyrldQdUBXwxG6rkZuDRnQkiDSSTsmgQNUw1ECgpigkOgcNVjWovC4ZrnBrnaZsDBMuJAaI6ki82Em+xhTkgiILXOaREEFriLjgbbKeSuiuLqynSp06MqzuSrW0iqChHDtHFP9mbzU+5KRYkVRU6gzquu7OVH1opt1SHktDZJl5k3G++1guUDV1/ZPPqeG0NDQ6o9wgNJdUc5x0gCm1pIEwI3N9lzfJUXFWa4W03SNvNOy1amzvC0NcPEGuOt0/2sMA+qzMnz/FUqb70MPf56Y1yAYPxBrT777LpM7xma16bwKdPDtaJOt7GOLeB0DW8TO3hud15TmpxtH4hTYPEdbA5zzfiXSRHp6rm406jr9mttq5bF2grur4irXLXDvHAuOk6C4Na0ljoggkbcNrws8MQLsxxBcO8c54bNjOnYkmTs6J4LdqUdLgwjxEAgAgkhwkRpmbT7FduOTSqTOaUU3cQNrVOOiOfhC2dTS2OBsdgdjc7hbfZjK6VRxdUaXBp8LDID95c4yDpkRG89BdyzRirGsbZhZZl1Wu7RSZqO5ktaAOZc4gBdLlXZzu5q4l9MNEwCC5s84I8fGBETvK3jiadECnRAq1AXEeFgFPWQdMsaJAgACOCoqZU97tdY95U3IJ006Y+8RsByFzzC4cvy5PUTohgS3IAOPlzjhaYBF3VHW6TwDeklqqfkj6l61aSTNthEzEwN+h802Y5qGnTT0vg2MaaQ3+CmDfzKx8ViqjzJcZ6GI4WhZwwZZ77fs0eSMexsYrA4Jln6j97U/VYWbuLRyHJZderQuaTS0yAGvh0iPiBaTG1weYgm8Ad2piku3DheN3ybMJy5+C6piqjxpkaeQsPXmoCm48Pop0mxstTD4RxE6yuiUiYwAfsjoiB5yFKnhyL6QtVmXt4yfVFdw0CBZZ8maKKMplCqRN46BXUaTgbyRG5EQq8wzMt8LCAAsqvj6jt3EopsHJI1qGDokyXE3uBaP1R1P7LTsGlx5u/6XJFxPFX0KTjzKHH7Ep+kdTVzr/02tAHP8kB/FZMvaChqGXE7/RH08uYFPGKLuQJi8dTIsAPQrCrtabyur+ysHyhQqYBh+UeyuOjKezjSQmXWnKKX9ISV2Z8TiWvCNweG1n4msbxc8wJ5CLudt4QCboHG5c5okGw/eyIDe5azVao5vivtNwxvKxbJ/ZynmaWu7HHDvfY6L7FgG0XDvazq7oA8NNjGw4G7SdYdaVj4fJXjW6jUZV1O1OYXjU0nc6503+8Qqaj/AAS0wemyzf4wWu8UyNiCQR1BFx6LJRyN8lLf6NXwiqa0blbC1KbmNqU6jHPc1tMOaYe52wpuHhfv8pKfHUnUKpo1mOpVQA7Q8QS1wkEcx+hRuRdrq1MTq1skE+EOMgyC+kYZVAtxY77xK6rOcPQzum0VC2jimEjC1r91XbbVRc7cGeDgHNJ2N5pfIknU0ZyxeY9jh02gLbwfYvFUP9WjWqsaH620y11VhuWANtAgbyWu4EcLsJ2Xf4X1K1GnTgSIqPe4j4vBDdI4RNr3Wj+RBdxLHJmDSw+ohoBJJgDqU+GyXXiaRJq6ab2OmjIJh7YLKhENuR49r2Jsugx2Y4Mh7aNEP0WtTDnVHvsALRpAknfaJcTLdbD5DjcXRLfstRv8qmKRqVXUWNLiDVkDxOJ0jxWiAAIMLGWZz/yjThxWzSzbOcbWYNNJrA1zHmKbnVABp194SDG5DjMwBYaoXAUM0dLzU1YhjBqcW6w8OZq0+ICQXPLRvAOiNUX9LyPsNjGYWpQxGIZ/M0AaXVqjqLWmXd3UcWmSLdLxyXNZp2NoYQvLHVHSCPEWxyIAAHM9VnJcdv8Ao4NPSMHMBQDxqpUyw6J75hdVDgdDmul2ku/liW23MfFCy8LmrcMO7Y2i4BxINN7nFumWgl7mzcQQ2bQbCYUsXlmIrOLQJJPh1F0kmZJbEyum7P8A+Fhd4sRUMcWDw78+KjlCqbv6RTTW6o5+jn9So/8AlDfeGiZ+87hvxW9lWT1XAd4dLbWA0j2/M9LcV2H8Fw+FZ4WfCDAaBJjgJICjh31apZ3dMM8UsJcQXAWfA0gcYI1bE254tylqKpf0tNLb2XZXlQADKbYsCanEAzJvxILTPms/tTVAYMPTADYvN5k7u5nexXYV2swmGDZALWAE8TpaAS0E72t6LzoVpJMbkn36nfzXTjwpMyUnN2zF/hR3m/VRGTTxXQMeOSl3o5D1XTbLqJhMyYc0TTylo4LSAVzGW4IsEl4RmswLQdh7K8sjZEOceQQ2NYXN0i3WUgMvMqz2bT1PDyWNWxDybkrarYMAadRe7eOCzzg3HfSPX9FoqIkmzOIJ3V1On0JVuLwWgxqBPRTwmGedinZCjsupYdkSdQPKLH1VlMCbD6q9mTVjBt6/ojMPkxbcmD5KG0apFFMOHADzKMZSPEx5IilhHD43BwjiFe0AWER6qbKBW046pnBEvAQtWE0yGhtSSo1BJUTRxgxz3UywOAG58DSSeHjiY6ExxVVLDDEVCXON2As6fDJ+oHohGJ8PUdTe1wPiaSQTsQZlrulz7rGUadoalemF1cprMFvEEFldFgxDe+aNI3Dg08QDAcC0kAkgEESBY7Ltsnr98PCx4PEaS5v/ALgCEJm2T03OgnxbuY2CQObjsweal5dOyulbVGDVwjRVa9hDGHvHPFODDGSS4WDZsB0J2iy1KmJqYaoThjIdAexx1Uq40yBBa2SBPiABEckFmDRp0N+EgCQCBoabNB4ibk8Ss2s6p4fG4hplsk28lEYSmlf9KlKMW9HomW/4g12wRBMEilXLg5oaQCKNedWkmbHUPCbJdo/8THVGta7Bn7zw9hN9tLg0Bw9B5rnMsxorBjHmC0ncSIeNLy1vVpMgfoqcvyrxkOqOY3S4teOY+GR1ja3nZRdXGQdNP8ohmQZ837W2qKD3BkeCaIJgbAPcCTPJen4f/EZxe1pwhptMy99eiYsT8DXEk2XluR0atF4c4nxEgFrmuH9wh3AgSDwMxsujy3P6rxT1gy8kadMEkWGkwBpnVt6qZZHG1EfSUttHZ4/to8ghsNHPT/8AaxXnXaTOxUfLqlWpEeAVCxkzckMudoiYXRVsVSEtqNGriBDj9DH1WdWNO0Uw0ceIERwAt/8AnmufnbuVs0jjpVFUVZDm7ixztHdgODWsYNMiJJL4JO4HCN+NuuwOJLMTaoXtMNbxDmtqDUd9wIM/06lzzMtqOeHMgNlsskyQLEzFjG3p6yx+FcGNZTcWtEl07udFy0cHEG8GCR5BOM43aFKDo3GYqpWe2rSBe67mUoaRoFYtD7kE3pSROwtF52MFUo4bXVedMud3bXQNIJ3jyj6LzTE48Ui00TUc8ABuqGtYxvDfn+fRYWfZ5UJl7y6oR4R8tMHjHDoOd/Pphd6MJx1s9PzrHDFQ3XAsfPp++Q5LMflDgPCZXnuRZ+9h0vJPIk/iupb2uLB46ZI5jZacZw0UqrQTUZVbINN0dCENVbVOzH+qFxPbz+mmfVBjtpWJuAArUp+gtew/vqjNxCc50QPhVVLM3vuGtcrdNR3+21T1X5RfH7AK/aJ3MD0Qn8dEyagRWNwLvmo+oWLiMt5NIWsciZnKLXYNGcMm1+sfqgsx7SRZgk8ys/EYV42CCbgnTcFXpmblJaNHB42o65cq62YV6ZlryoU/ClVqgiCjyK9Grl3bx7bVG6h0JC3sN25wp+LW3zuvPqmCkyFdh8uedm+pTaiJTmenUO0WGf8ADUb6mFOrm1IfO33C4BmXU2CXkTyCtbimCzGgdSo14NU35OsrZ5T4EnyBQGJz9o+VywhiHuswXUMdhjTbLjLj9EJg3rRsjPh/T9QkvPqlR8nxFJacWY9X6NkVuANx5bomjJsSCeSCw9NvLldEU3eKw287c7pNAma2X1Sz5aTur6TH/wDygGPNbOFqtfDajpYDIYxradOerGASfOVyrq20EkjhfgbLQwvebkW/e6xljRsps70UKdRsEAiLdFi5l2Tab0zHQqvLcxeD8NuvGI+t9lv4XHh1iL/0+sWWW4ldzg6+U1aRu0+YRWHxbtj7/qu2rEEbT0i/ssuv9mO7b8wnJqa/JDi+PYymYsSNQ26xI5bb9UbRY11TSxpM3bIFjJDgYtxF7fgh3ihteOSDxVFhHhqVBy4jiPzKwl8e+xsspsYYtdVABGo2u6PSYMe3LyW3Xy6nReGuqB4EatFuAloB4AaSSD8y89p4ao34XT7qZqVW+IgmOcn6rKXxn+y+rf0d1Q76vVqMoPJB0gEXLQyQQHGQZ6AbLMx+Pq0WGkxzg4mXl3iMg7gn4T5Ql2WxlWlWpEEt7weGYE8IAO/msXtDiMTTxNWm+n3jmOguAJBmDLSBBF90sOFzlrwTkmoaZDNMRUu4tc57r6iLTzdz6D35HDGBe4kkEk3J5raw+cVW2dh3kf2u/RG/5gpaY7t1N3MtsvRjFwWkc0mpPuc9SyeqdmldBkeUYgHS4As68EKcxeTLK7PIiETh80xI4td5OCU3JocUl2NXE9n6QN2+yArZTh+IctvLMY6pAcwzzkFa9TLgGzpBPJY8mV+ziqGW02mWPcFtYWkebj6KnHY+swwKTR5rEx/aSu20gHonxcgtI7GjSdxiOqatgqR3LQfMLzHFZ9iHfO70KB+11CZLnT5lWsD9mbyo9RflNPgQfZCV8vpjdoXnzcyrDZ7vcqwZ/iB8xPmn0Zex9VHQ4rLGk2agsR2dO5kLPp9p645K/wDzhXO4CpRmiXODLKOVOb8LCfNWuy6u7oOiqpdravFoRTe1/NiPz9DTh7KG5E7irqeUAG6l/mRruBCLwWMDzYW5lJuXkpKPgKw2EawWF1yfajFRbitzOu0VKk0tadT+nBcBjcS6o4ucrxQd2yMs0lSBCUlJJbnGbbCSdlcwcyTJ4fr6odjo2VtIE/pGyls2RoYaoGbA+due+608NjQ3gfM8/</a:t>
            </a:r>
            <a:r>
              <a:rPr lang="pl-PL" dirty="0" err="1" smtClean="0"/>
              <a:t>wB</a:t>
            </a:r>
            <a:r>
              <a:rPr lang="pl-PL" dirty="0" smtClean="0"/>
              <a:t>/isSmeW6uYTPT2329Fm1ZaZ0YxrQLwL7HeeECLm6IpY0NJPGNxbjsTH5cVh4d2k3MG54m3/lGMeImQIPHn09lk0XZs/x06RqFweRkyDAPLz5I/wC20STrDT1ETtN+Z39lz5oFwtwkbHhefaVWcObEuMzAB9N59FNIDqRRZEtYxw5gfiOCkxvJrfYLlmtqU5LHGZF5HCTpgW4go3Lu0FQv0OaCBu8kAkkEwABc25JcSrOip03cm+wRlKgTYhhBsdliuzKTEweRsrPthvBkwY9uPRRQzOy/Gsw9UQQSAWXlwY51nkSdxc+bgt/BdoG4mqWnw1Q0SIF4tA5loLQfdYlGvhRXp0KQadJFSpWdcVNIPemTsdTbeS3ctyOk6jTrls0xSpVG1WzqYabQypTDm3kFpI4lrniVCfgqS8sP7vqPZVVGN4hp/wCIWNhe0Tw8irQc2lE06pLdThIAD6Yu10ajsLNnSJgalDN6DwSHEBpIcXNcGghxb8caYlpvMFURsDxOXYZ/</a:t>
            </a:r>
            <a:r>
              <a:rPr lang="pl-PL" dirty="0" err="1" smtClean="0"/>
              <a:t>xUWH</a:t>
            </a:r>
            <a:r>
              <a:rPr lang="pl-PL" dirty="0" smtClean="0"/>
              <a:t>/jH4LMr9mcE7YPpnmxx/ArpqFWnVBNN7Xi06SDEiRMdCCmfhwU+Ul5Fo4up2TqNvh8WfJ8g+4Q1TDZtS2Jf1a4O/7XaVMKhqrHN2/FV1H52Ol4ZxeK7Q4wDTXokjq1w+sLI7/DvPi1sPuF6K7GVRxnzv+KzcXiKbv9WhTf8A8QD7hXHIvX/BcX7ORZlTH/BUafOxU35G4cJ8lsvweXu+R9M/defwKJwWGwrdq9TydBVPIw4+0crUy0hUOwJ5LvMTTY4fy3USfvSFmYjC4v8A2xh/R36oWRicEcs3K3n5T7K0ZM/</a:t>
            </a:r>
            <a:r>
              <a:rPr lang="pl-PL" dirty="0" err="1" smtClean="0"/>
              <a:t>lHmjsXhcy</a:t>
            </a:r>
            <a:r>
              <a:rPr lang="pl-PL" dirty="0" smtClean="0"/>
              <a:t>/</a:t>
            </a:r>
            <a:r>
              <a:rPr lang="pl-PL" dirty="0" err="1" smtClean="0"/>
              <a:t>pP</a:t>
            </a:r>
            <a:r>
              <a:rPr lang="pl-PL" dirty="0" smtClean="0"/>
              <a:t>/AA0rFxeHxY+NtX2d+S1Tb8oh0vDC3ZYG/E9o9VQ4Ydu758llVGnjPrKgQr4v2Q5r0ajszpN+CnJ5lCYnNarrTpHIIQqtxTUUTzbIuVbipOKiQqJZBJShJAjZaiGRZU0wr2rJmqLWuG3P8ldTny8tgOcKlkfvkrxtP/fooZSCaDvxEwd7fVG03bHh7/VZlPE9B+cXJRlN+rjG/wCVvopaKTNOmTIvaJiwMgWtP0MbcEVQpEg6Ji5iZtN7ecrLokzB/frxRdEgkS48ZIJH15+izZZosw8ghxBuTcgEzuADG8kLmG4CuO8qfCykXBxZBc2/Ldo38l0RDxpip8YJAgm0ibgAg3A9lOpq7mqymSHPguPh0mxBDmkAjUOI6KU6AwaOPq1HeC+4YNjtxOw3EmwEieaLrh7Q11dj9IeZdTLnWi+uLMb42g6rnUYBhWZfWqYdtEgNY6nMPLdQY4vBnuy4cNVpHii8QBbh8ww7SRVJqNc1rtJJpMLo8Tqg1u1km4BHh4Kb2aU/QqWXUTpqMOpul4c6nIJs0DTSqbnvH7NsYgRpK6LLMxbTwlV7qchrWvZSDXBstAe4vLmgF4LHOGkAEmbm64itjsG0HTU7x+suawuqVA3+0MEAebeAvZZJxeLxD9JrVQwm4YNDGi28RIiOHJCxW7CU9UdtjczFSgxlIOOtpIYSGtAizHU3xadVwDsDFwsrEZWaAmm7RTJYSQ0vqAF/8xhEDvQWx4XTMcFnDLMVTLe5GpsHxWDiRElsnTFxc7qnF5PmIdqqU6hE38YI3+ES6AfZVHFXnRLn9Gt2iwGVUqVXRWq1sRVIM0iYAlhNmnQLF40uLiCBZG4ftM7S0ydhvY2HFYRyd7HFhpOBbB1RAmC6DzNz6DiqH03AkEXm/qteKaozVo6tvaM81czOw7iuKdUiRxFiqziCEdJD5nbVMeCgq9clcyzHu5o2hmHNLptDU0XYilKBfRcNlr0MQxwvZE/YQ4SEcq7g1ZzZe4c0xxjxsSt6plZ5Iapk5VKcSWmZjc2qDiURT7R1B8xVdfLCOCDqYAhVUWTckao7RT8TWnzATOxuHf8AFSpn0hYT8MQq4IT4LwLm/Js1sJhXf7en+0kICtlFA/C9484KD713NWMqFUk15Fafgqq5L/TUafOQhKuW1G/LI5i/4I+pVIUWY4jjCpNktRMzuSktsZr5ewSRbFS9grHq1tRJJSMmKn4q+hW57GJ3ndJJSUXUmiYHUfSb87K2nWETziEklJSCadYtFib7cQR5fW6NpVA8eEBrptvBG/WOKSSlopEqeMIcRJEAix2vwB43R2FqMdfWZuGi8CTbhEyBw4JklDQwqi+mYOqZJD5BuTvtPAFQxeW0bwGyHEfDIBiRIIuIukkp7MoEq4JoLhpZLQC4hoENfvNvF8I9uaTcQKekMAva7QRq4fUhJJUAdhMzAB8Dfil5DYkmN73Wrg85aHN1wA6wkF8yBpvvNwINrzKSSloZo0ItraAdQ9w478IhC4zs/Re4G4Lr2m/hmRG1r7J0kiGY+L7FTOhzRxEg3O0EjrK5TM8mfRcQ4R5EEJJLSMmT3M19G08JUIISSW6ZLQzcQQUTh82e3Yp0k2kxW0a+D7THZwla9DNqb+nokkspQRcZNlxY1234Kmpl4TpLIsAxOXNIWLjMthJJaRbE0ZNTDwUzQnSW5j5IVRZA1GpJKkSyuEySSZJ//9k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2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https://encrypted-tbn3.gstatic.com/</a:t>
            </a:r>
            <a:r>
              <a:rPr lang="en-US" dirty="0" err="1" smtClean="0"/>
              <a:t>images?q</a:t>
            </a:r>
            <a:r>
              <a:rPr lang="en-US" dirty="0" smtClean="0"/>
              <a:t>=tbn:ANd9GcTAHZfwv1db2iQbur28BdgS6BUyUvOh5fzWv6ATouTmiNN9bcul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https://encrypted-tbn3.gstatic.com/</a:t>
            </a:r>
            <a:r>
              <a:rPr lang="en-US" dirty="0" err="1" smtClean="0"/>
              <a:t>images?q</a:t>
            </a:r>
            <a:r>
              <a:rPr lang="en-US" dirty="0" smtClean="0"/>
              <a:t>=tbn:ANd9GcTAHZfwv1db2iQbur28BdgS6BUyUvOh5fzWv6ATouTmiNN9bcul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36EE-E60F-874E-A3D1-76BEB17A19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8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93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54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60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64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94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19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649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428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56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855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066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7768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27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5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42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03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1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17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8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91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2773-E29B-2746-896E-9DD62E351777}" type="datetimeFigureOut">
              <a:rPr lang="en-US" smtClean="0"/>
              <a:t>1/11/2015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714C-5061-904C-B2FD-1C225951B00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4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C000682-294A-42DC-A1DD-FE181D7AD98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1/11/2015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A94AD5C-5B03-4555-88D8-ED33B4B123D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race.ncbi.nlm.nih.gov/Traces/sra/sra.cgi?view=run_browser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2356555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332" y="4315178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Viruses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3048001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3668" y="3496923"/>
            <a:ext cx="340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BLAST against virus DNA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0"/>
            <a:ext cx="81617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2446" y="-14109"/>
            <a:ext cx="86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reads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2446" y="3919690"/>
            <a:ext cx="100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 viruses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Demonstrate code works for at least one pipeline (preferably </a:t>
            </a:r>
            <a:r>
              <a:rPr lang="en-US" dirty="0" err="1" smtClean="0"/>
              <a:t>contigs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</a:t>
            </a:r>
            <a:r>
              <a:rPr lang="en-US" dirty="0" err="1" smtClean="0"/>
              <a:t>contig</a:t>
            </a:r>
            <a:r>
              <a:rPr lang="en-US" dirty="0" smtClean="0"/>
              <a:t> vs. read pipeline for one application</a:t>
            </a:r>
          </a:p>
          <a:p>
            <a:r>
              <a:rPr lang="en-US" dirty="0" smtClean="0"/>
              <a:t>Demonstrate pipeline works for vertebrate genomes (human/HERV) and for microbial </a:t>
            </a:r>
            <a:r>
              <a:rPr lang="en-US" dirty="0" err="1" smtClean="0"/>
              <a:t>metagenomes</a:t>
            </a:r>
            <a:r>
              <a:rPr lang="en-US" dirty="0" smtClean="0"/>
              <a:t> (HMP/virus)</a:t>
            </a:r>
          </a:p>
          <a:p>
            <a:r>
              <a:rPr lang="en-US" dirty="0" smtClean="0"/>
              <a:t>Compare BLAST methods for reads:  SRA (</a:t>
            </a:r>
            <a:r>
              <a:rPr lang="en-US" dirty="0" err="1" smtClean="0"/>
              <a:t>SRAblast</a:t>
            </a:r>
            <a:r>
              <a:rPr lang="en-US" dirty="0" smtClean="0"/>
              <a:t>) vs. FASTQ (Naïve </a:t>
            </a:r>
            <a:r>
              <a:rPr lang="en-US" dirty="0" err="1" smtClean="0"/>
              <a:t>blastn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628650" y="822961"/>
            <a:ext cx="7886700" cy="5782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Download from ‘www.ncbi.nlm.nih.gov/Traces/sra/?view=software’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To </a:t>
            </a:r>
            <a:r>
              <a:rPr lang="en-US" sz="2000" dirty="0" err="1" smtClean="0"/>
              <a:t>uncompress</a:t>
            </a:r>
            <a:r>
              <a:rPr lang="en-US" sz="2000" dirty="0" smtClean="0"/>
              <a:t> the toolkit, execute ‘tar </a:t>
            </a:r>
            <a:r>
              <a:rPr lang="en-US" sz="2000" dirty="0" err="1" smtClean="0"/>
              <a:t>xfz</a:t>
            </a:r>
            <a:r>
              <a:rPr lang="en-US" sz="2000" dirty="0" smtClean="0"/>
              <a:t> sratoolkit.2.4.2-ubuntu64.tar.gz’ in your desired directory (e.g. ‘/</a:t>
            </a:r>
            <a:r>
              <a:rPr lang="en-US" sz="2000" dirty="0" err="1" smtClean="0"/>
              <a:t>usr</a:t>
            </a:r>
            <a:r>
              <a:rPr lang="en-US" sz="2000" dirty="0" smtClean="0"/>
              <a:t>/bin’ or ‘/bin’)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To put in your executable path (using bash shell):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export PATH=$PATH:/bin/sratoolkit.2.4.2-ubuntu64/bin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‘</a:t>
            </a:r>
            <a:r>
              <a:rPr lang="en-US" sz="2000" dirty="0" err="1" smtClean="0"/>
              <a:t>latf</a:t>
            </a:r>
            <a:r>
              <a:rPr lang="en-US" sz="2000" dirty="0" smtClean="0"/>
              <a:t>-load’ , ‘</a:t>
            </a:r>
            <a:r>
              <a:rPr lang="en-US" sz="2000" dirty="0" err="1" smtClean="0"/>
              <a:t>blastn_vdb</a:t>
            </a:r>
            <a:r>
              <a:rPr lang="en-US" sz="2000" dirty="0" smtClean="0"/>
              <a:t>’, ‘fastq-dump’, ‘</a:t>
            </a:r>
            <a:r>
              <a:rPr lang="en-US" sz="2000" dirty="0" err="1" smtClean="0"/>
              <a:t>prefetch</a:t>
            </a:r>
            <a:r>
              <a:rPr lang="en-US" sz="2000" dirty="0" smtClean="0"/>
              <a:t>’, ‘</a:t>
            </a:r>
            <a:r>
              <a:rPr lang="en-US" sz="2000" dirty="0" err="1" smtClean="0"/>
              <a:t>vdb-config</a:t>
            </a:r>
            <a:r>
              <a:rPr lang="en-US" sz="2000" dirty="0" smtClean="0"/>
              <a:t>’, ‘align-info’, and ‘</a:t>
            </a:r>
            <a:r>
              <a:rPr lang="en-US" sz="2000" dirty="0" err="1" smtClean="0"/>
              <a:t>kar</a:t>
            </a:r>
            <a:r>
              <a:rPr lang="en-US" sz="2000" dirty="0" smtClean="0"/>
              <a:t>’ should now be in your path (the versioned ‘fastq-dump’ did not work)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You can specify your SRA toolkit set using ‘</a:t>
            </a:r>
            <a:r>
              <a:rPr lang="en-US" sz="2000" dirty="0" err="1" smtClean="0"/>
              <a:t>vdb-config</a:t>
            </a:r>
            <a:r>
              <a:rPr lang="en-US" sz="2000" dirty="0" smtClean="0"/>
              <a:t> -</a:t>
            </a:r>
            <a:r>
              <a:rPr lang="en-US" sz="2000" dirty="0" err="1" smtClean="0"/>
              <a:t>i</a:t>
            </a:r>
            <a:r>
              <a:rPr lang="en-US" sz="2000" dirty="0" smtClean="0"/>
              <a:t>’ </a:t>
            </a:r>
            <a:r>
              <a:rPr lang="en-US" sz="2000" dirty="0" err="1" smtClean="0"/>
              <a:t>althought</a:t>
            </a:r>
            <a:r>
              <a:rPr lang="en-US" sz="2000" dirty="0" smtClean="0"/>
              <a:t> this may not be necessary. For example, you can specify a directory for public data during this configuration if you need to use a partition with more disk space (default is /home/&lt;user&gt;/</a:t>
            </a:r>
            <a:r>
              <a:rPr lang="en-US" sz="2000" dirty="0" err="1" smtClean="0"/>
              <a:t>ncbi</a:t>
            </a:r>
            <a:r>
              <a:rPr lang="en-US" sz="2000" dirty="0" smtClean="0"/>
              <a:t>/public’). Specified directories are created automatically if not in existence.</a:t>
            </a:r>
            <a:endParaRPr lang="en-US" sz="2000" dirty="0"/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All SRA toolkit commands have a ‘--help’ option.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endParaRPr lang="en-US" sz="2000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28650" y="137160"/>
            <a:ext cx="7886700" cy="65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SRA Observations (</a:t>
            </a:r>
            <a:r>
              <a:rPr lang="en-US" sz="4000" dirty="0" err="1" smtClean="0"/>
              <a:t>sratoolkit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03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0" y="731520"/>
            <a:ext cx="9144000" cy="6126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 smtClean="0"/>
              <a:t>latf</a:t>
            </a:r>
            <a:r>
              <a:rPr lang="en-US" sz="2000" dirty="0" smtClean="0"/>
              <a:t>-load may require sufficient ‘</a:t>
            </a:r>
            <a:r>
              <a:rPr lang="en-US" sz="2000" dirty="0" err="1" smtClean="0"/>
              <a:t>tmp</a:t>
            </a:r>
            <a:r>
              <a:rPr lang="en-US" sz="2000" dirty="0" smtClean="0"/>
              <a:t>’ space which can be a specified directory (e.g. /blast/meta/</a:t>
            </a:r>
            <a:r>
              <a:rPr lang="en-US" sz="2000" dirty="0" err="1" smtClean="0"/>
              <a:t>tmp</a:t>
            </a:r>
            <a:r>
              <a:rPr lang="en-US" sz="2000" dirty="0" smtClean="0"/>
              <a:t>). Ideally this is a local file system. You can specify this location using the ‘--</a:t>
            </a:r>
            <a:r>
              <a:rPr lang="en-US" sz="2000" dirty="0" err="1" smtClean="0"/>
              <a:t>tmpfs</a:t>
            </a:r>
            <a:r>
              <a:rPr lang="en-US" sz="2000" dirty="0" smtClean="0"/>
              <a:t>’ option (e.g.--</a:t>
            </a:r>
            <a:r>
              <a:rPr lang="en-US" sz="2000" dirty="0" err="1" smtClean="0"/>
              <a:t>tmpfs</a:t>
            </a:r>
            <a:r>
              <a:rPr lang="en-US" sz="2000" dirty="0" smtClean="0"/>
              <a:t> /blast/meta/</a:t>
            </a:r>
            <a:r>
              <a:rPr lang="en-US" sz="2000" dirty="0" err="1" smtClean="0"/>
              <a:t>tmp</a:t>
            </a:r>
            <a:r>
              <a:rPr lang="en-US" sz="2000" dirty="0" smtClean="0"/>
              <a:t>).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/>
              <a:t>l</a:t>
            </a:r>
            <a:r>
              <a:rPr lang="en-US" sz="2000" dirty="0" err="1" smtClean="0"/>
              <a:t>atf</a:t>
            </a:r>
            <a:r>
              <a:rPr lang="en-US" sz="2000" dirty="0" smtClean="0"/>
              <a:t>-load is not friendly with SRA fastq-dump output </a:t>
            </a:r>
            <a:r>
              <a:rPr lang="en-US" sz="2000" dirty="0" err="1" smtClean="0"/>
              <a:t>defline</a:t>
            </a:r>
            <a:r>
              <a:rPr lang="en-US" sz="2000" dirty="0" smtClean="0"/>
              <a:t>. For example, this fastq </a:t>
            </a:r>
            <a:r>
              <a:rPr lang="en-US" sz="2000" dirty="0" err="1" smtClean="0"/>
              <a:t>defline</a:t>
            </a:r>
            <a:r>
              <a:rPr lang="en-US" sz="2000" dirty="0" smtClean="0"/>
              <a:t> will not load: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@ERR091571.1 HSQ1009_86:5:1101:1495:2027 length=101</a:t>
            </a:r>
            <a:endParaRPr lang="en-US" sz="2000" dirty="0"/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While this will load: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@HSQ1009_86:5:1101:1495:2027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If you have two reads you should use: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@HSQ1009_86:5:1101:1495:2027/1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 smtClean="0"/>
              <a:t>	@HSQ1009_86:5:1101:1495:2027/2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/>
              <a:t>l</a:t>
            </a:r>
            <a:r>
              <a:rPr lang="en-US" sz="2000" dirty="0" err="1" smtClean="0"/>
              <a:t>atf</a:t>
            </a:r>
            <a:r>
              <a:rPr lang="en-US" sz="2000" dirty="0" smtClean="0"/>
              <a:t>-load does not like output names like ‘test’ and currently needs a name like ‘SRS015381.sra’ or ‘SRR015381’.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 smtClean="0"/>
              <a:t>latf</a:t>
            </a:r>
            <a:r>
              <a:rPr lang="en-US" sz="2000" dirty="0" smtClean="0"/>
              <a:t>-load creates a directory which can be ‘</a:t>
            </a:r>
            <a:r>
              <a:rPr lang="en-US" sz="2000" dirty="0" err="1" smtClean="0"/>
              <a:t>karred</a:t>
            </a:r>
            <a:r>
              <a:rPr lang="en-US" sz="2000" dirty="0" smtClean="0"/>
              <a:t>’ with:</a:t>
            </a:r>
          </a:p>
          <a:p>
            <a:pPr marL="0" indent="0">
              <a:lnSpc>
                <a:spcPts val="2700"/>
              </a:lnSpc>
              <a:spcBef>
                <a:spcPts val="400"/>
              </a:spcBef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kar</a:t>
            </a:r>
            <a:r>
              <a:rPr lang="en-US" sz="2000" dirty="0" smtClean="0"/>
              <a:t> -c SRS015381kar </a:t>
            </a:r>
            <a:r>
              <a:rPr lang="en-US" sz="2000" dirty="0"/>
              <a:t>-</a:t>
            </a:r>
            <a:r>
              <a:rPr lang="en-US" sz="2000" dirty="0" smtClean="0"/>
              <a:t>d SRS015381.sra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Original spot names are discarded by </a:t>
            </a:r>
            <a:r>
              <a:rPr lang="en-US" sz="2000" dirty="0" err="1" smtClean="0"/>
              <a:t>latf</a:t>
            </a:r>
            <a:r>
              <a:rPr lang="en-US" sz="2000" dirty="0" smtClean="0"/>
              <a:t>-load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endParaRPr lang="en-US" sz="2000" dirty="0"/>
          </a:p>
          <a:p>
            <a:pPr>
              <a:lnSpc>
                <a:spcPts val="2700"/>
              </a:lnSpc>
              <a:spcBef>
                <a:spcPts val="400"/>
              </a:spcBef>
            </a:pPr>
            <a:endParaRPr lang="en-US" sz="2000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28650" y="137161"/>
            <a:ext cx="7886700" cy="6547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SRA Observations (</a:t>
            </a:r>
            <a:r>
              <a:rPr lang="en-US" sz="4000" dirty="0" err="1" smtClean="0"/>
              <a:t>latf</a:t>
            </a:r>
            <a:r>
              <a:rPr lang="en-US" sz="4000" dirty="0" smtClean="0"/>
              <a:t>-load)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392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37161"/>
            <a:ext cx="7886700" cy="654783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dirty="0" smtClean="0"/>
              <a:t>SRA Observations (</a:t>
            </a:r>
            <a:r>
              <a:rPr lang="en-US" dirty="0" err="1" smtClean="0"/>
              <a:t>blastn_vdb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31520"/>
            <a:ext cx="9144000" cy="6126480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 smtClean="0"/>
              <a:t>blastn_vdb</a:t>
            </a:r>
            <a:r>
              <a:rPr lang="en-US" sz="2000" dirty="0" smtClean="0"/>
              <a:t> requires [DES]RR at start of SRA archive used as the subject database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 smtClean="0"/>
              <a:t>blastn_vdb</a:t>
            </a:r>
            <a:r>
              <a:rPr lang="en-US" sz="2000" dirty="0" smtClean="0"/>
              <a:t> gets confused if you have a suffix other than .sra on the subject archive (e.g. SRR000001.foo). Use ‘SRR000001foo’ or ‘SRR000001’ instead.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 smtClean="0"/>
              <a:t>blastn_vdb</a:t>
            </a:r>
            <a:r>
              <a:rPr lang="en-US" sz="2000" dirty="0" smtClean="0"/>
              <a:t> is more effective for non-aligned SRA archives rather than archives using reference-based compression (called ‘</a:t>
            </a:r>
            <a:r>
              <a:rPr lang="en-US" sz="2000" dirty="0" err="1" smtClean="0"/>
              <a:t>csra</a:t>
            </a:r>
            <a:r>
              <a:rPr lang="en-US" sz="2000" dirty="0" smtClean="0"/>
              <a:t>’). A more effective solution for alignment-based archives is currently being developed. </a:t>
            </a:r>
            <a:r>
              <a:rPr lang="en-US" sz="2000" dirty="0"/>
              <a:t>To determine if you have a </a:t>
            </a:r>
            <a:r>
              <a:rPr lang="en-US" sz="2000" dirty="0" err="1"/>
              <a:t>csra</a:t>
            </a:r>
            <a:r>
              <a:rPr lang="en-US" sz="2000" dirty="0"/>
              <a:t>, look for an alignment tab at the </a:t>
            </a:r>
            <a:r>
              <a:rPr lang="en-US" sz="2000" dirty="0">
                <a:hlinkClick r:id="rId2"/>
              </a:rPr>
              <a:t>SRA Run Browser</a:t>
            </a:r>
            <a:r>
              <a:rPr lang="en-US" sz="2000" dirty="0"/>
              <a:t> or run </a:t>
            </a:r>
            <a:r>
              <a:rPr lang="en-US" sz="2000" dirty="0" smtClean="0"/>
              <a:t>‘align-info &lt;archive&gt;| </a:t>
            </a:r>
            <a:r>
              <a:rPr lang="en-US" sz="2000" dirty="0"/>
              <a:t>head</a:t>
            </a:r>
            <a:r>
              <a:rPr lang="en-US" sz="2000" dirty="0" smtClean="0"/>
              <a:t>’.</a:t>
            </a:r>
            <a:endParaRPr lang="en-US" sz="2000" dirty="0"/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You </a:t>
            </a:r>
            <a:r>
              <a:rPr lang="en-US" sz="2000" dirty="0" smtClean="0"/>
              <a:t>can use ‘</a:t>
            </a:r>
            <a:r>
              <a:rPr lang="en-US" sz="2000" dirty="0" err="1" smtClean="0"/>
              <a:t>prefetch</a:t>
            </a:r>
            <a:r>
              <a:rPr lang="en-US" sz="2000" dirty="0" smtClean="0"/>
              <a:t>’ to pull an archive before running </a:t>
            </a:r>
            <a:r>
              <a:rPr lang="en-US" sz="2000" dirty="0" err="1" smtClean="0"/>
              <a:t>blastn_vdb</a:t>
            </a:r>
            <a:r>
              <a:rPr lang="en-US" sz="2000" dirty="0" smtClean="0"/>
              <a:t> and the result will be in the ‘sra’ sub-directory of your public or </a:t>
            </a:r>
            <a:r>
              <a:rPr lang="en-US" sz="2000" dirty="0" err="1" smtClean="0"/>
              <a:t>dbGap</a:t>
            </a:r>
            <a:r>
              <a:rPr lang="en-US" sz="2000" dirty="0" smtClean="0"/>
              <a:t> folder (e.g. /home/bob/</a:t>
            </a:r>
            <a:r>
              <a:rPr lang="en-US" sz="2000" dirty="0" err="1" smtClean="0"/>
              <a:t>ncbi</a:t>
            </a:r>
            <a:r>
              <a:rPr lang="en-US" sz="2000" dirty="0" smtClean="0"/>
              <a:t>/public/sra). Or you can execute </a:t>
            </a:r>
            <a:r>
              <a:rPr lang="en-US" sz="2000" dirty="0" err="1" smtClean="0"/>
              <a:t>blastn_vdb</a:t>
            </a:r>
            <a:r>
              <a:rPr lang="en-US" sz="2000" dirty="0" smtClean="0"/>
              <a:t> without </a:t>
            </a:r>
            <a:r>
              <a:rPr lang="en-US" sz="2000" dirty="0" err="1" smtClean="0"/>
              <a:t>prefetch</a:t>
            </a:r>
            <a:r>
              <a:rPr lang="en-US" sz="2000" dirty="0" smtClean="0"/>
              <a:t> and it will run as the download is occurring.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Downloaded archives are already in a ‘</a:t>
            </a:r>
            <a:r>
              <a:rPr lang="en-US" sz="2000" dirty="0" err="1" smtClean="0"/>
              <a:t>kar</a:t>
            </a:r>
            <a:r>
              <a:rPr lang="en-US" sz="2000" dirty="0" smtClean="0"/>
              <a:t>’ format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 smtClean="0"/>
              <a:t>blastn_vdb</a:t>
            </a:r>
            <a:r>
              <a:rPr lang="en-US" sz="2000" dirty="0" smtClean="0"/>
              <a:t> can be </a:t>
            </a:r>
            <a:r>
              <a:rPr lang="en-US" sz="2000" dirty="0"/>
              <a:t>multi-threaded using the ‘-</a:t>
            </a:r>
            <a:r>
              <a:rPr lang="en-US" sz="2000" dirty="0" err="1" smtClean="0"/>
              <a:t>num_threads</a:t>
            </a:r>
            <a:r>
              <a:rPr lang="en-US" sz="2000" dirty="0" smtClean="0"/>
              <a:t>’ option</a:t>
            </a:r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err="1"/>
              <a:t>blastn_vdb</a:t>
            </a:r>
            <a:r>
              <a:rPr lang="en-US" sz="2000" dirty="0"/>
              <a:t> results cannot be reformatted with </a:t>
            </a:r>
            <a:r>
              <a:rPr lang="en-US" sz="2000" dirty="0" err="1"/>
              <a:t>blast_formatter</a:t>
            </a:r>
            <a:endParaRPr lang="en-US" sz="2000" dirty="0"/>
          </a:p>
          <a:p>
            <a:pPr>
              <a:lnSpc>
                <a:spcPts val="2700"/>
              </a:lnSpc>
              <a:spcBef>
                <a:spcPts val="400"/>
              </a:spcBef>
            </a:pPr>
            <a:r>
              <a:rPr lang="en-US" sz="2000" dirty="0" smtClean="0"/>
              <a:t>One </a:t>
            </a:r>
            <a:r>
              <a:rPr lang="en-US" sz="2000" dirty="0" err="1" smtClean="0"/>
              <a:t>blastn_vdb</a:t>
            </a:r>
            <a:r>
              <a:rPr lang="en-US" sz="2000" dirty="0" smtClean="0"/>
              <a:t> execution completed (i.e. indicated letters and sequences in database) and then presented an error. This result will be </a:t>
            </a:r>
            <a:r>
              <a:rPr lang="en-US" sz="2000" smtClean="0"/>
              <a:t>investigated.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44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Viruses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3668" y="4645147"/>
            <a:ext cx="371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BLAST against a virus nucleotide database (e.g., RefSeq Viral Genomes)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  <a:solidFill>
            <a:srgbClr val="FFFF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679FEA"/>
                </a:solidFill>
                <a:latin typeface="Verdana"/>
                <a:cs typeface="Verdana"/>
              </a:rPr>
              <a:t>Reads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6558" y="2684606"/>
            <a:ext cx="340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assemble with </a:t>
            </a:r>
            <a:r>
              <a:rPr lang="en-US" dirty="0" err="1" smtClean="0">
                <a:latin typeface="Verdana"/>
                <a:cs typeface="Verdana"/>
              </a:rPr>
              <a:t>MetAMOS</a:t>
            </a:r>
            <a:r>
              <a:rPr lang="en-US" dirty="0" smtClean="0">
                <a:latin typeface="Verdana"/>
                <a:cs typeface="Verdana"/>
              </a:rPr>
              <a:t> (filter, guess k-</a:t>
            </a:r>
            <a:r>
              <a:rPr lang="en-US" dirty="0" err="1" smtClean="0">
                <a:latin typeface="Verdana"/>
                <a:cs typeface="Verdana"/>
              </a:rPr>
              <a:t>mer</a:t>
            </a:r>
            <a:r>
              <a:rPr lang="en-US" dirty="0" smtClean="0">
                <a:latin typeface="Verdana"/>
                <a:cs typeface="Verdana"/>
              </a:rPr>
              <a:t>, map, analyze, etc.)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pipeline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Viruses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pipeline path</a:t>
            </a:r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>
            <a:off x="1975556" y="2187222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0332" y="3739442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679FEA"/>
                </a:solidFill>
                <a:latin typeface="Verdana"/>
                <a:cs typeface="Verdana"/>
              </a:rPr>
              <a:t>Contigs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90332" y="3739442"/>
            <a:ext cx="2427111" cy="691444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90332" y="3739442"/>
            <a:ext cx="2427111" cy="691444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" y="3940915"/>
            <a:ext cx="214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nucleotide blast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16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Viruses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pipeline path(s)</a:t>
            </a:r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>
            <a:off x="1975556" y="2187222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0332" y="3739442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679FEA"/>
                </a:solidFill>
                <a:latin typeface="Verdana"/>
                <a:cs typeface="Verdana"/>
              </a:rPr>
              <a:t>Contigs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90332" y="3739442"/>
            <a:ext cx="2427111" cy="691444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90332" y="3739442"/>
            <a:ext cx="2427111" cy="691444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rved Right Arrow 12"/>
          <p:cNvSpPr/>
          <p:nvPr/>
        </p:nvSpPr>
        <p:spPr>
          <a:xfrm flipH="1" flipV="1">
            <a:off x="5517443" y="1932205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0997" y="3940915"/>
            <a:ext cx="214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Verdana"/>
                <a:cs typeface="Verdana"/>
              </a:rPr>
              <a:t>SRAblast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3940915"/>
            <a:ext cx="214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nucleotide blast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566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0335" y="4606254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9" y="3699025"/>
            <a:ext cx="479778" cy="886968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63999" y="2124626"/>
            <a:ext cx="479778" cy="882959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90335" y="1433178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679FEA"/>
                </a:solidFill>
                <a:latin typeface="Verdana"/>
                <a:cs typeface="Verdana"/>
              </a:rPr>
              <a:t>Reads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Wishful thinking: alternate end?</a:t>
            </a:r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>
            <a:off x="1975557" y="1801087"/>
            <a:ext cx="1114776" cy="3496615"/>
          </a:xfrm>
          <a:prstGeom prst="curvedRight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0335" y="3007581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679FEA"/>
                </a:solidFill>
                <a:latin typeface="Verdana"/>
                <a:cs typeface="Verdana"/>
              </a:rPr>
              <a:t>Contigs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sp>
        <p:nvSpPr>
          <p:cNvPr id="13" name="Curved Right Arrow 12"/>
          <p:cNvSpPr/>
          <p:nvPr/>
        </p:nvSpPr>
        <p:spPr>
          <a:xfrm flipH="1" flipV="1">
            <a:off x="5517444" y="1546066"/>
            <a:ext cx="1114776" cy="3562156"/>
          </a:xfrm>
          <a:prstGeom prst="curvedRight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063999" y="5297698"/>
            <a:ext cx="479778" cy="614858"/>
          </a:xfrm>
          <a:prstGeom prst="downArrow">
            <a:avLst/>
          </a:prstGeom>
          <a:noFill/>
          <a:ln w="38100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90335" y="5926668"/>
            <a:ext cx="2427111" cy="691444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Verdana"/>
                <a:cs typeface="Verdana"/>
              </a:rPr>
              <a:t>Viruses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4445" y="5297700"/>
            <a:ext cx="34290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Example output:</a:t>
            </a:r>
          </a:p>
          <a:p>
            <a:r>
              <a:rPr lang="en-US" sz="1000" dirty="0" smtClean="0">
                <a:latin typeface="Verdana"/>
                <a:cs typeface="Verdana"/>
              </a:rPr>
              <a:t>ERR091571.98</a:t>
            </a:r>
            <a:r>
              <a:rPr lang="en-US" sz="1000" dirty="0">
                <a:latin typeface="Verdana"/>
                <a:cs typeface="Verdana"/>
              </a:rPr>
              <a:t>	gi|82503188|ref|NC_007605.1|	171823	100.00	101	0	0	1	101	83050	83150	1e-46	  187</a:t>
            </a:r>
          </a:p>
          <a:p>
            <a:r>
              <a:rPr lang="en-US" sz="1000" dirty="0">
                <a:latin typeface="Verdana"/>
                <a:cs typeface="Verdana"/>
              </a:rPr>
              <a:t>ERR091571.98	gi|82503188|ref|NC_007605.1|	171823	100.00	101	0	0	110	210	83250	83350	1e-46	  </a:t>
            </a:r>
            <a:r>
              <a:rPr lang="en-US" sz="1000" dirty="0" smtClean="0">
                <a:latin typeface="Verdana"/>
                <a:cs typeface="Verdana"/>
              </a:rPr>
              <a:t>187</a:t>
            </a:r>
            <a:endParaRPr lang="en-US" sz="1000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11" y="5496988"/>
            <a:ext cx="3287889" cy="12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3668" y="4645147"/>
            <a:ext cx="340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/>
                <a:cs typeface="Verdana"/>
              </a:rPr>
              <a:t>nucleotide blast against endogenous retrovirus sequences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96556" y="2823108"/>
            <a:ext cx="361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assemble with </a:t>
            </a:r>
            <a:r>
              <a:rPr lang="en-US" dirty="0" err="1" smtClean="0">
                <a:latin typeface="Verdana"/>
                <a:cs typeface="Verdana"/>
              </a:rPr>
              <a:t>MetAMOS</a:t>
            </a:r>
            <a:r>
              <a:rPr lang="en-US" dirty="0" smtClean="0">
                <a:latin typeface="Verdana"/>
                <a:cs typeface="Verdana"/>
              </a:rPr>
              <a:t>: Abyss (vertebrate assembler)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Application #1: Find (degraded) endogenous retroviruses in human genome</a:t>
            </a:r>
            <a:endParaRPr lang="en-US" sz="3400" dirty="0"/>
          </a:p>
        </p:txBody>
      </p:sp>
      <p:sp>
        <p:nvSpPr>
          <p:cNvPr id="11" name="Rectangle 10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819321"/>
            <a:ext cx="273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Verdana"/>
                <a:cs typeface="Verdana"/>
              </a:rPr>
              <a:t>GiaB</a:t>
            </a:r>
            <a:r>
              <a:rPr lang="en-US" sz="2800" dirty="0" smtClean="0">
                <a:latin typeface="Verdana"/>
                <a:cs typeface="Verdana"/>
              </a:rPr>
              <a:t>-&gt;</a:t>
            </a:r>
          </a:p>
          <a:p>
            <a:pPr algn="ctr"/>
            <a:r>
              <a:rPr lang="en-US" sz="2800" dirty="0" smtClean="0">
                <a:latin typeface="Verdana"/>
                <a:cs typeface="Verdana"/>
              </a:rPr>
              <a:t>NA12878</a:t>
            </a:r>
            <a:endParaRPr lang="en-US" sz="2800" dirty="0">
              <a:latin typeface="Verdana"/>
              <a:cs typeface="Verdana"/>
            </a:endParaRPr>
          </a:p>
        </p:txBody>
      </p:sp>
      <p:cxnSp>
        <p:nvCxnSpPr>
          <p:cNvPr id="4" name="Straight Arrow Connector 3"/>
          <p:cNvCxnSpPr>
            <a:endCxn id="11" idx="1"/>
          </p:cNvCxnSpPr>
          <p:nvPr/>
        </p:nvCxnSpPr>
        <p:spPr>
          <a:xfrm flipV="1">
            <a:off x="2102557" y="2165039"/>
            <a:ext cx="987776" cy="8072"/>
          </a:xfrm>
          <a:prstGeom prst="straightConnector1">
            <a:avLst/>
          </a:prstGeom>
          <a:ln w="57150" cmpd="sng"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21177"/>
          <a:stretch/>
        </p:blipFill>
        <p:spPr>
          <a:xfrm>
            <a:off x="1051282" y="3540848"/>
            <a:ext cx="1418165" cy="1242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1" y="4738853"/>
            <a:ext cx="2077156" cy="1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7445" y="4506648"/>
            <a:ext cx="35136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nucleotide blast against endogenous retrovirus sequences</a:t>
            </a:r>
          </a:p>
          <a:p>
            <a:r>
              <a:rPr lang="en-US" dirty="0" err="1" smtClean="0"/>
              <a:t>Entrez</a:t>
            </a:r>
            <a:r>
              <a:rPr lang="en-US" dirty="0" smtClean="0"/>
              <a:t> query: “(</a:t>
            </a:r>
            <a:r>
              <a:rPr lang="en-US" dirty="0"/>
              <a:t>human </a:t>
            </a:r>
            <a:r>
              <a:rPr lang="en-US" dirty="0" smtClean="0"/>
              <a:t>endogenous retroviruses</a:t>
            </a:r>
            <a:r>
              <a:rPr lang="en-US" dirty="0"/>
              <a:t>) </a:t>
            </a:r>
            <a:r>
              <a:rPr lang="en-US" dirty="0" smtClean="0"/>
              <a:t>AND "</a:t>
            </a:r>
            <a:r>
              <a:rPr lang="en-US" dirty="0" err="1"/>
              <a:t>Retroviridae</a:t>
            </a:r>
            <a:r>
              <a:rPr lang="en-US" dirty="0"/>
              <a:t>"[porgn:</a:t>
            </a:r>
            <a:r>
              <a:rPr lang="en-US" dirty="0" smtClean="0"/>
              <a:t>__txid1163]”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96556" y="2823108"/>
            <a:ext cx="361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assemble with </a:t>
            </a:r>
            <a:r>
              <a:rPr lang="en-US" dirty="0" err="1" smtClean="0">
                <a:latin typeface="Verdana"/>
                <a:cs typeface="Verdana"/>
              </a:rPr>
              <a:t>MetAMOS</a:t>
            </a:r>
            <a:r>
              <a:rPr lang="en-US" dirty="0" smtClean="0">
                <a:latin typeface="Verdana"/>
                <a:cs typeface="Verdana"/>
              </a:rPr>
              <a:t>: Abyss (vertebrate assembler)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Application #1: Find (degraded) endogenous retroviruses in human genome</a:t>
            </a:r>
            <a:endParaRPr lang="en-US" sz="3400" dirty="0"/>
          </a:p>
        </p:txBody>
      </p:sp>
      <p:sp>
        <p:nvSpPr>
          <p:cNvPr id="11" name="Rectangle 10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819321"/>
            <a:ext cx="273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Verdana"/>
                <a:cs typeface="Verdana"/>
              </a:rPr>
              <a:t>GiaB</a:t>
            </a:r>
            <a:r>
              <a:rPr lang="en-US" sz="2800" dirty="0" smtClean="0">
                <a:latin typeface="Verdana"/>
                <a:cs typeface="Verdana"/>
              </a:rPr>
              <a:t>-&gt;</a:t>
            </a:r>
          </a:p>
          <a:p>
            <a:pPr algn="ctr"/>
            <a:r>
              <a:rPr lang="en-US" sz="2800" dirty="0" smtClean="0">
                <a:latin typeface="Verdana"/>
                <a:cs typeface="Verdana"/>
              </a:rPr>
              <a:t>NA12878</a:t>
            </a:r>
            <a:endParaRPr lang="en-US" sz="2800" dirty="0">
              <a:latin typeface="Verdana"/>
              <a:cs typeface="Verdana"/>
            </a:endParaRPr>
          </a:p>
        </p:txBody>
      </p:sp>
      <p:cxnSp>
        <p:nvCxnSpPr>
          <p:cNvPr id="4" name="Straight Arrow Connector 3"/>
          <p:cNvCxnSpPr>
            <a:endCxn id="11" idx="1"/>
          </p:cNvCxnSpPr>
          <p:nvPr/>
        </p:nvCxnSpPr>
        <p:spPr>
          <a:xfrm flipV="1">
            <a:off x="2102557" y="2165039"/>
            <a:ext cx="987776" cy="8072"/>
          </a:xfrm>
          <a:prstGeom prst="straightConnector1">
            <a:avLst/>
          </a:prstGeom>
          <a:ln w="57150" cmpd="sng"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09446" y="3019778"/>
            <a:ext cx="2878667" cy="0"/>
          </a:xfrm>
          <a:prstGeom prst="line">
            <a:avLst/>
          </a:prstGeom>
          <a:ln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rved Right Arrow 16"/>
          <p:cNvSpPr/>
          <p:nvPr/>
        </p:nvSpPr>
        <p:spPr>
          <a:xfrm>
            <a:off x="1975556" y="2187222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V="1">
            <a:off x="2102556" y="2350910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221" y="3940915"/>
            <a:ext cx="3189112" cy="1938992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Verdana"/>
                <a:cs typeface="Verdana"/>
              </a:rPr>
              <a:t>1) nucleotide blast of </a:t>
            </a:r>
            <a:r>
              <a:rPr lang="en-US" sz="1500" dirty="0" err="1" smtClean="0">
                <a:latin typeface="Verdana"/>
                <a:cs typeface="Verdana"/>
              </a:rPr>
              <a:t>contigs</a:t>
            </a:r>
            <a:r>
              <a:rPr lang="en-US" sz="1500" dirty="0" smtClean="0">
                <a:latin typeface="Verdana"/>
                <a:cs typeface="Verdana"/>
              </a:rPr>
              <a:t>,</a:t>
            </a:r>
          </a:p>
          <a:p>
            <a:r>
              <a:rPr lang="en-US" sz="1500" dirty="0" smtClean="0">
                <a:latin typeface="Verdana"/>
                <a:cs typeface="Verdana"/>
              </a:rPr>
              <a:t>2) nucleotide blast of reads,</a:t>
            </a:r>
          </a:p>
          <a:p>
            <a:r>
              <a:rPr lang="en-US" sz="1500" dirty="0" smtClean="0">
                <a:latin typeface="Verdana"/>
                <a:cs typeface="Verdana"/>
              </a:rPr>
              <a:t>=&gt;both extremely slow and still running</a:t>
            </a:r>
          </a:p>
          <a:p>
            <a:r>
              <a:rPr lang="en-US" sz="1500" dirty="0" smtClean="0">
                <a:latin typeface="Verdana"/>
                <a:cs typeface="Verdana"/>
              </a:rPr>
              <a:t>3) SRA-blast results:</a:t>
            </a:r>
          </a:p>
          <a:p>
            <a:r>
              <a:rPr lang="en-US" sz="1500" dirty="0" smtClean="0">
                <a:latin typeface="Verdana"/>
                <a:cs typeface="Verdana"/>
              </a:rPr>
              <a:t>.05% of reads match 41% of endogenous virus DNA sequences</a:t>
            </a:r>
            <a:endParaRPr lang="en-US" sz="1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85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Verdana"/>
                <a:cs typeface="Verdana"/>
              </a:rPr>
              <a:t>Contigs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3668" y="4783649"/>
            <a:ext cx="340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nucleotide blast against RefSeq Viral Genomes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96556" y="2684606"/>
            <a:ext cx="361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/>
                <a:cs typeface="Verdana"/>
              </a:rPr>
              <a:t>assemble with </a:t>
            </a:r>
            <a:r>
              <a:rPr lang="en-US" dirty="0" err="1" smtClean="0">
                <a:latin typeface="Verdana"/>
                <a:cs typeface="Verdana"/>
              </a:rPr>
              <a:t>MetAMOS</a:t>
            </a:r>
            <a:r>
              <a:rPr lang="en-US" dirty="0" smtClean="0">
                <a:latin typeface="Verdana"/>
                <a:cs typeface="Verdana"/>
              </a:rPr>
              <a:t>: </a:t>
            </a:r>
            <a:r>
              <a:rPr lang="hr-HR" dirty="0">
                <a:latin typeface="Verdana"/>
                <a:cs typeface="Verdana"/>
              </a:rPr>
              <a:t>SOAPdenovo2 </a:t>
            </a:r>
            <a:r>
              <a:rPr lang="en-US" dirty="0" smtClean="0">
                <a:latin typeface="Verdana"/>
                <a:cs typeface="Verdana"/>
              </a:rPr>
              <a:t>(microbial assembler)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819319"/>
            <a:ext cx="27375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/>
                <a:cs typeface="Verdana"/>
              </a:rPr>
              <a:t>HMP-&gt;</a:t>
            </a:r>
          </a:p>
          <a:p>
            <a:pPr algn="ctr"/>
            <a:r>
              <a:rPr lang="en-US" sz="2800" dirty="0" smtClean="0">
                <a:latin typeface="Verdana"/>
                <a:cs typeface="Verdana"/>
              </a:rPr>
              <a:t>skin</a:t>
            </a:r>
          </a:p>
          <a:p>
            <a:pPr algn="ctr"/>
            <a:r>
              <a:rPr lang="en-US" dirty="0" smtClean="0">
                <a:latin typeface="Verdana"/>
                <a:cs typeface="Verdana"/>
              </a:rPr>
              <a:t>(right </a:t>
            </a:r>
            <a:r>
              <a:rPr lang="en-US" dirty="0" err="1" smtClean="0">
                <a:latin typeface="Verdana"/>
                <a:cs typeface="Verdana"/>
              </a:rPr>
              <a:t>retroauricular</a:t>
            </a:r>
            <a:r>
              <a:rPr lang="en-US" dirty="0" smtClean="0">
                <a:latin typeface="Verdana"/>
                <a:cs typeface="Verdana"/>
              </a:rPr>
              <a:t> crease)</a:t>
            </a:r>
            <a:endParaRPr lang="en-US" dirty="0">
              <a:latin typeface="Verdana"/>
              <a:cs typeface="Verdan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02557" y="2165039"/>
            <a:ext cx="987776" cy="8072"/>
          </a:xfrm>
          <a:prstGeom prst="straightConnector1">
            <a:avLst/>
          </a:prstGeom>
          <a:ln w="57150" cmpd="sng"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2557"/>
          <a:stretch/>
        </p:blipFill>
        <p:spPr>
          <a:xfrm flipH="1">
            <a:off x="863602" y="3327422"/>
            <a:ext cx="899690" cy="100378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Application #2: Find </a:t>
            </a:r>
            <a:r>
              <a:rPr lang="en-US" sz="3600" dirty="0" smtClean="0"/>
              <a:t>(intact) </a:t>
            </a:r>
            <a:r>
              <a:rPr lang="en-US" sz="3600" dirty="0"/>
              <a:t>viruses in traditional </a:t>
            </a:r>
            <a:r>
              <a:rPr lang="en-US" sz="3600" dirty="0" err="1"/>
              <a:t>metagenomic</a:t>
            </a:r>
            <a:r>
              <a:rPr lang="en-US" sz="3600" dirty="0"/>
              <a:t> samples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77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0332" y="3781777"/>
            <a:ext cx="2427111" cy="691444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679FEA"/>
                </a:solidFill>
                <a:latin typeface="Verdana"/>
                <a:cs typeface="Verdana"/>
              </a:rPr>
              <a:t>Contigs</a:t>
            </a:r>
            <a:endParaRPr lang="en-US" sz="3200" dirty="0">
              <a:solidFill>
                <a:srgbClr val="679FEA"/>
              </a:solidFill>
              <a:latin typeface="Verdana"/>
              <a:cs typeface="Verdan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063998" y="4473225"/>
            <a:ext cx="479778" cy="1267179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" y="1819321"/>
            <a:ext cx="273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Verdana"/>
                <a:cs typeface="Verdana"/>
              </a:rPr>
              <a:t>HMP-&gt;</a:t>
            </a:r>
          </a:p>
          <a:p>
            <a:pPr algn="ctr"/>
            <a:r>
              <a:rPr lang="en-US" sz="2800" dirty="0" smtClean="0">
                <a:latin typeface="Verdana"/>
                <a:cs typeface="Verdana"/>
              </a:rPr>
              <a:t>skin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02557" y="2165039"/>
            <a:ext cx="987776" cy="8072"/>
          </a:xfrm>
          <a:prstGeom prst="straightConnector1">
            <a:avLst/>
          </a:prstGeom>
          <a:ln w="57150" cmpd="sng">
            <a:headEnd type="none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Application #2: Find </a:t>
            </a:r>
            <a:r>
              <a:rPr lang="en-US" sz="3600" dirty="0" smtClean="0"/>
              <a:t>(intact) </a:t>
            </a:r>
            <a:r>
              <a:rPr lang="en-US" sz="3600" dirty="0"/>
              <a:t>viruses in traditional </a:t>
            </a:r>
            <a:r>
              <a:rPr lang="en-US" sz="3600" dirty="0" err="1"/>
              <a:t>metagenomic</a:t>
            </a:r>
            <a:r>
              <a:rPr lang="en-US" sz="3600" dirty="0"/>
              <a:t> samples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217333" y="2629608"/>
            <a:ext cx="2187224" cy="3000729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17333" y="2629608"/>
            <a:ext cx="2187224" cy="3000729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4063998" y="2510761"/>
            <a:ext cx="479778" cy="1271016"/>
          </a:xfrm>
          <a:prstGeom prst="downArrow">
            <a:avLst/>
          </a:prstGeom>
          <a:noFill/>
          <a:ln w="38100" cmpd="sng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90332" y="1819317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Verdana"/>
                <a:cs typeface="Verdana"/>
              </a:rPr>
              <a:t>Reads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90332" y="5740400"/>
            <a:ext cx="2427111" cy="691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Verdana"/>
                <a:cs typeface="Verdana"/>
              </a:rPr>
              <a:t>Virus Hits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1975556" y="2187222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flipH="1" flipV="1">
            <a:off x="5517443" y="1918095"/>
            <a:ext cx="1114776" cy="424462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21" y="3940919"/>
            <a:ext cx="3189112" cy="1246495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Verdana"/>
                <a:cs typeface="Verdana"/>
              </a:rPr>
              <a:t>1) nucleotide blast of </a:t>
            </a:r>
            <a:r>
              <a:rPr lang="en-US" sz="1500" dirty="0" err="1" smtClean="0">
                <a:latin typeface="Verdana"/>
                <a:cs typeface="Verdana"/>
              </a:rPr>
              <a:t>contigs</a:t>
            </a:r>
            <a:endParaRPr lang="en-US" sz="1500" dirty="0">
              <a:latin typeface="Verdana"/>
              <a:cs typeface="Verdana"/>
            </a:endParaRPr>
          </a:p>
          <a:p>
            <a:r>
              <a:rPr lang="en-US" sz="1500" dirty="0" smtClean="0">
                <a:latin typeface="Verdana"/>
                <a:cs typeface="Verdana"/>
              </a:rPr>
              <a:t>=&gt; not done</a:t>
            </a:r>
          </a:p>
          <a:p>
            <a:r>
              <a:rPr lang="en-US" sz="1500" dirty="0" smtClean="0">
                <a:latin typeface="Verdana"/>
                <a:cs typeface="Verdana"/>
              </a:rPr>
              <a:t>2) nucleotide blast of reads,</a:t>
            </a:r>
          </a:p>
          <a:p>
            <a:r>
              <a:rPr lang="en-US" sz="1500" dirty="0" smtClean="0">
                <a:latin typeface="Verdana"/>
                <a:cs typeface="Verdana"/>
              </a:rPr>
              <a:t>=&gt;not done</a:t>
            </a:r>
          </a:p>
          <a:p>
            <a:r>
              <a:rPr lang="en-US" sz="1500" dirty="0" smtClean="0">
                <a:latin typeface="Verdana"/>
                <a:cs typeface="Verdana"/>
              </a:rPr>
              <a:t>3) SRA-blast results:</a:t>
            </a:r>
          </a:p>
        </p:txBody>
      </p:sp>
    </p:spTree>
    <p:extLst>
      <p:ext uri="{BB962C8B-B14F-4D97-AF65-F5344CB8AC3E}">
        <p14:creationId xmlns:p14="http://schemas.microsoft.com/office/powerpoint/2010/main" val="4700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778</Words>
  <Application>Microsoft Office PowerPoint</Application>
  <PresentationFormat>On-screen Show (4:3)</PresentationFormat>
  <Paragraphs>127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1_Office Theme</vt:lpstr>
      <vt:lpstr>Overall pipeline</vt:lpstr>
      <vt:lpstr>Alternate pipeline start</vt:lpstr>
      <vt:lpstr>Alternate pipeline path</vt:lpstr>
      <vt:lpstr>Alternate pipeline path(s)</vt:lpstr>
      <vt:lpstr>Wishful thinking: alternate end?</vt:lpstr>
      <vt:lpstr>Application #1: Find (degraded) endogenous retroviruses in human genome</vt:lpstr>
      <vt:lpstr>Application #1: Find (degraded) endogenous retroviruses in human genome</vt:lpstr>
      <vt:lpstr>Application #2: Find (intact) viruses in traditional metagenomic samples</vt:lpstr>
      <vt:lpstr>Application #2: Find (intact) viruses in traditional metagenomic samples</vt:lpstr>
      <vt:lpstr>PowerPoint Presentation</vt:lpstr>
      <vt:lpstr>Goals</vt:lpstr>
      <vt:lpstr>PowerPoint Presentation</vt:lpstr>
      <vt:lpstr>PowerPoint Presentation</vt:lpstr>
      <vt:lpstr>SRA Observations (blastn_vdb)</vt:lpstr>
    </vt:vector>
  </TitlesOfParts>
  <Company>Corporacion CORPOGEN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JC Galvez B</dc:creator>
  <cp:lastModifiedBy>Sanders, Robert (NIH/NLM/NCBI) [E]</cp:lastModifiedBy>
  <cp:revision>35</cp:revision>
  <dcterms:created xsi:type="dcterms:W3CDTF">2015-01-06T16:10:01Z</dcterms:created>
  <dcterms:modified xsi:type="dcterms:W3CDTF">2015-01-11T20:41:02Z</dcterms:modified>
</cp:coreProperties>
</file>