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127E-4E18-3745-8448-1AAE1B845D85}" type="datetimeFigureOut">
              <a:rPr lang="en-US" smtClean="0"/>
              <a:t>11/03/18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680F-E5EA-B64D-B41A-20ADF2385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SM-logo.jp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23" y="0"/>
            <a:ext cx="2898897" cy="1178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6414" y="327351"/>
            <a:ext cx="2636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Ma'ayan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Laboratory </a:t>
            </a:r>
          </a:p>
          <a:p>
            <a:pPr algn="ctr"/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Computational Systems Biology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999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1782" y="3181850"/>
            <a:ext cx="733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GEO2Enrichr analysis of MCF10A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85060" y="4465065"/>
            <a:ext cx="362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Esquema</a:t>
            </a:r>
            <a:r>
              <a:rPr lang="en-US" dirty="0" smtClean="0"/>
              <a:t> geo &gt;&gt;&gt;</a:t>
            </a:r>
            <a:r>
              <a:rPr lang="en-US" dirty="0" err="1" smtClean="0"/>
              <a:t>errichr</a:t>
            </a:r>
            <a:r>
              <a:rPr lang="en-US" dirty="0" smtClean="0"/>
              <a:t> supported plats &gt;&gt;&gt;&gt;created tag &gt;&gt;&gt;&gt;further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1-22 at 5.56.20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Screen Shot 2015-11-22 at 5.56.02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39" y="1169703"/>
            <a:ext cx="1155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20316"/>
              </p:ext>
            </p:extLst>
          </p:nvPr>
        </p:nvGraphicFramePr>
        <p:xfrm>
          <a:off x="643892" y="211740"/>
          <a:ext cx="3639297" cy="2301240"/>
        </p:xfrm>
        <a:graphic>
          <a:graphicData uri="http://schemas.openxmlformats.org/drawingml/2006/table">
            <a:tbl>
              <a:tblPr/>
              <a:tblGrid>
                <a:gridCol w="621543"/>
                <a:gridCol w="719682"/>
                <a:gridCol w="531582"/>
                <a:gridCol w="752394"/>
                <a:gridCol w="1014096"/>
              </a:tblGrid>
              <a:tr h="4064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information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 GEO2Enrichr tagged studies for MCF10A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entries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C0504D"/>
                          </a:solidFill>
                          <a:effectLst/>
                          <a:latin typeface="Calibri"/>
                        </a:rPr>
                        <a:t>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LINCS_MCF10A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http://amp.pharm.mssm.edu/g2e/explore/tags/LINCS_MCF10A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Entriesperpl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95" y="2647955"/>
            <a:ext cx="5963298" cy="37725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02050" y="1039194"/>
            <a:ext cx="42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the number of entries GPL6244 and GPL570 were chosen for 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cf10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49"/>
            <a:ext cx="9144000" cy="6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71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monteiro</dc:creator>
  <cp:lastModifiedBy>caroline monteiro</cp:lastModifiedBy>
  <cp:revision>7</cp:revision>
  <dcterms:created xsi:type="dcterms:W3CDTF">2015-11-22T22:28:39Z</dcterms:created>
  <dcterms:modified xsi:type="dcterms:W3CDTF">2018-03-11T19:17:17Z</dcterms:modified>
</cp:coreProperties>
</file>