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2A3"/>
    <a:srgbClr val="262626"/>
    <a:srgbClr val="0F638C"/>
    <a:srgbClr val="41719C"/>
    <a:srgbClr val="497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7"/>
    <p:restoredTop sz="93419"/>
  </p:normalViewPr>
  <p:slideViewPr>
    <p:cSldViewPr snapToGrid="0" snapToObjects="1">
      <p:cViewPr>
        <p:scale>
          <a:sx n="90" d="100"/>
          <a:sy n="90" d="100"/>
        </p:scale>
        <p:origin x="6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7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1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5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4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0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2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E374-40A4-554F-A1FE-8809F0CFFCA6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7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r 46"/>
          <p:cNvGrpSpPr/>
          <p:nvPr/>
        </p:nvGrpSpPr>
        <p:grpSpPr>
          <a:xfrm>
            <a:off x="388240" y="211397"/>
            <a:ext cx="3194354" cy="3235713"/>
            <a:chOff x="2426046" y="358387"/>
            <a:chExt cx="3194354" cy="32357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er 43"/>
            <p:cNvGrpSpPr/>
            <p:nvPr/>
          </p:nvGrpSpPr>
          <p:grpSpPr>
            <a:xfrm>
              <a:off x="2426046" y="366109"/>
              <a:ext cx="3194354" cy="3227991"/>
              <a:chOff x="2393646" y="368960"/>
              <a:chExt cx="5500312" cy="5155839"/>
            </a:xfrm>
          </p:grpSpPr>
          <p:sp>
            <p:nvSpPr>
              <p:cNvPr id="39" name="Parallélogramme 38"/>
              <p:cNvSpPr/>
              <p:nvPr/>
            </p:nvSpPr>
            <p:spPr>
              <a:xfrm rot="5400000" flipV="1">
                <a:off x="6682524" y="4313366"/>
                <a:ext cx="2056975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3" name="Grouper 22"/>
              <p:cNvGrpSpPr/>
              <p:nvPr/>
            </p:nvGrpSpPr>
            <p:grpSpPr>
              <a:xfrm>
                <a:off x="4597579" y="1438881"/>
                <a:ext cx="1568358" cy="1515581"/>
                <a:chOff x="4615681" y="1516114"/>
                <a:chExt cx="1584358" cy="1515581"/>
              </a:xfrm>
            </p:grpSpPr>
            <p:sp>
              <p:nvSpPr>
                <p:cNvPr id="14" name="Parallélogramme 13"/>
                <p:cNvSpPr/>
                <p:nvPr/>
              </p:nvSpPr>
              <p:spPr>
                <a:xfrm>
                  <a:off x="4615681" y="2655201"/>
                  <a:ext cx="1584358" cy="376494"/>
                </a:xfrm>
                <a:prstGeom prst="parallelogram">
                  <a:avLst>
                    <a:gd name="adj" fmla="val 98123"/>
                  </a:avLst>
                </a:prstGeom>
                <a:solidFill>
                  <a:srgbClr val="3E82A3"/>
                </a:soli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Parallélogramme 21"/>
                <p:cNvSpPr/>
                <p:nvPr/>
              </p:nvSpPr>
              <p:spPr>
                <a:xfrm rot="5400000" flipV="1">
                  <a:off x="5264332" y="2079335"/>
                  <a:ext cx="1498928" cy="372486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" name="Parallélogramme 25"/>
              <p:cNvSpPr/>
              <p:nvPr/>
            </p:nvSpPr>
            <p:spPr>
              <a:xfrm rot="5400000" flipV="1">
                <a:off x="4047131" y="888043"/>
                <a:ext cx="1421744" cy="383578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Parallélogramme 31"/>
              <p:cNvSpPr/>
              <p:nvPr/>
            </p:nvSpPr>
            <p:spPr>
              <a:xfrm>
                <a:off x="2393646" y="2337877"/>
                <a:ext cx="1584039" cy="376494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Parallélogramme 32"/>
              <p:cNvSpPr/>
              <p:nvPr/>
            </p:nvSpPr>
            <p:spPr>
              <a:xfrm rot="5400000" flipV="1">
                <a:off x="3055416" y="2904792"/>
                <a:ext cx="1485900" cy="365892"/>
              </a:xfrm>
              <a:prstGeom prst="parallelogram">
                <a:avLst>
                  <a:gd name="adj" fmla="val 102916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Parallélogramme 33"/>
              <p:cNvSpPr/>
              <p:nvPr/>
            </p:nvSpPr>
            <p:spPr>
              <a:xfrm rot="5400000" flipV="1">
                <a:off x="1838403" y="1771678"/>
                <a:ext cx="1485900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Parallélogramme 34"/>
              <p:cNvSpPr/>
              <p:nvPr/>
            </p:nvSpPr>
            <p:spPr>
              <a:xfrm>
                <a:off x="2409229" y="1165803"/>
                <a:ext cx="1584038" cy="376494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Parallélogramme 35"/>
              <p:cNvSpPr/>
              <p:nvPr/>
            </p:nvSpPr>
            <p:spPr>
              <a:xfrm>
                <a:off x="3615420" y="3467824"/>
                <a:ext cx="4269036" cy="376494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Parallélogramme 36"/>
              <p:cNvSpPr/>
              <p:nvPr/>
            </p:nvSpPr>
            <p:spPr>
              <a:xfrm rot="5400000" flipV="1">
                <a:off x="6508292" y="2452140"/>
                <a:ext cx="2405437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Parallélogramme 39"/>
              <p:cNvSpPr/>
              <p:nvPr/>
            </p:nvSpPr>
            <p:spPr>
              <a:xfrm rot="5400000" flipV="1">
                <a:off x="6361649" y="2590107"/>
                <a:ext cx="1125629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Parallélogramme 40"/>
              <p:cNvSpPr/>
              <p:nvPr/>
            </p:nvSpPr>
            <p:spPr>
              <a:xfrm rot="5400000" flipV="1">
                <a:off x="6310632" y="4350956"/>
                <a:ext cx="1227663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Parallélogramme 41"/>
              <p:cNvSpPr/>
              <p:nvPr/>
            </p:nvSpPr>
            <p:spPr>
              <a:xfrm rot="5400000" flipV="1">
                <a:off x="6532677" y="2825696"/>
                <a:ext cx="783574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41516" y="2598682"/>
                <a:ext cx="365893" cy="1699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Parallélogramme 44"/>
            <p:cNvSpPr/>
            <p:nvPr/>
          </p:nvSpPr>
          <p:spPr>
            <a:xfrm>
              <a:off x="3694935" y="1025737"/>
              <a:ext cx="921902" cy="235717"/>
            </a:xfrm>
            <a:prstGeom prst="parallelogram">
              <a:avLst>
                <a:gd name="adj" fmla="val 98123"/>
              </a:avLst>
            </a:prstGeom>
            <a:solidFill>
              <a:srgbClr val="3E82A3"/>
            </a:solidFill>
            <a:ln>
              <a:solidFill>
                <a:srgbClr val="0F638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Parallélogramme 45"/>
            <p:cNvSpPr/>
            <p:nvPr/>
          </p:nvSpPr>
          <p:spPr>
            <a:xfrm>
              <a:off x="2787446" y="358387"/>
              <a:ext cx="1123104" cy="235717"/>
            </a:xfrm>
            <a:prstGeom prst="parallelogram">
              <a:avLst>
                <a:gd name="adj" fmla="val 98123"/>
              </a:avLst>
            </a:prstGeom>
            <a:solidFill>
              <a:srgbClr val="3E82A3"/>
            </a:solidFill>
            <a:ln>
              <a:solidFill>
                <a:srgbClr val="0F638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7420580" y="219119"/>
            <a:ext cx="4500000" cy="4284000"/>
            <a:chOff x="4548475" y="2353900"/>
            <a:chExt cx="4500000" cy="4284000"/>
          </a:xfrm>
        </p:grpSpPr>
        <p:grpSp>
          <p:nvGrpSpPr>
            <p:cNvPr id="21" name="Grouper 20"/>
            <p:cNvGrpSpPr/>
            <p:nvPr/>
          </p:nvGrpSpPr>
          <p:grpSpPr>
            <a:xfrm>
              <a:off x="5064147" y="2826724"/>
              <a:ext cx="3194354" cy="3235713"/>
              <a:chOff x="2426046" y="358387"/>
              <a:chExt cx="3194354" cy="32357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" name="Grouper 23"/>
              <p:cNvGrpSpPr/>
              <p:nvPr/>
            </p:nvGrpSpPr>
            <p:grpSpPr>
              <a:xfrm>
                <a:off x="2426046" y="366109"/>
                <a:ext cx="3194354" cy="3227991"/>
                <a:chOff x="2393646" y="368960"/>
                <a:chExt cx="5500312" cy="5155839"/>
              </a:xfrm>
            </p:grpSpPr>
            <p:sp>
              <p:nvSpPr>
                <p:cNvPr id="28" name="Parallélogramme 27"/>
                <p:cNvSpPr/>
                <p:nvPr/>
              </p:nvSpPr>
              <p:spPr>
                <a:xfrm rot="5400000" flipV="1">
                  <a:off x="6682524" y="4313366"/>
                  <a:ext cx="2056975" cy="365892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3E82A3"/>
                </a:soli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r 28"/>
                <p:cNvGrpSpPr/>
                <p:nvPr/>
              </p:nvGrpSpPr>
              <p:grpSpPr>
                <a:xfrm>
                  <a:off x="4597579" y="1438881"/>
                  <a:ext cx="1568358" cy="1515581"/>
                  <a:chOff x="4615681" y="1516114"/>
                  <a:chExt cx="1584358" cy="1515581"/>
                </a:xfrm>
              </p:grpSpPr>
              <p:sp>
                <p:nvSpPr>
                  <p:cNvPr id="56" name="Parallélogramme 55"/>
                  <p:cNvSpPr/>
                  <p:nvPr/>
                </p:nvSpPr>
                <p:spPr>
                  <a:xfrm>
                    <a:off x="4615681" y="2655201"/>
                    <a:ext cx="1584358" cy="376494"/>
                  </a:xfrm>
                  <a:prstGeom prst="parallelogram">
                    <a:avLst>
                      <a:gd name="adj" fmla="val 98123"/>
                    </a:avLst>
                  </a:prstGeom>
                  <a:solidFill>
                    <a:srgbClr val="3E82A3"/>
                  </a:solidFill>
                  <a:ln>
                    <a:solidFill>
                      <a:srgbClr val="0F638C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Parallélogramme 56"/>
                  <p:cNvSpPr/>
                  <p:nvPr/>
                </p:nvSpPr>
                <p:spPr>
                  <a:xfrm rot="5400000" flipV="1">
                    <a:off x="5264332" y="2079335"/>
                    <a:ext cx="1498928" cy="372486"/>
                  </a:xfrm>
                  <a:prstGeom prst="parallelogram">
                    <a:avLst>
                      <a:gd name="adj" fmla="val 99524"/>
                    </a:avLst>
                  </a:prstGeom>
                  <a:solidFill>
                    <a:srgbClr val="262626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Parallélogramme 29"/>
                <p:cNvSpPr/>
                <p:nvPr/>
              </p:nvSpPr>
              <p:spPr>
                <a:xfrm rot="5400000" flipV="1">
                  <a:off x="4047131" y="888043"/>
                  <a:ext cx="1421744" cy="383578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Parallélogramme 30"/>
                <p:cNvSpPr/>
                <p:nvPr/>
              </p:nvSpPr>
              <p:spPr>
                <a:xfrm>
                  <a:off x="2393646" y="2337877"/>
                  <a:ext cx="1584039" cy="376494"/>
                </a:xfrm>
                <a:prstGeom prst="parallelogram">
                  <a:avLst>
                    <a:gd name="adj" fmla="val 98123"/>
                  </a:avLst>
                </a:prstGeom>
                <a:solidFill>
                  <a:srgbClr val="3E82A3"/>
                </a:soli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Parallélogramme 37"/>
                <p:cNvSpPr/>
                <p:nvPr/>
              </p:nvSpPr>
              <p:spPr>
                <a:xfrm rot="5400000" flipV="1">
                  <a:off x="3055416" y="2904792"/>
                  <a:ext cx="1485900" cy="365892"/>
                </a:xfrm>
                <a:prstGeom prst="parallelogram">
                  <a:avLst>
                    <a:gd name="adj" fmla="val 102916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Parallélogramme 47"/>
                <p:cNvSpPr/>
                <p:nvPr/>
              </p:nvSpPr>
              <p:spPr>
                <a:xfrm rot="5400000" flipV="1">
                  <a:off x="1838403" y="1771678"/>
                  <a:ext cx="1485900" cy="365892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Parallélogramme 48"/>
                <p:cNvSpPr/>
                <p:nvPr/>
              </p:nvSpPr>
              <p:spPr>
                <a:xfrm>
                  <a:off x="2409229" y="1165803"/>
                  <a:ext cx="1584038" cy="376494"/>
                </a:xfrm>
                <a:prstGeom prst="parallelogram">
                  <a:avLst>
                    <a:gd name="adj" fmla="val 98123"/>
                  </a:avLst>
                </a:prstGeom>
                <a:solidFill>
                  <a:srgbClr val="3E82A3"/>
                </a:soli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Parallélogramme 49"/>
                <p:cNvSpPr/>
                <p:nvPr/>
              </p:nvSpPr>
              <p:spPr>
                <a:xfrm>
                  <a:off x="3615420" y="3467824"/>
                  <a:ext cx="4269036" cy="376494"/>
                </a:xfrm>
                <a:prstGeom prst="parallelogram">
                  <a:avLst>
                    <a:gd name="adj" fmla="val 98123"/>
                  </a:avLst>
                </a:prstGeom>
                <a:solidFill>
                  <a:srgbClr val="3E82A3"/>
                </a:soli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Parallélogramme 50"/>
                <p:cNvSpPr/>
                <p:nvPr/>
              </p:nvSpPr>
              <p:spPr>
                <a:xfrm rot="5400000" flipV="1">
                  <a:off x="6508292" y="2452140"/>
                  <a:ext cx="2405437" cy="365892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3E82A3"/>
                </a:soli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Parallélogramme 51"/>
                <p:cNvSpPr/>
                <p:nvPr/>
              </p:nvSpPr>
              <p:spPr>
                <a:xfrm rot="5400000" flipV="1">
                  <a:off x="6361649" y="2590107"/>
                  <a:ext cx="1125629" cy="365892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Parallélogramme 52"/>
                <p:cNvSpPr/>
                <p:nvPr/>
              </p:nvSpPr>
              <p:spPr>
                <a:xfrm rot="5400000" flipV="1">
                  <a:off x="6310632" y="4350956"/>
                  <a:ext cx="1227663" cy="365892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Parallélogramme 53"/>
                <p:cNvSpPr/>
                <p:nvPr/>
              </p:nvSpPr>
              <p:spPr>
                <a:xfrm rot="5400000" flipV="1">
                  <a:off x="6532677" y="2825696"/>
                  <a:ext cx="783574" cy="365892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741516" y="2598682"/>
                  <a:ext cx="365893" cy="169918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5" name="Parallélogramme 24"/>
              <p:cNvSpPr/>
              <p:nvPr/>
            </p:nvSpPr>
            <p:spPr>
              <a:xfrm>
                <a:off x="3694935" y="1025737"/>
                <a:ext cx="921902" cy="235717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Parallélogramme 26"/>
              <p:cNvSpPr/>
              <p:nvPr/>
            </p:nvSpPr>
            <p:spPr>
              <a:xfrm>
                <a:off x="2787446" y="358387"/>
                <a:ext cx="1123104" cy="235717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" name="Ellipse 1"/>
            <p:cNvSpPr/>
            <p:nvPr/>
          </p:nvSpPr>
          <p:spPr>
            <a:xfrm>
              <a:off x="4592924" y="2398248"/>
              <a:ext cx="4402125" cy="4177723"/>
            </a:xfrm>
            <a:prstGeom prst="ellipse">
              <a:avLst/>
            </a:prstGeom>
            <a:noFill/>
            <a:ln w="28575">
              <a:solidFill>
                <a:srgbClr val="3E8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548475" y="2353900"/>
              <a:ext cx="4500000" cy="4284000"/>
            </a:xfrm>
            <a:prstGeom prst="ellips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651986" y="2461900"/>
              <a:ext cx="4284000" cy="4068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4496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Poullet</dc:creator>
  <cp:lastModifiedBy>Marine Poullet</cp:lastModifiedBy>
  <cp:revision>9</cp:revision>
  <dcterms:created xsi:type="dcterms:W3CDTF">2017-12-01T14:50:28Z</dcterms:created>
  <dcterms:modified xsi:type="dcterms:W3CDTF">2017-12-01T21:32:03Z</dcterms:modified>
</cp:coreProperties>
</file>