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804"/>
    <a:srgbClr val="262626"/>
    <a:srgbClr val="410100"/>
    <a:srgbClr val="7C0202"/>
    <a:srgbClr val="136A88"/>
    <a:srgbClr val="3E82A3"/>
    <a:srgbClr val="0F638C"/>
    <a:srgbClr val="41719C"/>
    <a:srgbClr val="497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9"/>
    <p:restoredTop sz="93419"/>
  </p:normalViewPr>
  <p:slideViewPr>
    <p:cSldViewPr snapToGrid="0" snapToObjects="1">
      <p:cViewPr>
        <p:scale>
          <a:sx n="110" d="100"/>
          <a:sy n="110" d="100"/>
        </p:scale>
        <p:origin x="-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7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1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5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2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E374-40A4-554F-A1FE-8809F0CFFCA6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AFF9-E301-E64A-BEC2-844E9BEB91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7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r 46"/>
          <p:cNvGrpSpPr/>
          <p:nvPr/>
        </p:nvGrpSpPr>
        <p:grpSpPr>
          <a:xfrm>
            <a:off x="4195614" y="446982"/>
            <a:ext cx="3194354" cy="3235713"/>
            <a:chOff x="2426046" y="358387"/>
            <a:chExt cx="3194354" cy="3235713"/>
          </a:xfrm>
          <a:effectLst>
            <a:outerShdw blurRad="139700" dist="50800" dir="2700000" algn="tl" rotWithShape="0">
              <a:prstClr val="black">
                <a:alpha val="65000"/>
              </a:prstClr>
            </a:outerShdw>
          </a:effectLst>
        </p:grpSpPr>
        <p:grpSp>
          <p:nvGrpSpPr>
            <p:cNvPr id="44" name="Grouper 43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39" name="Parallélogramme 38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DEA804">
                      <a:shade val="30000"/>
                      <a:satMod val="115000"/>
                    </a:srgbClr>
                  </a:gs>
                  <a:gs pos="50000">
                    <a:srgbClr val="DEA804">
                      <a:shade val="67500"/>
                      <a:satMod val="115000"/>
                    </a:srgbClr>
                  </a:gs>
                  <a:gs pos="100000">
                    <a:srgbClr val="DEA804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3" name="Grouper 22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14" name="Parallélogramme 13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gradFill flip="none" rotWithShape="1">
                  <a:gsLst>
                    <a:gs pos="0">
                      <a:srgbClr val="DEA804">
                        <a:shade val="30000"/>
                        <a:satMod val="115000"/>
                      </a:srgbClr>
                    </a:gs>
                    <a:gs pos="50000">
                      <a:srgbClr val="DEA804">
                        <a:shade val="67500"/>
                        <a:satMod val="115000"/>
                      </a:srgbClr>
                    </a:gs>
                    <a:gs pos="100000">
                      <a:srgbClr val="DEA804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Parallélogramme 21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" name="Parallélogramme 25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Parallélogramme 31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DEA804">
                      <a:shade val="30000"/>
                      <a:satMod val="115000"/>
                    </a:srgbClr>
                  </a:gs>
                  <a:gs pos="50000">
                    <a:srgbClr val="DEA804">
                      <a:shade val="67500"/>
                      <a:satMod val="115000"/>
                    </a:srgbClr>
                  </a:gs>
                  <a:gs pos="100000">
                    <a:srgbClr val="DEA8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Parallélogramme 32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Parallélogramme 33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Parallélogramme 34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DEA804">
                      <a:shade val="30000"/>
                      <a:satMod val="115000"/>
                    </a:srgbClr>
                  </a:gs>
                  <a:gs pos="50000">
                    <a:srgbClr val="DEA804">
                      <a:shade val="67500"/>
                      <a:satMod val="115000"/>
                    </a:srgbClr>
                  </a:gs>
                  <a:gs pos="100000">
                    <a:srgbClr val="DEA8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Parallélogramme 35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DEA804">
                      <a:shade val="30000"/>
                      <a:satMod val="115000"/>
                    </a:srgbClr>
                  </a:gs>
                  <a:gs pos="50000">
                    <a:srgbClr val="DEA804">
                      <a:shade val="67500"/>
                      <a:satMod val="115000"/>
                    </a:srgbClr>
                  </a:gs>
                  <a:gs pos="100000">
                    <a:srgbClr val="DEA8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Parallélogramme 36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DEA804">
                      <a:shade val="30000"/>
                      <a:satMod val="115000"/>
                    </a:srgbClr>
                  </a:gs>
                  <a:gs pos="50000">
                    <a:srgbClr val="DEA804">
                      <a:shade val="67500"/>
                      <a:satMod val="115000"/>
                    </a:srgbClr>
                  </a:gs>
                  <a:gs pos="100000">
                    <a:srgbClr val="DEA8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Parallélogramme 39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Parallélogramme 40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Parallélogramme 41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Parallélogramme 44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DEA804">
                    <a:shade val="30000"/>
                    <a:satMod val="115000"/>
                  </a:srgbClr>
                </a:gs>
                <a:gs pos="50000">
                  <a:srgbClr val="DEA804">
                    <a:shade val="67500"/>
                    <a:satMod val="115000"/>
                  </a:srgbClr>
                </a:gs>
                <a:gs pos="100000">
                  <a:srgbClr val="DEA80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Parallélogramme 45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DEA804">
                    <a:shade val="30000"/>
                    <a:satMod val="115000"/>
                  </a:srgbClr>
                </a:gs>
                <a:gs pos="50000">
                  <a:srgbClr val="DEA804">
                    <a:shade val="67500"/>
                    <a:satMod val="115000"/>
                  </a:srgbClr>
                </a:gs>
                <a:gs pos="100000">
                  <a:srgbClr val="DEA80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r 60"/>
          <p:cNvGrpSpPr/>
          <p:nvPr/>
        </p:nvGrpSpPr>
        <p:grpSpPr>
          <a:xfrm>
            <a:off x="208664" y="324627"/>
            <a:ext cx="3194354" cy="3235713"/>
            <a:chOff x="2426046" y="358387"/>
            <a:chExt cx="3194354" cy="323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2" name="Grouper 61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65" name="Parallélogramme 64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6" name="Grouper 65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78" name="Parallélogramme 77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262626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Parallélogramme 78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7" name="Parallélogramme 66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Parallélogramme 67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Parallélogramme 68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Parallélogramme 69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Parallélogramme 70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Parallélogramme 71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Parallélogramme 72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Parallélogramme 73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Parallélogramme 74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Parallélogramme 75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3" name="Parallélogramme 62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Parallélogramme 63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r 79"/>
          <p:cNvGrpSpPr/>
          <p:nvPr/>
        </p:nvGrpSpPr>
        <p:grpSpPr>
          <a:xfrm>
            <a:off x="164184" y="3550018"/>
            <a:ext cx="3194354" cy="3235713"/>
            <a:chOff x="2426046" y="358387"/>
            <a:chExt cx="3194354" cy="323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1" name="Grouper 80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84" name="Parallélogramme 83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7C0202">
                      <a:shade val="30000"/>
                      <a:satMod val="115000"/>
                    </a:srgbClr>
                  </a:gs>
                  <a:gs pos="50000">
                    <a:srgbClr val="7C0202">
                      <a:shade val="67500"/>
                      <a:satMod val="115000"/>
                    </a:srgbClr>
                  </a:gs>
                  <a:gs pos="100000">
                    <a:srgbClr val="7C0202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solidFill>
                  <a:srgbClr val="26262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5" name="Grouper 84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97" name="Parallélogramme 96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gradFill flip="none" rotWithShape="1">
                  <a:gsLst>
                    <a:gs pos="0">
                      <a:srgbClr val="7C0202">
                        <a:shade val="30000"/>
                        <a:satMod val="115000"/>
                      </a:srgbClr>
                    </a:gs>
                    <a:gs pos="50000">
                      <a:srgbClr val="7C0202">
                        <a:shade val="67500"/>
                        <a:satMod val="115000"/>
                      </a:srgbClr>
                    </a:gs>
                    <a:gs pos="100000">
                      <a:srgbClr val="7C0202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262626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Parallélogramme 97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6" name="Parallélogramme 85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Parallélogramme 86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7C0202">
                      <a:shade val="30000"/>
                      <a:satMod val="115000"/>
                    </a:srgbClr>
                  </a:gs>
                  <a:gs pos="50000">
                    <a:srgbClr val="7C0202">
                      <a:shade val="67500"/>
                      <a:satMod val="115000"/>
                    </a:srgbClr>
                  </a:gs>
                  <a:gs pos="100000">
                    <a:srgbClr val="7C020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Parallélogramme 87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Parallélogramme 88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Parallélogramme 89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7C0202">
                      <a:shade val="30000"/>
                      <a:satMod val="115000"/>
                    </a:srgbClr>
                  </a:gs>
                  <a:gs pos="50000">
                    <a:srgbClr val="7C0202">
                      <a:shade val="67500"/>
                      <a:satMod val="115000"/>
                    </a:srgbClr>
                  </a:gs>
                  <a:gs pos="100000">
                    <a:srgbClr val="7C020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Parallélogramme 90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7C0202">
                      <a:shade val="30000"/>
                      <a:satMod val="115000"/>
                    </a:srgbClr>
                  </a:gs>
                  <a:gs pos="50000">
                    <a:srgbClr val="7C0202">
                      <a:shade val="67500"/>
                      <a:satMod val="115000"/>
                    </a:srgbClr>
                  </a:gs>
                  <a:gs pos="100000">
                    <a:srgbClr val="7C020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26262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Parallélogramme 91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7C0202">
                      <a:shade val="30000"/>
                      <a:satMod val="115000"/>
                    </a:srgbClr>
                  </a:gs>
                  <a:gs pos="50000">
                    <a:srgbClr val="7C0202">
                      <a:shade val="67500"/>
                      <a:satMod val="115000"/>
                    </a:srgbClr>
                  </a:gs>
                  <a:gs pos="100000">
                    <a:srgbClr val="7C020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26262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Parallélogramme 92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Parallélogramme 93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Parallélogramme 94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2" name="Parallélogramme 81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7C0202">
                    <a:shade val="30000"/>
                    <a:satMod val="115000"/>
                  </a:srgbClr>
                </a:gs>
                <a:gs pos="50000">
                  <a:srgbClr val="7C0202">
                    <a:shade val="67500"/>
                    <a:satMod val="115000"/>
                  </a:srgbClr>
                </a:gs>
                <a:gs pos="100000">
                  <a:srgbClr val="7C020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26262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Parallélogramme 82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7C0202">
                    <a:shade val="30000"/>
                    <a:satMod val="115000"/>
                  </a:srgbClr>
                </a:gs>
                <a:gs pos="50000">
                  <a:srgbClr val="7C0202">
                    <a:shade val="67500"/>
                    <a:satMod val="115000"/>
                  </a:srgbClr>
                </a:gs>
                <a:gs pos="100000">
                  <a:srgbClr val="7C020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262626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9" name="Grouper 118"/>
          <p:cNvGrpSpPr/>
          <p:nvPr/>
        </p:nvGrpSpPr>
        <p:grpSpPr>
          <a:xfrm>
            <a:off x="8590821" y="199582"/>
            <a:ext cx="3194354" cy="3235713"/>
            <a:chOff x="2426046" y="358387"/>
            <a:chExt cx="3194354" cy="323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0" name="Grouper 119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123" name="Parallélogramme 122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4" name="Grouper 123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136" name="Parallélogramme 135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solidFill>
                  <a:srgbClr val="3E82A3"/>
                </a:soli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Parallélogramme 136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5" name="Parallélogramme 124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Parallélogramme 125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Parallélogramme 126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Parallélogramme 127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Parallélogramme 128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Parallélogramme 129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Parallélogramme 130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3E82A3"/>
              </a:soli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Parallélogramme 131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Parallélogramme 132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Parallélogramme 133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1" name="Parallélogramme 120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solidFill>
              <a:srgbClr val="3E82A3"/>
            </a:soli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Parallélogramme 121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solidFill>
              <a:srgbClr val="3E82A3"/>
            </a:soli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" name="Grouper 137"/>
          <p:cNvGrpSpPr/>
          <p:nvPr/>
        </p:nvGrpSpPr>
        <p:grpSpPr>
          <a:xfrm>
            <a:off x="8025293" y="3412834"/>
            <a:ext cx="3194354" cy="3235713"/>
            <a:chOff x="2426046" y="358387"/>
            <a:chExt cx="3194354" cy="323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9" name="Grouper 138"/>
            <p:cNvGrpSpPr/>
            <p:nvPr/>
          </p:nvGrpSpPr>
          <p:grpSpPr>
            <a:xfrm>
              <a:off x="2426046" y="366109"/>
              <a:ext cx="3194354" cy="3227991"/>
              <a:chOff x="2393646" y="368960"/>
              <a:chExt cx="5500312" cy="5155839"/>
            </a:xfrm>
          </p:grpSpPr>
          <p:sp>
            <p:nvSpPr>
              <p:cNvPr id="142" name="Parallélogramme 141"/>
              <p:cNvSpPr/>
              <p:nvPr/>
            </p:nvSpPr>
            <p:spPr>
              <a:xfrm rot="5400000" flipV="1">
                <a:off x="6682524" y="4313366"/>
                <a:ext cx="2056975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3E82A3">
                      <a:shade val="30000"/>
                      <a:satMod val="115000"/>
                    </a:srgbClr>
                  </a:gs>
                  <a:gs pos="50000">
                    <a:srgbClr val="3E82A3">
                      <a:shade val="67500"/>
                      <a:satMod val="115000"/>
                    </a:srgbClr>
                  </a:gs>
                  <a:gs pos="100000">
                    <a:srgbClr val="3E82A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3" name="Grouper 142"/>
              <p:cNvGrpSpPr/>
              <p:nvPr/>
            </p:nvGrpSpPr>
            <p:grpSpPr>
              <a:xfrm>
                <a:off x="4597579" y="1438881"/>
                <a:ext cx="1568358" cy="1515581"/>
                <a:chOff x="4615681" y="1516114"/>
                <a:chExt cx="1584358" cy="1515581"/>
              </a:xfrm>
            </p:grpSpPr>
            <p:sp>
              <p:nvSpPr>
                <p:cNvPr id="155" name="Parallélogramme 154"/>
                <p:cNvSpPr/>
                <p:nvPr/>
              </p:nvSpPr>
              <p:spPr>
                <a:xfrm>
                  <a:off x="4615681" y="2655201"/>
                  <a:ext cx="1584358" cy="376494"/>
                </a:xfrm>
                <a:prstGeom prst="parallelogram">
                  <a:avLst>
                    <a:gd name="adj" fmla="val 98123"/>
                  </a:avLst>
                </a:prstGeom>
                <a:gradFill flip="none" rotWithShape="1">
                  <a:gsLst>
                    <a:gs pos="0">
                      <a:srgbClr val="3E82A3">
                        <a:shade val="30000"/>
                        <a:satMod val="115000"/>
                      </a:srgbClr>
                    </a:gs>
                    <a:gs pos="50000">
                      <a:srgbClr val="3E82A3">
                        <a:shade val="67500"/>
                        <a:satMod val="115000"/>
                      </a:srgbClr>
                    </a:gs>
                    <a:gs pos="100000">
                      <a:srgbClr val="3E82A3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F638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Parallélogramme 155"/>
                <p:cNvSpPr/>
                <p:nvPr/>
              </p:nvSpPr>
              <p:spPr>
                <a:xfrm rot="5400000" flipV="1">
                  <a:off x="5264332" y="2079335"/>
                  <a:ext cx="1498928" cy="372486"/>
                </a:xfrm>
                <a:prstGeom prst="parallelogram">
                  <a:avLst>
                    <a:gd name="adj" fmla="val 99524"/>
                  </a:avLst>
                </a:prstGeom>
                <a:solidFill>
                  <a:srgbClr val="26262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4" name="Parallélogramme 143"/>
              <p:cNvSpPr/>
              <p:nvPr/>
            </p:nvSpPr>
            <p:spPr>
              <a:xfrm rot="5400000" flipV="1">
                <a:off x="4047131" y="888043"/>
                <a:ext cx="1421744" cy="383578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Parallélogramme 144"/>
              <p:cNvSpPr/>
              <p:nvPr/>
            </p:nvSpPr>
            <p:spPr>
              <a:xfrm>
                <a:off x="2393646" y="2337877"/>
                <a:ext cx="1584039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3E82A3">
                      <a:shade val="30000"/>
                      <a:satMod val="115000"/>
                    </a:srgbClr>
                  </a:gs>
                  <a:gs pos="50000">
                    <a:srgbClr val="3E82A3">
                      <a:shade val="67500"/>
                      <a:satMod val="115000"/>
                    </a:srgbClr>
                  </a:gs>
                  <a:gs pos="100000">
                    <a:srgbClr val="3E82A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Parallélogramme 145"/>
              <p:cNvSpPr/>
              <p:nvPr/>
            </p:nvSpPr>
            <p:spPr>
              <a:xfrm rot="5400000" flipV="1">
                <a:off x="3055416" y="2904792"/>
                <a:ext cx="1485900" cy="365892"/>
              </a:xfrm>
              <a:prstGeom prst="parallelogram">
                <a:avLst>
                  <a:gd name="adj" fmla="val 102916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Parallélogramme 146"/>
              <p:cNvSpPr/>
              <p:nvPr/>
            </p:nvSpPr>
            <p:spPr>
              <a:xfrm rot="5400000" flipV="1">
                <a:off x="1838403" y="1771678"/>
                <a:ext cx="1485900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Parallélogramme 147"/>
              <p:cNvSpPr/>
              <p:nvPr/>
            </p:nvSpPr>
            <p:spPr>
              <a:xfrm>
                <a:off x="2409229" y="1165803"/>
                <a:ext cx="1584038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3E82A3">
                      <a:shade val="30000"/>
                      <a:satMod val="115000"/>
                    </a:srgbClr>
                  </a:gs>
                  <a:gs pos="50000">
                    <a:srgbClr val="3E82A3">
                      <a:shade val="67500"/>
                      <a:satMod val="115000"/>
                    </a:srgbClr>
                  </a:gs>
                  <a:gs pos="100000">
                    <a:srgbClr val="3E82A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Parallélogramme 148"/>
              <p:cNvSpPr/>
              <p:nvPr/>
            </p:nvSpPr>
            <p:spPr>
              <a:xfrm>
                <a:off x="3615420" y="3467824"/>
                <a:ext cx="4269036" cy="376494"/>
              </a:xfrm>
              <a:prstGeom prst="parallelogram">
                <a:avLst>
                  <a:gd name="adj" fmla="val 98123"/>
                </a:avLst>
              </a:prstGeom>
              <a:gradFill flip="none" rotWithShape="1">
                <a:gsLst>
                  <a:gs pos="0">
                    <a:srgbClr val="3E82A3">
                      <a:shade val="30000"/>
                      <a:satMod val="115000"/>
                    </a:srgbClr>
                  </a:gs>
                  <a:gs pos="50000">
                    <a:srgbClr val="3E82A3">
                      <a:shade val="67500"/>
                      <a:satMod val="115000"/>
                    </a:srgbClr>
                  </a:gs>
                  <a:gs pos="100000">
                    <a:srgbClr val="3E82A3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F638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Parallélogramme 149"/>
              <p:cNvSpPr/>
              <p:nvPr/>
            </p:nvSpPr>
            <p:spPr>
              <a:xfrm rot="5400000" flipV="1">
                <a:off x="6508292" y="2452140"/>
                <a:ext cx="2405437" cy="365892"/>
              </a:xfrm>
              <a:prstGeom prst="parallelogram">
                <a:avLst>
                  <a:gd name="adj" fmla="val 99524"/>
                </a:avLst>
              </a:prstGeom>
              <a:gradFill flip="none" rotWithShape="1">
                <a:gsLst>
                  <a:gs pos="0">
                    <a:srgbClr val="3E82A3">
                      <a:shade val="30000"/>
                      <a:satMod val="115000"/>
                    </a:srgbClr>
                  </a:gs>
                  <a:gs pos="50000">
                    <a:srgbClr val="3E82A3">
                      <a:shade val="67500"/>
                      <a:satMod val="115000"/>
                    </a:srgbClr>
                  </a:gs>
                  <a:gs pos="100000">
                    <a:srgbClr val="3E82A3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0F63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Parallélogramme 150"/>
              <p:cNvSpPr/>
              <p:nvPr/>
            </p:nvSpPr>
            <p:spPr>
              <a:xfrm rot="5400000" flipV="1">
                <a:off x="6361649" y="2590107"/>
                <a:ext cx="1125629" cy="365892"/>
              </a:xfrm>
              <a:prstGeom prst="parallelogram">
                <a:avLst>
                  <a:gd name="adj" fmla="val 99524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Parallélogramme 151"/>
              <p:cNvSpPr/>
              <p:nvPr/>
            </p:nvSpPr>
            <p:spPr>
              <a:xfrm rot="5400000" flipV="1">
                <a:off x="6310632" y="4350956"/>
                <a:ext cx="1227663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Parallélogramme 152"/>
              <p:cNvSpPr/>
              <p:nvPr/>
            </p:nvSpPr>
            <p:spPr>
              <a:xfrm rot="5400000" flipV="1">
                <a:off x="6532677" y="2825696"/>
                <a:ext cx="783574" cy="365892"/>
              </a:xfrm>
              <a:prstGeom prst="parallelogram">
                <a:avLst>
                  <a:gd name="adj" fmla="val 0"/>
                </a:avLst>
              </a:prstGeom>
              <a:solidFill>
                <a:srgbClr val="26262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741516" y="2598682"/>
                <a:ext cx="365893" cy="16991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0" name="Parallélogramme 139"/>
            <p:cNvSpPr/>
            <p:nvPr/>
          </p:nvSpPr>
          <p:spPr>
            <a:xfrm>
              <a:off x="3694935" y="1025737"/>
              <a:ext cx="921902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3E82A3">
                    <a:shade val="30000"/>
                    <a:satMod val="115000"/>
                  </a:srgbClr>
                </a:gs>
                <a:gs pos="50000">
                  <a:srgbClr val="3E82A3">
                    <a:shade val="67500"/>
                    <a:satMod val="115000"/>
                  </a:srgbClr>
                </a:gs>
                <a:gs pos="100000">
                  <a:srgbClr val="3E82A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Parallélogramme 140"/>
            <p:cNvSpPr/>
            <p:nvPr/>
          </p:nvSpPr>
          <p:spPr>
            <a:xfrm>
              <a:off x="2787446" y="358387"/>
              <a:ext cx="1123104" cy="235717"/>
            </a:xfrm>
            <a:prstGeom prst="parallelogram">
              <a:avLst>
                <a:gd name="adj" fmla="val 98123"/>
              </a:avLst>
            </a:prstGeom>
            <a:gradFill flip="none" rotWithShape="1">
              <a:gsLst>
                <a:gs pos="0">
                  <a:srgbClr val="3E82A3">
                    <a:shade val="30000"/>
                    <a:satMod val="115000"/>
                  </a:srgbClr>
                </a:gs>
                <a:gs pos="50000">
                  <a:srgbClr val="3E82A3">
                    <a:shade val="67500"/>
                    <a:satMod val="115000"/>
                  </a:srgbClr>
                </a:gs>
                <a:gs pos="100000">
                  <a:srgbClr val="3E82A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F638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496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Poullet</dc:creator>
  <cp:lastModifiedBy>Marine Poullet</cp:lastModifiedBy>
  <cp:revision>15</cp:revision>
  <dcterms:created xsi:type="dcterms:W3CDTF">2017-12-01T14:50:28Z</dcterms:created>
  <dcterms:modified xsi:type="dcterms:W3CDTF">2017-12-02T14:49:48Z</dcterms:modified>
</cp:coreProperties>
</file>