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DC10Countries/CDCWorldEconomic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E62E0E3-0E4F-4022-BAF3-5FAD8BE3996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zh-cn">
                <a:hlinkClick r:id="rId6"/>
              </a:rPr>
              <a:t>CDC: 10 Countries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6718FC5-EED8-4570-BFDE-2769EC47C08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文件创建于: 10/4/2020 2:27:31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DC: World Economic1" id="2" name="slide2">
            <a:extLst>
              <a:ext uri="{FF2B5EF4-FFF2-40B4-BE49-F238E27FC236}">
                <a16:creationId xmlns:a16="http://schemas.microsoft.com/office/drawing/2014/main" id="{EFEF17CF-FE76-44D7-894D-E587D9A4EA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9534"/>
            <a:ext cx="12192000" cy="589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DC: World Economic4" id="3" name="slide3">
            <a:extLst>
              <a:ext uri="{FF2B5EF4-FFF2-40B4-BE49-F238E27FC236}">
                <a16:creationId xmlns:a16="http://schemas.microsoft.com/office/drawing/2014/main" id="{532B089F-11A2-417C-B87C-9D486D6D78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9534"/>
            <a:ext cx="12192000" cy="589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DC: World Economic3" id="4" name="slide4">
            <a:extLst>
              <a:ext uri="{FF2B5EF4-FFF2-40B4-BE49-F238E27FC236}">
                <a16:creationId xmlns:a16="http://schemas.microsoft.com/office/drawing/2014/main" id="{80C858D9-53EA-489E-BA37-C5F56DC254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9534"/>
            <a:ext cx="12192000" cy="589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DC: World Economic2" id="5" name="slide5">
            <a:extLst>
              <a:ext uri="{FF2B5EF4-FFF2-40B4-BE49-F238E27FC236}">
                <a16:creationId xmlns:a16="http://schemas.microsoft.com/office/drawing/2014/main" id="{51E4D600-C3CD-4589-9FED-A45E7E96E1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9534"/>
            <a:ext cx="12192000" cy="589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2020-10-04T14:27:33Z</dcterms:created>
  <dcterms:modified xsi:type="dcterms:W3CDTF">2020-10-04T14:27:33Z</dcterms:modified>
</cp:coreProperties>
</file>