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 with white beard">
            <a:extLst>
              <a:ext uri="{FF2B5EF4-FFF2-40B4-BE49-F238E27FC236}">
                <a16:creationId xmlns:a16="http://schemas.microsoft.com/office/drawing/2014/main" id="{68E64E43-9369-9EF0-A9F9-58D1B456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76" b="108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08B5B-442C-9C59-4CD9-42F1A3B9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Carolina’s Etsy Plant Store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9EED2-205B-01C2-3A77-B4FC330C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77353"/>
            <a:ext cx="9874429" cy="1263046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CFG: Data and SQL Final Course Project                               Carolina Toste</a:t>
            </a:r>
          </a:p>
          <a:p>
            <a:r>
              <a:rPr lang="en-GB" dirty="0">
                <a:solidFill>
                  <a:srgbClr val="FFFFFF"/>
                </a:solidFill>
              </a:rPr>
              <a:t>https://github.com/Carolina-Toste</a:t>
            </a:r>
          </a:p>
        </p:txBody>
      </p:sp>
    </p:spTree>
    <p:extLst>
      <p:ext uri="{BB962C8B-B14F-4D97-AF65-F5344CB8AC3E}">
        <p14:creationId xmlns:p14="http://schemas.microsoft.com/office/powerpoint/2010/main" val="32513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with many potted plants&#10;&#10;Description automatically generated">
            <a:extLst>
              <a:ext uri="{FF2B5EF4-FFF2-40B4-BE49-F238E27FC236}">
                <a16:creationId xmlns:a16="http://schemas.microsoft.com/office/drawing/2014/main" id="{DBECABAD-BD1D-F962-4C98-C005212A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35585-11B3-A15F-B1E0-5591A231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</a:rPr>
              <a:t>Database containing orders and stock for an online plant store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54C95-2012-B899-436C-09327DFD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plants 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B4458-B700-5146-B8B3-535C80075D68}"/>
              </a:ext>
            </a:extLst>
          </p:cNvPr>
          <p:cNvSpPr txBox="1"/>
          <p:nvPr/>
        </p:nvSpPr>
        <p:spPr>
          <a:xfrm>
            <a:off x="1091203" y="2112948"/>
            <a:ext cx="3675826" cy="2957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dirty="0"/>
              <a:t>Tables: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 err="1"/>
              <a:t>Plant_stock</a:t>
            </a:r>
            <a:endParaRPr lang="en-US" sz="1600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 err="1"/>
              <a:t>Water_schedule</a:t>
            </a:r>
            <a:endParaRPr lang="en-US" sz="1600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Vendors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Extras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Orders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Plant order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Extra order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/>
              <a:t>Customers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600" dirty="0" err="1"/>
              <a:t>Customer_addresses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26B5CE-5E99-5177-A4D0-1045688C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89" y="23466"/>
            <a:ext cx="5632712" cy="68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DD48-23F6-B28F-7E53-513C9B67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519B-B9F7-D7AF-70F6-8D7D4FB5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9811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6371F"/>
      </a:dk2>
      <a:lt2>
        <a:srgbClr val="E8E2E6"/>
      </a:lt2>
      <a:accent1>
        <a:srgbClr val="47B56A"/>
      </a:accent1>
      <a:accent2>
        <a:srgbClr val="47B13B"/>
      </a:accent2>
      <a:accent3>
        <a:srgbClr val="7DB045"/>
      </a:accent3>
      <a:accent4>
        <a:srgbClr val="A0A737"/>
      </a:accent4>
      <a:accent5>
        <a:srgbClr val="C3994D"/>
      </a:accent5>
      <a:accent6>
        <a:srgbClr val="B1563B"/>
      </a:accent6>
      <a:hlink>
        <a:srgbClr val="93813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BjornVTI</vt:lpstr>
      <vt:lpstr>Carolina’s Etsy Plant Store</vt:lpstr>
      <vt:lpstr>Database containing orders and stock for an online plant store</vt:lpstr>
      <vt:lpstr>The plants db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Carolina’s Etsy Plant Store</dc:title>
  <dc:creator>Carolina Toste</dc:creator>
  <cp:lastModifiedBy>Carolina Toste</cp:lastModifiedBy>
  <cp:revision>5</cp:revision>
  <dcterms:created xsi:type="dcterms:W3CDTF">2023-12-09T19:55:24Z</dcterms:created>
  <dcterms:modified xsi:type="dcterms:W3CDTF">2023-12-12T19:56:33Z</dcterms:modified>
</cp:coreProperties>
</file>