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4239050" y="908825"/>
            <a:ext cx="3321600" cy="340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4162850" y="1213625"/>
            <a:ext cx="2860500" cy="3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Apresenta:</a:t>
            </a:r>
            <a:endParaRPr b="1" sz="3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162850" y="1730025"/>
            <a:ext cx="33216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Aplicação: </a:t>
            </a:r>
            <a:r>
              <a:rPr lang="pt-BR" sz="2000">
                <a:solidFill>
                  <a:srgbClr val="FFFFFF"/>
                </a:solidFill>
              </a:rPr>
              <a:t>Envio de foto para análise de cores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Consumo:</a:t>
            </a:r>
            <a:r>
              <a:rPr lang="pt-BR" sz="2000">
                <a:solidFill>
                  <a:srgbClr val="FFFFFF"/>
                </a:solidFill>
              </a:rPr>
              <a:t> </a:t>
            </a:r>
            <a:r>
              <a:rPr lang="pt-BR" sz="2000">
                <a:solidFill>
                  <a:srgbClr val="FFFFFF"/>
                </a:solidFill>
              </a:rPr>
              <a:t>Api de identificação de cores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9555" r="8423" t="1700"/>
          <a:stretch/>
        </p:blipFill>
        <p:spPr>
          <a:xfrm>
            <a:off x="1754600" y="908825"/>
            <a:ext cx="2484447" cy="3402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72" name="Google Shape;72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9781510">
            <a:off x="-83046" y="287973"/>
            <a:ext cx="2083243" cy="74005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916950" y="461000"/>
            <a:ext cx="21333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1C4587"/>
                </a:solidFill>
                <a:latin typeface="Raleway"/>
                <a:ea typeface="Raleway"/>
                <a:cs typeface="Raleway"/>
                <a:sym typeface="Raleway"/>
              </a:rPr>
              <a:t>OBJETIVO</a:t>
            </a:r>
            <a:endParaRPr b="1" sz="3000">
              <a:solidFill>
                <a:srgbClr val="1C458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200" y="2786350"/>
            <a:ext cx="3792050" cy="20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100" y="3805225"/>
            <a:ext cx="14668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2200" y="380420"/>
            <a:ext cx="3792050" cy="17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519400" y="1316000"/>
            <a:ext cx="36975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Criação de uma API para envios de fotos do usuário para análise e i</a:t>
            </a:r>
            <a:r>
              <a:rPr lang="pt-BR" sz="24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dentificar </a:t>
            </a:r>
            <a:r>
              <a:rPr lang="pt-BR" sz="24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as principais cores.</a:t>
            </a:r>
            <a:endParaRPr sz="24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80925" y="0"/>
            <a:ext cx="351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Visão Geral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0" y="4579500"/>
            <a:ext cx="9144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Repositório:</a:t>
            </a:r>
            <a:r>
              <a:rPr lang="pt-BR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pt-BR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</a:t>
            </a:r>
            <a:r>
              <a:rPr lang="pt-BR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ttps://github.com/Carolina-felicio/Projeto-ColorTag.git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886350" y="980350"/>
            <a:ext cx="7412100" cy="354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351" y="1248778"/>
            <a:ext cx="7412100" cy="300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500" y="851050"/>
            <a:ext cx="6110551" cy="40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262375" y="323775"/>
            <a:ext cx="7271700" cy="41889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514525" y="550975"/>
            <a:ext cx="67674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Você acha mesmo que entende sobre cores?</a:t>
            </a:r>
            <a:endParaRPr b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2600">
                <a:solidFill>
                  <a:srgbClr val="C27BA0"/>
                </a:solidFill>
              </a:rPr>
              <a:t>As definições de cores estão prestes a serem atualizadas!</a:t>
            </a:r>
            <a:endParaRPr b="1" sz="26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74750" y="134300"/>
            <a:ext cx="24603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accent5"/>
                </a:solidFill>
              </a:rPr>
              <a:t>DEMO</a:t>
            </a:r>
            <a:endParaRPr b="1"/>
          </a:p>
        </p:txBody>
      </p:sp>
      <p:sp>
        <p:nvSpPr>
          <p:cNvPr id="98" name="Google Shape;98;p17"/>
          <p:cNvSpPr/>
          <p:nvPr/>
        </p:nvSpPr>
        <p:spPr>
          <a:xfrm>
            <a:off x="2060700" y="940025"/>
            <a:ext cx="5022600" cy="3505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275" y="1121400"/>
            <a:ext cx="4617450" cy="31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25" y="579963"/>
            <a:ext cx="5975375" cy="39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accent5"/>
                </a:solidFill>
              </a:rPr>
              <a:t>OBRIGADO!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accent5"/>
                </a:solidFill>
              </a:rPr>
              <a:t>Ana Carolina Felicio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accent5"/>
                </a:solidFill>
              </a:rPr>
              <a:t>Guilherme Vilela Moreira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accent5"/>
                </a:solidFill>
              </a:rPr>
              <a:t>Guilherme Nunes da Silva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accent5"/>
                </a:solidFill>
              </a:rPr>
              <a:t>Larissa de Melo Bulgurlu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accent5"/>
                </a:solidFill>
              </a:rPr>
              <a:t>Erick de Oliveira Fernandes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000" y="758250"/>
            <a:ext cx="2731899" cy="3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