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22"/>
  </p:notesMasterIdLst>
  <p:sldIdLst>
    <p:sldId id="256" r:id="rId5"/>
    <p:sldId id="346" r:id="rId6"/>
    <p:sldId id="348" r:id="rId7"/>
    <p:sldId id="349" r:id="rId8"/>
    <p:sldId id="350" r:id="rId9"/>
    <p:sldId id="352" r:id="rId10"/>
    <p:sldId id="351" r:id="rId11"/>
    <p:sldId id="357" r:id="rId12"/>
    <p:sldId id="354" r:id="rId13"/>
    <p:sldId id="355" r:id="rId14"/>
    <p:sldId id="356" r:id="rId15"/>
    <p:sldId id="358" r:id="rId16"/>
    <p:sldId id="359" r:id="rId17"/>
    <p:sldId id="360" r:id="rId18"/>
    <p:sldId id="361" r:id="rId19"/>
    <p:sldId id="362" r:id="rId20"/>
    <p:sldId id="363" r:id="rId21"/>
  </p:sldIdLst>
  <p:sldSz cx="9144000" cy="5143500" type="screen16x9"/>
  <p:notesSz cx="6858000" cy="9144000"/>
  <p:embeddedFontLst>
    <p:embeddedFont>
      <p:font typeface="Lexend Deca" panose="020B0604020202020204" charset="-78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060"/>
    <a:srgbClr val="202125"/>
    <a:srgbClr val="EFE1FF"/>
    <a:srgbClr val="D9B9FF"/>
    <a:srgbClr val="3042F4"/>
    <a:srgbClr val="2B37DF"/>
    <a:srgbClr val="3444FD"/>
    <a:srgbClr val="263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1C2007-D478-41A5-BBAD-19A23328E4A3}" v="1981" dt="2023-03-27T14:06:59.851"/>
  </p1510:revLst>
</p1510:revInfo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49" autoAdjust="0"/>
    <p:restoredTop sz="94660"/>
  </p:normalViewPr>
  <p:slideViewPr>
    <p:cSldViewPr snapToGrid="0">
      <p:cViewPr>
        <p:scale>
          <a:sx n="95" d="100"/>
          <a:sy n="95" d="100"/>
        </p:scale>
        <p:origin x="84" y="6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SOUZA (TEGPORTO.COM.BR)" userId="S::ana_souza@tegporto.com.br::4e71cbe6-a119-437d-a7da-28b8e7511891" providerId="AD" clId="Web-{0B938378-33B9-6AB4-BC9E-C5B1DDD2DF83}"/>
    <pc:docChg chg="addSld delSld modSld sldOrd">
      <pc:chgData name="ANA SOUZA (TEGPORTO.COM.BR)" userId="S::ana_souza@tegporto.com.br::4e71cbe6-a119-437d-a7da-28b8e7511891" providerId="AD" clId="Web-{0B938378-33B9-6AB4-BC9E-C5B1DDD2DF83}" dt="2023-03-02T14:25:25.348" v="957" actId="14100"/>
      <pc:docMkLst>
        <pc:docMk/>
      </pc:docMkLst>
      <pc:sldChg chg="delSp modSp">
        <pc:chgData name="ANA SOUZA (TEGPORTO.COM.BR)" userId="S::ana_souza@tegporto.com.br::4e71cbe6-a119-437d-a7da-28b8e7511891" providerId="AD" clId="Web-{0B938378-33B9-6AB4-BC9E-C5B1DDD2DF83}" dt="2023-03-02T14:16:38.159" v="786" actId="20577"/>
        <pc:sldMkLst>
          <pc:docMk/>
          <pc:sldMk cId="2733005448" sldId="304"/>
        </pc:sldMkLst>
        <pc:spChg chg="del">
          <ac:chgData name="ANA SOUZA (TEGPORTO.COM.BR)" userId="S::ana_souza@tegporto.com.br::4e71cbe6-a119-437d-a7da-28b8e7511891" providerId="AD" clId="Web-{0B938378-33B9-6AB4-BC9E-C5B1DDD2DF83}" dt="2023-03-02T14:13:38.747" v="570"/>
          <ac:spMkLst>
            <pc:docMk/>
            <pc:sldMk cId="2733005448" sldId="304"/>
            <ac:spMk id="14" creationId="{9B754F16-DC8F-4DAA-8B53-CD748DD5681E}"/>
          </ac:spMkLst>
        </pc:spChg>
        <pc:spChg chg="mod">
          <ac:chgData name="ANA SOUZA (TEGPORTO.COM.BR)" userId="S::ana_souza@tegporto.com.br::4e71cbe6-a119-437d-a7da-28b8e7511891" providerId="AD" clId="Web-{0B938378-33B9-6AB4-BC9E-C5B1DDD2DF83}" dt="2023-03-02T14:16:38.159" v="786" actId="20577"/>
          <ac:spMkLst>
            <pc:docMk/>
            <pc:sldMk cId="2733005448" sldId="304"/>
            <ac:spMk id="16" creationId="{23DB0320-08F2-4A52-8C19-D3BE67102565}"/>
          </ac:spMkLst>
        </pc:spChg>
        <pc:spChg chg="mod">
          <ac:chgData name="ANA SOUZA (TEGPORTO.COM.BR)" userId="S::ana_souza@tegporto.com.br::4e71cbe6-a119-437d-a7da-28b8e7511891" providerId="AD" clId="Web-{0B938378-33B9-6AB4-BC9E-C5B1DDD2DF83}" dt="2023-03-02T14:13:35.388" v="569" actId="1076"/>
          <ac:spMkLst>
            <pc:docMk/>
            <pc:sldMk cId="2733005448" sldId="304"/>
            <ac:spMk id="71" creationId="{00000000-0000-0000-0000-000000000000}"/>
          </ac:spMkLst>
        </pc:spChg>
      </pc:sldChg>
      <pc:sldChg chg="modSp">
        <pc:chgData name="ANA SOUZA (TEGPORTO.COM.BR)" userId="S::ana_souza@tegporto.com.br::4e71cbe6-a119-437d-a7da-28b8e7511891" providerId="AD" clId="Web-{0B938378-33B9-6AB4-BC9E-C5B1DDD2DF83}" dt="2023-03-02T14:20:23.042" v="921" actId="20577"/>
        <pc:sldMkLst>
          <pc:docMk/>
          <pc:sldMk cId="400317090" sldId="306"/>
        </pc:sldMkLst>
        <pc:spChg chg="mod">
          <ac:chgData name="ANA SOUZA (TEGPORTO.COM.BR)" userId="S::ana_souza@tegporto.com.br::4e71cbe6-a119-437d-a7da-28b8e7511891" providerId="AD" clId="Web-{0B938378-33B9-6AB4-BC9E-C5B1DDD2DF83}" dt="2023-03-02T14:20:23.042" v="921" actId="20577"/>
          <ac:spMkLst>
            <pc:docMk/>
            <pc:sldMk cId="400317090" sldId="306"/>
            <ac:spMk id="14" creationId="{9B754F16-DC8F-4DAA-8B53-CD748DD5681E}"/>
          </ac:spMkLst>
        </pc:spChg>
      </pc:sldChg>
      <pc:sldChg chg="modSp">
        <pc:chgData name="ANA SOUZA (TEGPORTO.COM.BR)" userId="S::ana_souza@tegporto.com.br::4e71cbe6-a119-437d-a7da-28b8e7511891" providerId="AD" clId="Web-{0B938378-33B9-6AB4-BC9E-C5B1DDD2DF83}" dt="2023-03-02T13:57:06.841" v="27" actId="20577"/>
        <pc:sldMkLst>
          <pc:docMk/>
          <pc:sldMk cId="538582795" sldId="312"/>
        </pc:sldMkLst>
        <pc:spChg chg="mod">
          <ac:chgData name="ANA SOUZA (TEGPORTO.COM.BR)" userId="S::ana_souza@tegporto.com.br::4e71cbe6-a119-437d-a7da-28b8e7511891" providerId="AD" clId="Web-{0B938378-33B9-6AB4-BC9E-C5B1DDD2DF83}" dt="2023-03-02T13:57:06.841" v="27" actId="20577"/>
          <ac:spMkLst>
            <pc:docMk/>
            <pc:sldMk cId="538582795" sldId="312"/>
            <ac:spMk id="3" creationId="{FFAA3DC6-A160-C21E-126F-EB8A77F1E9F8}"/>
          </ac:spMkLst>
        </pc:spChg>
      </pc:sldChg>
      <pc:sldChg chg="modSp add ord replId">
        <pc:chgData name="ANA SOUZA (TEGPORTO.COM.BR)" userId="S::ana_souza@tegporto.com.br::4e71cbe6-a119-437d-a7da-28b8e7511891" providerId="AD" clId="Web-{0B938378-33B9-6AB4-BC9E-C5B1DDD2DF83}" dt="2023-03-02T14:02:49.086" v="182" actId="20577"/>
        <pc:sldMkLst>
          <pc:docMk/>
          <pc:sldMk cId="3642143578" sldId="313"/>
        </pc:sldMkLst>
        <pc:spChg chg="mod">
          <ac:chgData name="ANA SOUZA (TEGPORTO.COM.BR)" userId="S::ana_souza@tegporto.com.br::4e71cbe6-a119-437d-a7da-28b8e7511891" providerId="AD" clId="Web-{0B938378-33B9-6AB4-BC9E-C5B1DDD2DF83}" dt="2023-03-02T14:02:49.086" v="182" actId="20577"/>
          <ac:spMkLst>
            <pc:docMk/>
            <pc:sldMk cId="3642143578" sldId="313"/>
            <ac:spMk id="3" creationId="{FFAA3DC6-A160-C21E-126F-EB8A77F1E9F8}"/>
          </ac:spMkLst>
        </pc:spChg>
        <pc:spChg chg="mod">
          <ac:chgData name="ANA SOUZA (TEGPORTO.COM.BR)" userId="S::ana_souza@tegporto.com.br::4e71cbe6-a119-437d-a7da-28b8e7511891" providerId="AD" clId="Web-{0B938378-33B9-6AB4-BC9E-C5B1DDD2DF83}" dt="2023-03-02T13:57:53.671" v="38" actId="20577"/>
          <ac:spMkLst>
            <pc:docMk/>
            <pc:sldMk cId="3642143578" sldId="313"/>
            <ac:spMk id="676" creationId="{00000000-0000-0000-0000-000000000000}"/>
          </ac:spMkLst>
        </pc:spChg>
      </pc:sldChg>
      <pc:sldChg chg="modSp add del replId">
        <pc:chgData name="ANA SOUZA (TEGPORTO.COM.BR)" userId="S::ana_souza@tegporto.com.br::4e71cbe6-a119-437d-a7da-28b8e7511891" providerId="AD" clId="Web-{0B938378-33B9-6AB4-BC9E-C5B1DDD2DF83}" dt="2023-03-02T14:01:26.506" v="163"/>
        <pc:sldMkLst>
          <pc:docMk/>
          <pc:sldMk cId="3652799445" sldId="314"/>
        </pc:sldMkLst>
        <pc:spChg chg="mod">
          <ac:chgData name="ANA SOUZA (TEGPORTO.COM.BR)" userId="S::ana_souza@tegporto.com.br::4e71cbe6-a119-437d-a7da-28b8e7511891" providerId="AD" clId="Web-{0B938378-33B9-6AB4-BC9E-C5B1DDD2DF83}" dt="2023-03-02T14:01:15.130" v="160" actId="20577"/>
          <ac:spMkLst>
            <pc:docMk/>
            <pc:sldMk cId="3652799445" sldId="314"/>
            <ac:spMk id="676" creationId="{00000000-0000-0000-0000-000000000000}"/>
          </ac:spMkLst>
        </pc:spChg>
      </pc:sldChg>
      <pc:sldChg chg="modSp add ord replId">
        <pc:chgData name="ANA SOUZA (TEGPORTO.COM.BR)" userId="S::ana_souza@tegporto.com.br::4e71cbe6-a119-437d-a7da-28b8e7511891" providerId="AD" clId="Web-{0B938378-33B9-6AB4-BC9E-C5B1DDD2DF83}" dt="2023-03-02T14:07:42.736" v="445" actId="20577"/>
        <pc:sldMkLst>
          <pc:docMk/>
          <pc:sldMk cId="4277760643" sldId="315"/>
        </pc:sldMkLst>
        <pc:spChg chg="mod">
          <ac:chgData name="ANA SOUZA (TEGPORTO.COM.BR)" userId="S::ana_souza@tegporto.com.br::4e71cbe6-a119-437d-a7da-28b8e7511891" providerId="AD" clId="Web-{0B938378-33B9-6AB4-BC9E-C5B1DDD2DF83}" dt="2023-03-02T14:07:42.736" v="445" actId="20577"/>
          <ac:spMkLst>
            <pc:docMk/>
            <pc:sldMk cId="4277760643" sldId="315"/>
            <ac:spMk id="3" creationId="{FFAA3DC6-A160-C21E-126F-EB8A77F1E9F8}"/>
          </ac:spMkLst>
        </pc:spChg>
        <pc:spChg chg="mod">
          <ac:chgData name="ANA SOUZA (TEGPORTO.COM.BR)" userId="S::ana_souza@tegporto.com.br::4e71cbe6-a119-437d-a7da-28b8e7511891" providerId="AD" clId="Web-{0B938378-33B9-6AB4-BC9E-C5B1DDD2DF83}" dt="2023-03-02T14:01:55.288" v="179" actId="1076"/>
          <ac:spMkLst>
            <pc:docMk/>
            <pc:sldMk cId="4277760643" sldId="315"/>
            <ac:spMk id="676" creationId="{00000000-0000-0000-0000-000000000000}"/>
          </ac:spMkLst>
        </pc:spChg>
      </pc:sldChg>
      <pc:sldChg chg="modSp add ord replId">
        <pc:chgData name="ANA SOUZA (TEGPORTO.COM.BR)" userId="S::ana_souza@tegporto.com.br::4e71cbe6-a119-437d-a7da-28b8e7511891" providerId="AD" clId="Web-{0B938378-33B9-6AB4-BC9E-C5B1DDD2DF83}" dt="2023-03-02T14:10:53.180" v="492" actId="20577"/>
        <pc:sldMkLst>
          <pc:docMk/>
          <pc:sldMk cId="2064286084" sldId="316"/>
        </pc:sldMkLst>
        <pc:spChg chg="mod">
          <ac:chgData name="ANA SOUZA (TEGPORTO.COM.BR)" userId="S::ana_souza@tegporto.com.br::4e71cbe6-a119-437d-a7da-28b8e7511891" providerId="AD" clId="Web-{0B938378-33B9-6AB4-BC9E-C5B1DDD2DF83}" dt="2023-03-02T14:10:53.180" v="492" actId="20577"/>
          <ac:spMkLst>
            <pc:docMk/>
            <pc:sldMk cId="2064286084" sldId="316"/>
            <ac:spMk id="3" creationId="{FFAA3DC6-A160-C21E-126F-EB8A77F1E9F8}"/>
          </ac:spMkLst>
        </pc:spChg>
        <pc:spChg chg="mod">
          <ac:chgData name="ANA SOUZA (TEGPORTO.COM.BR)" userId="S::ana_souza@tegporto.com.br::4e71cbe6-a119-437d-a7da-28b8e7511891" providerId="AD" clId="Web-{0B938378-33B9-6AB4-BC9E-C5B1DDD2DF83}" dt="2023-03-02T14:08:50.082" v="454" actId="20577"/>
          <ac:spMkLst>
            <pc:docMk/>
            <pc:sldMk cId="2064286084" sldId="316"/>
            <ac:spMk id="676" creationId="{00000000-0000-0000-0000-000000000000}"/>
          </ac:spMkLst>
        </pc:spChg>
      </pc:sldChg>
      <pc:sldChg chg="modSp add replId">
        <pc:chgData name="ANA SOUZA (TEGPORTO.COM.BR)" userId="S::ana_souza@tegporto.com.br::4e71cbe6-a119-437d-a7da-28b8e7511891" providerId="AD" clId="Web-{0B938378-33B9-6AB4-BC9E-C5B1DDD2DF83}" dt="2023-03-02T14:12:36.996" v="548" actId="20577"/>
        <pc:sldMkLst>
          <pc:docMk/>
          <pc:sldMk cId="599635002" sldId="317"/>
        </pc:sldMkLst>
        <pc:spChg chg="mod">
          <ac:chgData name="ANA SOUZA (TEGPORTO.COM.BR)" userId="S::ana_souza@tegporto.com.br::4e71cbe6-a119-437d-a7da-28b8e7511891" providerId="AD" clId="Web-{0B938378-33B9-6AB4-BC9E-C5B1DDD2DF83}" dt="2023-03-02T14:12:36.996" v="548" actId="20577"/>
          <ac:spMkLst>
            <pc:docMk/>
            <pc:sldMk cId="599635002" sldId="317"/>
            <ac:spMk id="3" creationId="{FFAA3DC6-A160-C21E-126F-EB8A77F1E9F8}"/>
          </ac:spMkLst>
        </pc:spChg>
        <pc:spChg chg="mod">
          <ac:chgData name="ANA SOUZA (TEGPORTO.COM.BR)" userId="S::ana_souza@tegporto.com.br::4e71cbe6-a119-437d-a7da-28b8e7511891" providerId="AD" clId="Web-{0B938378-33B9-6AB4-BC9E-C5B1DDD2DF83}" dt="2023-03-02T14:11:27.509" v="500" actId="20577"/>
          <ac:spMkLst>
            <pc:docMk/>
            <pc:sldMk cId="599635002" sldId="317"/>
            <ac:spMk id="676" creationId="{00000000-0000-0000-0000-000000000000}"/>
          </ac:spMkLst>
        </pc:spChg>
      </pc:sldChg>
      <pc:sldChg chg="add replId">
        <pc:chgData name="ANA SOUZA (TEGPORTO.COM.BR)" userId="S::ana_souza@tegporto.com.br::4e71cbe6-a119-437d-a7da-28b8e7511891" providerId="AD" clId="Web-{0B938378-33B9-6AB4-BC9E-C5B1DDD2DF83}" dt="2023-03-02T14:13:00.184" v="549"/>
        <pc:sldMkLst>
          <pc:docMk/>
          <pc:sldMk cId="3696851007" sldId="318"/>
        </pc:sldMkLst>
      </pc:sldChg>
      <pc:sldChg chg="modSp add replId">
        <pc:chgData name="ANA SOUZA (TEGPORTO.COM.BR)" userId="S::ana_souza@tegporto.com.br::4e71cbe6-a119-437d-a7da-28b8e7511891" providerId="AD" clId="Web-{0B938378-33B9-6AB4-BC9E-C5B1DDD2DF83}" dt="2023-03-02T14:19:13.977" v="896" actId="20577"/>
        <pc:sldMkLst>
          <pc:docMk/>
          <pc:sldMk cId="2286225375" sldId="319"/>
        </pc:sldMkLst>
        <pc:spChg chg="mod">
          <ac:chgData name="ANA SOUZA (TEGPORTO.COM.BR)" userId="S::ana_souza@tegporto.com.br::4e71cbe6-a119-437d-a7da-28b8e7511891" providerId="AD" clId="Web-{0B938378-33B9-6AB4-BC9E-C5B1DDD2DF83}" dt="2023-03-02T14:19:13.977" v="896" actId="20577"/>
          <ac:spMkLst>
            <pc:docMk/>
            <pc:sldMk cId="2286225375" sldId="319"/>
            <ac:spMk id="3" creationId="{FFAA3DC6-A160-C21E-126F-EB8A77F1E9F8}"/>
          </ac:spMkLst>
        </pc:spChg>
        <pc:spChg chg="mod">
          <ac:chgData name="ANA SOUZA (TEGPORTO.COM.BR)" userId="S::ana_souza@tegporto.com.br::4e71cbe6-a119-437d-a7da-28b8e7511891" providerId="AD" clId="Web-{0B938378-33B9-6AB4-BC9E-C5B1DDD2DF83}" dt="2023-03-02T14:17:26.927" v="790" actId="20577"/>
          <ac:spMkLst>
            <pc:docMk/>
            <pc:sldMk cId="2286225375" sldId="319"/>
            <ac:spMk id="676" creationId="{00000000-0000-0000-0000-000000000000}"/>
          </ac:spMkLst>
        </pc:spChg>
      </pc:sldChg>
      <pc:sldChg chg="modSp add replId">
        <pc:chgData name="ANA SOUZA (TEGPORTO.COM.BR)" userId="S::ana_souza@tegporto.com.br::4e71cbe6-a119-437d-a7da-28b8e7511891" providerId="AD" clId="Web-{0B938378-33B9-6AB4-BC9E-C5B1DDD2DF83}" dt="2023-03-02T14:22:52.453" v="940" actId="1076"/>
        <pc:sldMkLst>
          <pc:docMk/>
          <pc:sldMk cId="4050264513" sldId="320"/>
        </pc:sldMkLst>
        <pc:spChg chg="mod">
          <ac:chgData name="ANA SOUZA (TEGPORTO.COM.BR)" userId="S::ana_souza@tegporto.com.br::4e71cbe6-a119-437d-a7da-28b8e7511891" providerId="AD" clId="Web-{0B938378-33B9-6AB4-BC9E-C5B1DDD2DF83}" dt="2023-03-02T14:22:52.453" v="940" actId="1076"/>
          <ac:spMkLst>
            <pc:docMk/>
            <pc:sldMk cId="4050264513" sldId="320"/>
            <ac:spMk id="3" creationId="{FFAA3DC6-A160-C21E-126F-EB8A77F1E9F8}"/>
          </ac:spMkLst>
        </pc:spChg>
        <pc:spChg chg="mod">
          <ac:chgData name="ANA SOUZA (TEGPORTO.COM.BR)" userId="S::ana_souza@tegporto.com.br::4e71cbe6-a119-437d-a7da-28b8e7511891" providerId="AD" clId="Web-{0B938378-33B9-6AB4-BC9E-C5B1DDD2DF83}" dt="2023-03-02T14:20:13.729" v="918" actId="20577"/>
          <ac:spMkLst>
            <pc:docMk/>
            <pc:sldMk cId="4050264513" sldId="320"/>
            <ac:spMk id="676" creationId="{00000000-0000-0000-0000-000000000000}"/>
          </ac:spMkLst>
        </pc:spChg>
      </pc:sldChg>
      <pc:sldChg chg="addSp delSp modSp add replId">
        <pc:chgData name="ANA SOUZA (TEGPORTO.COM.BR)" userId="S::ana_souza@tegporto.com.br::4e71cbe6-a119-437d-a7da-28b8e7511891" providerId="AD" clId="Web-{0B938378-33B9-6AB4-BC9E-C5B1DDD2DF83}" dt="2023-03-02T14:25:25.348" v="957" actId="14100"/>
        <pc:sldMkLst>
          <pc:docMk/>
          <pc:sldMk cId="314208195" sldId="321"/>
        </pc:sldMkLst>
        <pc:spChg chg="del">
          <ac:chgData name="ANA SOUZA (TEGPORTO.COM.BR)" userId="S::ana_souza@tegporto.com.br::4e71cbe6-a119-437d-a7da-28b8e7511891" providerId="AD" clId="Web-{0B938378-33B9-6AB4-BC9E-C5B1DDD2DF83}" dt="2023-03-02T14:23:33.266" v="942"/>
          <ac:spMkLst>
            <pc:docMk/>
            <pc:sldMk cId="314208195" sldId="321"/>
            <ac:spMk id="3" creationId="{FFAA3DC6-A160-C21E-126F-EB8A77F1E9F8}"/>
          </ac:spMkLst>
        </pc:spChg>
        <pc:spChg chg="add">
          <ac:chgData name="ANA SOUZA (TEGPORTO.COM.BR)" userId="S::ana_souza@tegporto.com.br::4e71cbe6-a119-437d-a7da-28b8e7511891" providerId="AD" clId="Web-{0B938378-33B9-6AB4-BC9E-C5B1DDD2DF83}" dt="2023-03-02T14:23:36.095" v="943"/>
          <ac:spMkLst>
            <pc:docMk/>
            <pc:sldMk cId="314208195" sldId="321"/>
            <ac:spMk id="5" creationId="{B9AFB4F1-007E-4EAA-9BA1-52451B101852}"/>
          </ac:spMkLst>
        </pc:spChg>
        <pc:spChg chg="add">
          <ac:chgData name="ANA SOUZA (TEGPORTO.COM.BR)" userId="S::ana_souza@tegporto.com.br::4e71cbe6-a119-437d-a7da-28b8e7511891" providerId="AD" clId="Web-{0B938378-33B9-6AB4-BC9E-C5B1DDD2DF83}" dt="2023-03-02T14:23:36.095" v="943"/>
          <ac:spMkLst>
            <pc:docMk/>
            <pc:sldMk cId="314208195" sldId="321"/>
            <ac:spMk id="6" creationId="{27DE319C-8382-DE6C-5DCD-00F3ABD1E0DE}"/>
          </ac:spMkLst>
        </pc:spChg>
        <pc:spChg chg="add">
          <ac:chgData name="ANA SOUZA (TEGPORTO.COM.BR)" userId="S::ana_souza@tegporto.com.br::4e71cbe6-a119-437d-a7da-28b8e7511891" providerId="AD" clId="Web-{0B938378-33B9-6AB4-BC9E-C5B1DDD2DF83}" dt="2023-03-02T14:23:36.485" v="944"/>
          <ac:spMkLst>
            <pc:docMk/>
            <pc:sldMk cId="314208195" sldId="321"/>
            <ac:spMk id="9" creationId="{B9AFB4F1-007E-4EAA-9BA1-52451B101852}"/>
          </ac:spMkLst>
        </pc:spChg>
        <pc:spChg chg="add">
          <ac:chgData name="ANA SOUZA (TEGPORTO.COM.BR)" userId="S::ana_souza@tegporto.com.br::4e71cbe6-a119-437d-a7da-28b8e7511891" providerId="AD" clId="Web-{0B938378-33B9-6AB4-BC9E-C5B1DDD2DF83}" dt="2023-03-02T14:23:36.485" v="944"/>
          <ac:spMkLst>
            <pc:docMk/>
            <pc:sldMk cId="314208195" sldId="321"/>
            <ac:spMk id="10" creationId="{27DE319C-8382-DE6C-5DCD-00F3ABD1E0DE}"/>
          </ac:spMkLst>
        </pc:spChg>
        <pc:spChg chg="add">
          <ac:chgData name="ANA SOUZA (TEGPORTO.COM.BR)" userId="S::ana_souza@tegporto.com.br::4e71cbe6-a119-437d-a7da-28b8e7511891" providerId="AD" clId="Web-{0B938378-33B9-6AB4-BC9E-C5B1DDD2DF83}" dt="2023-03-02T14:24:04.064" v="950"/>
          <ac:spMkLst>
            <pc:docMk/>
            <pc:sldMk cId="314208195" sldId="321"/>
            <ac:spMk id="13" creationId="{EC824B0C-D4B9-3DDB-6705-550D1BFC52BE}"/>
          </ac:spMkLst>
        </pc:spChg>
        <pc:grpChg chg="add mod">
          <ac:chgData name="ANA SOUZA (TEGPORTO.COM.BR)" userId="S::ana_souza@tegporto.com.br::4e71cbe6-a119-437d-a7da-28b8e7511891" providerId="AD" clId="Web-{0B938378-33B9-6AB4-BC9E-C5B1DDD2DF83}" dt="2023-03-02T14:23:59.158" v="949" actId="14100"/>
          <ac:grpSpMkLst>
            <pc:docMk/>
            <pc:sldMk cId="314208195" sldId="321"/>
            <ac:grpSpMk id="2" creationId="{AF0DA787-C630-4798-FFDC-8FB4E8B48F7C}"/>
          </ac:grpSpMkLst>
        </pc:grpChg>
        <pc:grpChg chg="add del mod">
          <ac:chgData name="ANA SOUZA (TEGPORTO.COM.BR)" userId="S::ana_souza@tegporto.com.br::4e71cbe6-a119-437d-a7da-28b8e7511891" providerId="AD" clId="Web-{0B938378-33B9-6AB4-BC9E-C5B1DDD2DF83}" dt="2023-03-02T14:23:42.814" v="946"/>
          <ac:grpSpMkLst>
            <pc:docMk/>
            <pc:sldMk cId="314208195" sldId="321"/>
            <ac:grpSpMk id="7" creationId="{AF0DA787-C630-4798-FFDC-8FB4E8B48F7C}"/>
          </ac:grpSpMkLst>
        </pc:grpChg>
        <pc:grpChg chg="add mod">
          <ac:chgData name="ANA SOUZA (TEGPORTO.COM.BR)" userId="S::ana_souza@tegporto.com.br::4e71cbe6-a119-437d-a7da-28b8e7511891" providerId="AD" clId="Web-{0B938378-33B9-6AB4-BC9E-C5B1DDD2DF83}" dt="2023-03-02T14:25:25.348" v="957" actId="14100"/>
          <ac:grpSpMkLst>
            <pc:docMk/>
            <pc:sldMk cId="314208195" sldId="321"/>
            <ac:grpSpMk id="11" creationId="{175E5907-B333-4BCE-78DC-2851873F7EFB}"/>
          </ac:grpSpMkLst>
        </pc:grpChg>
        <pc:picChg chg="add">
          <ac:chgData name="ANA SOUZA (TEGPORTO.COM.BR)" userId="S::ana_souza@tegporto.com.br::4e71cbe6-a119-437d-a7da-28b8e7511891" providerId="AD" clId="Web-{0B938378-33B9-6AB4-BC9E-C5B1DDD2DF83}" dt="2023-03-02T14:23:36.095" v="943"/>
          <ac:picMkLst>
            <pc:docMk/>
            <pc:sldMk cId="314208195" sldId="321"/>
            <ac:picMk id="4" creationId="{1FF3E228-AA24-5BC8-2749-828AFEBFAD2D}"/>
          </ac:picMkLst>
        </pc:picChg>
        <pc:picChg chg="add">
          <ac:chgData name="ANA SOUZA (TEGPORTO.COM.BR)" userId="S::ana_souza@tegporto.com.br::4e71cbe6-a119-437d-a7da-28b8e7511891" providerId="AD" clId="Web-{0B938378-33B9-6AB4-BC9E-C5B1DDD2DF83}" dt="2023-03-02T14:23:36.485" v="944"/>
          <ac:picMkLst>
            <pc:docMk/>
            <pc:sldMk cId="314208195" sldId="321"/>
            <ac:picMk id="8" creationId="{1FF3E228-AA24-5BC8-2749-828AFEBFAD2D}"/>
          </ac:picMkLst>
        </pc:picChg>
        <pc:picChg chg="add">
          <ac:chgData name="ANA SOUZA (TEGPORTO.COM.BR)" userId="S::ana_souza@tegporto.com.br::4e71cbe6-a119-437d-a7da-28b8e7511891" providerId="AD" clId="Web-{0B938378-33B9-6AB4-BC9E-C5B1DDD2DF83}" dt="2023-03-02T14:24:04.064" v="950"/>
          <ac:picMkLst>
            <pc:docMk/>
            <pc:sldMk cId="314208195" sldId="321"/>
            <ac:picMk id="12" creationId="{ADB36FF4-991A-6CED-BC04-2E71C1701C7F}"/>
          </ac:picMkLst>
        </pc:picChg>
      </pc:sldChg>
    </pc:docChg>
  </pc:docChgLst>
  <pc:docChgLst>
    <pc:chgData name="ANA SOUZA (TEGPORTO.COM.BR)" userId="S::ana_souza@tegporto.com.br::4e71cbe6-a119-437d-a7da-28b8e7511891" providerId="AD" clId="Web-{E8A028BD-2FFE-B901-D8D9-F540C59FF757}"/>
    <pc:docChg chg="addSld delSld modSld">
      <pc:chgData name="ANA SOUZA (TEGPORTO.COM.BR)" userId="S::ana_souza@tegporto.com.br::4e71cbe6-a119-437d-a7da-28b8e7511891" providerId="AD" clId="Web-{E8A028BD-2FFE-B901-D8D9-F540C59FF757}" dt="2023-03-02T12:47:22.233" v="501" actId="20577"/>
      <pc:docMkLst>
        <pc:docMk/>
      </pc:docMkLst>
      <pc:sldChg chg="modSp">
        <pc:chgData name="ANA SOUZA (TEGPORTO.COM.BR)" userId="S::ana_souza@tegporto.com.br::4e71cbe6-a119-437d-a7da-28b8e7511891" providerId="AD" clId="Web-{E8A028BD-2FFE-B901-D8D9-F540C59FF757}" dt="2023-03-02T12:33:03.246" v="158"/>
        <pc:sldMkLst>
          <pc:docMk/>
          <pc:sldMk cId="0" sldId="265"/>
        </pc:sldMkLst>
        <pc:picChg chg="mod">
          <ac:chgData name="ANA SOUZA (TEGPORTO.COM.BR)" userId="S::ana_souza@tegporto.com.br::4e71cbe6-a119-437d-a7da-28b8e7511891" providerId="AD" clId="Web-{E8A028BD-2FFE-B901-D8D9-F540C59FF757}" dt="2023-03-02T12:33:03.246" v="158"/>
          <ac:picMkLst>
            <pc:docMk/>
            <pc:sldMk cId="0" sldId="265"/>
            <ac:picMk id="8" creationId="{C66F09A3-EB44-4105-B484-6BA561E46781}"/>
          </ac:picMkLst>
        </pc:picChg>
        <pc:picChg chg="mod">
          <ac:chgData name="ANA SOUZA (TEGPORTO.COM.BR)" userId="S::ana_souza@tegporto.com.br::4e71cbe6-a119-437d-a7da-28b8e7511891" providerId="AD" clId="Web-{E8A028BD-2FFE-B901-D8D9-F540C59FF757}" dt="2023-03-02T12:32:54.199" v="157"/>
          <ac:picMkLst>
            <pc:docMk/>
            <pc:sldMk cId="0" sldId="265"/>
            <ac:picMk id="9" creationId="{6270A36B-4CBA-43AF-96B4-5DCE3171BDBC}"/>
          </ac:picMkLst>
        </pc:picChg>
      </pc:sldChg>
      <pc:sldChg chg="modSp">
        <pc:chgData name="ANA SOUZA (TEGPORTO.COM.BR)" userId="S::ana_souza@tegporto.com.br::4e71cbe6-a119-437d-a7da-28b8e7511891" providerId="AD" clId="Web-{E8A028BD-2FFE-B901-D8D9-F540C59FF757}" dt="2023-03-02T12:31:41.944" v="145"/>
        <pc:sldMkLst>
          <pc:docMk/>
          <pc:sldMk cId="0" sldId="273"/>
        </pc:sldMkLst>
        <pc:picChg chg="mod">
          <ac:chgData name="ANA SOUZA (TEGPORTO.COM.BR)" userId="S::ana_souza@tegporto.com.br::4e71cbe6-a119-437d-a7da-28b8e7511891" providerId="AD" clId="Web-{E8A028BD-2FFE-B901-D8D9-F540C59FF757}" dt="2023-03-02T12:31:09.427" v="130"/>
          <ac:picMkLst>
            <pc:docMk/>
            <pc:sldMk cId="0" sldId="273"/>
            <ac:picMk id="11" creationId="{FD098E99-E475-408E-93BC-CCB8DB03C86D}"/>
          </ac:picMkLst>
        </pc:picChg>
        <pc:picChg chg="mod">
          <ac:chgData name="ANA SOUZA (TEGPORTO.COM.BR)" userId="S::ana_souza@tegporto.com.br::4e71cbe6-a119-437d-a7da-28b8e7511891" providerId="AD" clId="Web-{E8A028BD-2FFE-B901-D8D9-F540C59FF757}" dt="2023-03-02T12:31:28.803" v="141"/>
          <ac:picMkLst>
            <pc:docMk/>
            <pc:sldMk cId="0" sldId="273"/>
            <ac:picMk id="12" creationId="{47920992-7981-47A5-BCAF-2A28CF956654}"/>
          </ac:picMkLst>
        </pc:picChg>
        <pc:picChg chg="mod">
          <ac:chgData name="ANA SOUZA (TEGPORTO.COM.BR)" userId="S::ana_souza@tegporto.com.br::4e71cbe6-a119-437d-a7da-28b8e7511891" providerId="AD" clId="Web-{E8A028BD-2FFE-B901-D8D9-F540C59FF757}" dt="2023-03-02T12:31:32.928" v="142"/>
          <ac:picMkLst>
            <pc:docMk/>
            <pc:sldMk cId="0" sldId="273"/>
            <ac:picMk id="13" creationId="{AF7FC817-92C5-458A-8848-FD1933022503}"/>
          </ac:picMkLst>
        </pc:picChg>
        <pc:picChg chg="mod">
          <ac:chgData name="ANA SOUZA (TEGPORTO.COM.BR)" userId="S::ana_souza@tegporto.com.br::4e71cbe6-a119-437d-a7da-28b8e7511891" providerId="AD" clId="Web-{E8A028BD-2FFE-B901-D8D9-F540C59FF757}" dt="2023-03-02T12:31:36.335" v="143"/>
          <ac:picMkLst>
            <pc:docMk/>
            <pc:sldMk cId="0" sldId="273"/>
            <ac:picMk id="14" creationId="{902C9793-4B27-49B1-A93B-9564E6B53363}"/>
          </ac:picMkLst>
        </pc:picChg>
        <pc:picChg chg="mod">
          <ac:chgData name="ANA SOUZA (TEGPORTO.COM.BR)" userId="S::ana_souza@tegporto.com.br::4e71cbe6-a119-437d-a7da-28b8e7511891" providerId="AD" clId="Web-{E8A028BD-2FFE-B901-D8D9-F540C59FF757}" dt="2023-03-02T12:31:38.179" v="144"/>
          <ac:picMkLst>
            <pc:docMk/>
            <pc:sldMk cId="0" sldId="273"/>
            <ac:picMk id="15" creationId="{B5410902-3C78-46D2-99FB-A166E8F56853}"/>
          </ac:picMkLst>
        </pc:picChg>
        <pc:picChg chg="mod">
          <ac:chgData name="ANA SOUZA (TEGPORTO.COM.BR)" userId="S::ana_souza@tegporto.com.br::4e71cbe6-a119-437d-a7da-28b8e7511891" providerId="AD" clId="Web-{E8A028BD-2FFE-B901-D8D9-F540C59FF757}" dt="2023-03-02T12:31:41.944" v="145"/>
          <ac:picMkLst>
            <pc:docMk/>
            <pc:sldMk cId="0" sldId="273"/>
            <ac:picMk id="16" creationId="{65719D73-13A7-4627-AEC0-9E38359D2421}"/>
          </ac:picMkLst>
        </pc:picChg>
      </pc:sldChg>
      <pc:sldChg chg="addSp modSp">
        <pc:chgData name="ANA SOUZA (TEGPORTO.COM.BR)" userId="S::ana_souza@tegporto.com.br::4e71cbe6-a119-437d-a7da-28b8e7511891" providerId="AD" clId="Web-{E8A028BD-2FFE-B901-D8D9-F540C59FF757}" dt="2023-03-02T12:35:50.662" v="176" actId="1076"/>
        <pc:sldMkLst>
          <pc:docMk/>
          <pc:sldMk cId="3614363" sldId="296"/>
        </pc:sldMkLst>
        <pc:grpChg chg="add mod">
          <ac:chgData name="ANA SOUZA (TEGPORTO.COM.BR)" userId="S::ana_souza@tegporto.com.br::4e71cbe6-a119-437d-a7da-28b8e7511891" providerId="AD" clId="Web-{E8A028BD-2FFE-B901-D8D9-F540C59FF757}" dt="2023-03-02T12:35:33.270" v="174" actId="1076"/>
          <ac:grpSpMkLst>
            <pc:docMk/>
            <pc:sldMk cId="3614363" sldId="296"/>
            <ac:grpSpMk id="2" creationId="{421D9DDD-7F01-41FD-9CE1-076290DE4CCE}"/>
          </ac:grpSpMkLst>
        </pc:grpChg>
        <pc:grpChg chg="add mod">
          <ac:chgData name="ANA SOUZA (TEGPORTO.COM.BR)" userId="S::ana_souza@tegporto.com.br::4e71cbe6-a119-437d-a7da-28b8e7511891" providerId="AD" clId="Web-{E8A028BD-2FFE-B901-D8D9-F540C59FF757}" dt="2023-03-02T12:35:37.192" v="175" actId="1076"/>
          <ac:grpSpMkLst>
            <pc:docMk/>
            <pc:sldMk cId="3614363" sldId="296"/>
            <ac:grpSpMk id="3" creationId="{DABF48D6-959B-786F-3A24-48C942BE766A}"/>
          </ac:grpSpMkLst>
        </pc:grpChg>
        <pc:grpChg chg="add mod">
          <ac:chgData name="ANA SOUZA (TEGPORTO.COM.BR)" userId="S::ana_souza@tegporto.com.br::4e71cbe6-a119-437d-a7da-28b8e7511891" providerId="AD" clId="Web-{E8A028BD-2FFE-B901-D8D9-F540C59FF757}" dt="2023-03-02T12:35:50.662" v="176" actId="1076"/>
          <ac:grpSpMkLst>
            <pc:docMk/>
            <pc:sldMk cId="3614363" sldId="296"/>
            <ac:grpSpMk id="4" creationId="{32749B5D-51C9-29A7-33BB-CC60166211DF}"/>
          </ac:grpSpMkLst>
        </pc:grpChg>
      </pc:sldChg>
      <pc:sldChg chg="modSp">
        <pc:chgData name="ANA SOUZA (TEGPORTO.COM.BR)" userId="S::ana_souza@tegporto.com.br::4e71cbe6-a119-437d-a7da-28b8e7511891" providerId="AD" clId="Web-{E8A028BD-2FFE-B901-D8D9-F540C59FF757}" dt="2023-03-02T12:32:27.869" v="153"/>
        <pc:sldMkLst>
          <pc:docMk/>
          <pc:sldMk cId="2103623189" sldId="297"/>
        </pc:sldMkLst>
        <pc:picChg chg="mod">
          <ac:chgData name="ANA SOUZA (TEGPORTO.COM.BR)" userId="S::ana_souza@tegporto.com.br::4e71cbe6-a119-437d-a7da-28b8e7511891" providerId="AD" clId="Web-{E8A028BD-2FFE-B901-D8D9-F540C59FF757}" dt="2023-03-02T12:32:23.884" v="151"/>
          <ac:picMkLst>
            <pc:docMk/>
            <pc:sldMk cId="2103623189" sldId="297"/>
            <ac:picMk id="11" creationId="{0483E0DE-3AE7-4BD7-AFB4-DCF44F994108}"/>
          </ac:picMkLst>
        </pc:picChg>
        <pc:picChg chg="mod">
          <ac:chgData name="ANA SOUZA (TEGPORTO.COM.BR)" userId="S::ana_souza@tegporto.com.br::4e71cbe6-a119-437d-a7da-28b8e7511891" providerId="AD" clId="Web-{E8A028BD-2FFE-B901-D8D9-F540C59FF757}" dt="2023-03-02T12:32:26.791" v="152"/>
          <ac:picMkLst>
            <pc:docMk/>
            <pc:sldMk cId="2103623189" sldId="297"/>
            <ac:picMk id="12" creationId="{3FC91567-6626-4F2B-8DA6-A2AE8E1CD549}"/>
          </ac:picMkLst>
        </pc:picChg>
        <pc:picChg chg="mod">
          <ac:chgData name="ANA SOUZA (TEGPORTO.COM.BR)" userId="S::ana_souza@tegporto.com.br::4e71cbe6-a119-437d-a7da-28b8e7511891" providerId="AD" clId="Web-{E8A028BD-2FFE-B901-D8D9-F540C59FF757}" dt="2023-03-02T12:32:27.869" v="153"/>
          <ac:picMkLst>
            <pc:docMk/>
            <pc:sldMk cId="2103623189" sldId="297"/>
            <ac:picMk id="13" creationId="{C29C95E4-E3CA-4FEF-AA74-4028B7DA27FC}"/>
          </ac:picMkLst>
        </pc:picChg>
      </pc:sldChg>
      <pc:sldChg chg="modSp">
        <pc:chgData name="ANA SOUZA (TEGPORTO.COM.BR)" userId="S::ana_souza@tegporto.com.br::4e71cbe6-a119-437d-a7da-28b8e7511891" providerId="AD" clId="Web-{E8A028BD-2FFE-B901-D8D9-F540C59FF757}" dt="2023-03-02T12:32:19.306" v="150"/>
        <pc:sldMkLst>
          <pc:docMk/>
          <pc:sldMk cId="3058465545" sldId="298"/>
        </pc:sldMkLst>
        <pc:picChg chg="mod">
          <ac:chgData name="ANA SOUZA (TEGPORTO.COM.BR)" userId="S::ana_souza@tegporto.com.br::4e71cbe6-a119-437d-a7da-28b8e7511891" providerId="AD" clId="Web-{E8A028BD-2FFE-B901-D8D9-F540C59FF757}" dt="2023-03-02T12:32:19.306" v="150"/>
          <ac:picMkLst>
            <pc:docMk/>
            <pc:sldMk cId="3058465545" sldId="298"/>
            <ac:picMk id="10" creationId="{BECF3D14-A514-44C7-9E56-83C916800697}"/>
          </ac:picMkLst>
        </pc:picChg>
        <pc:picChg chg="mod">
          <ac:chgData name="ANA SOUZA (TEGPORTO.COM.BR)" userId="S::ana_souza@tegporto.com.br::4e71cbe6-a119-437d-a7da-28b8e7511891" providerId="AD" clId="Web-{E8A028BD-2FFE-B901-D8D9-F540C59FF757}" dt="2023-03-02T12:32:17.462" v="149"/>
          <ac:picMkLst>
            <pc:docMk/>
            <pc:sldMk cId="3058465545" sldId="298"/>
            <ac:picMk id="17" creationId="{6A0D407F-D375-4A8B-B5E3-C83286BCA2D0}"/>
          </ac:picMkLst>
        </pc:picChg>
      </pc:sldChg>
      <pc:sldChg chg="modSp">
        <pc:chgData name="ANA SOUZA (TEGPORTO.COM.BR)" userId="S::ana_souza@tegporto.com.br::4e71cbe6-a119-437d-a7da-28b8e7511891" providerId="AD" clId="Web-{E8A028BD-2FFE-B901-D8D9-F540C59FF757}" dt="2023-03-02T12:32:03.258" v="147"/>
        <pc:sldMkLst>
          <pc:docMk/>
          <pc:sldMk cId="801145604" sldId="299"/>
        </pc:sldMkLst>
        <pc:picChg chg="mod">
          <ac:chgData name="ANA SOUZA (TEGPORTO.COM.BR)" userId="S::ana_souza@tegporto.com.br::4e71cbe6-a119-437d-a7da-28b8e7511891" providerId="AD" clId="Web-{E8A028BD-2FFE-B901-D8D9-F540C59FF757}" dt="2023-03-02T12:32:03.258" v="147"/>
          <ac:picMkLst>
            <pc:docMk/>
            <pc:sldMk cId="801145604" sldId="299"/>
            <ac:picMk id="11" creationId="{F8B9E781-B5FF-4F93-9E2A-2E049FC33BE1}"/>
          </ac:picMkLst>
        </pc:picChg>
        <pc:picChg chg="mod">
          <ac:chgData name="ANA SOUZA (TEGPORTO.COM.BR)" userId="S::ana_souza@tegporto.com.br::4e71cbe6-a119-437d-a7da-28b8e7511891" providerId="AD" clId="Web-{E8A028BD-2FFE-B901-D8D9-F540C59FF757}" dt="2023-03-02T12:32:00.992" v="146"/>
          <ac:picMkLst>
            <pc:docMk/>
            <pc:sldMk cId="801145604" sldId="299"/>
            <ac:picMk id="13" creationId="{CE2B4941-61A9-45E1-BB03-56D8CF28E803}"/>
          </ac:picMkLst>
        </pc:picChg>
      </pc:sldChg>
      <pc:sldChg chg="modSp">
        <pc:chgData name="ANA SOUZA (TEGPORTO.COM.BR)" userId="S::ana_souza@tegporto.com.br::4e71cbe6-a119-437d-a7da-28b8e7511891" providerId="AD" clId="Web-{E8A028BD-2FFE-B901-D8D9-F540C59FF757}" dt="2023-03-02T12:32:07.305" v="148"/>
        <pc:sldMkLst>
          <pc:docMk/>
          <pc:sldMk cId="3779647343" sldId="300"/>
        </pc:sldMkLst>
        <pc:picChg chg="mod">
          <ac:chgData name="ANA SOUZA (TEGPORTO.COM.BR)" userId="S::ana_souza@tegporto.com.br::4e71cbe6-a119-437d-a7da-28b8e7511891" providerId="AD" clId="Web-{E8A028BD-2FFE-B901-D8D9-F540C59FF757}" dt="2023-03-02T12:32:07.305" v="148"/>
          <ac:picMkLst>
            <pc:docMk/>
            <pc:sldMk cId="3779647343" sldId="300"/>
            <ac:picMk id="9" creationId="{432A78A1-119D-4020-A978-50155C9B8075}"/>
          </ac:picMkLst>
        </pc:picChg>
      </pc:sldChg>
      <pc:sldChg chg="modSp">
        <pc:chgData name="ANA SOUZA (TEGPORTO.COM.BR)" userId="S::ana_souza@tegporto.com.br::4e71cbe6-a119-437d-a7da-28b8e7511891" providerId="AD" clId="Web-{E8A028BD-2FFE-B901-D8D9-F540C59FF757}" dt="2023-03-02T12:39:52.395" v="361" actId="20577"/>
        <pc:sldMkLst>
          <pc:docMk/>
          <pc:sldMk cId="1706939580" sldId="301"/>
        </pc:sldMkLst>
        <pc:spChg chg="mod">
          <ac:chgData name="ANA SOUZA (TEGPORTO.COM.BR)" userId="S::ana_souza@tegporto.com.br::4e71cbe6-a119-437d-a7da-28b8e7511891" providerId="AD" clId="Web-{E8A028BD-2FFE-B901-D8D9-F540C59FF757}" dt="2023-03-02T12:39:52.395" v="361" actId="20577"/>
          <ac:spMkLst>
            <pc:docMk/>
            <pc:sldMk cId="1706939580" sldId="301"/>
            <ac:spMk id="10" creationId="{C214BE40-CF58-44FF-A3F7-3682781D50BE}"/>
          </ac:spMkLst>
        </pc:spChg>
      </pc:sldChg>
      <pc:sldChg chg="modSp">
        <pc:chgData name="ANA SOUZA (TEGPORTO.COM.BR)" userId="S::ana_souza@tegporto.com.br::4e71cbe6-a119-437d-a7da-28b8e7511891" providerId="AD" clId="Web-{E8A028BD-2FFE-B901-D8D9-F540C59FF757}" dt="2023-03-02T12:26:51.209" v="31" actId="20577"/>
        <pc:sldMkLst>
          <pc:docMk/>
          <pc:sldMk cId="2733005448" sldId="304"/>
        </pc:sldMkLst>
        <pc:spChg chg="mod">
          <ac:chgData name="ANA SOUZA (TEGPORTO.COM.BR)" userId="S::ana_souza@tegporto.com.br::4e71cbe6-a119-437d-a7da-28b8e7511891" providerId="AD" clId="Web-{E8A028BD-2FFE-B901-D8D9-F540C59FF757}" dt="2023-03-02T12:26:51.209" v="31" actId="20577"/>
          <ac:spMkLst>
            <pc:docMk/>
            <pc:sldMk cId="2733005448" sldId="304"/>
            <ac:spMk id="14" creationId="{9B754F16-DC8F-4DAA-8B53-CD748DD5681E}"/>
          </ac:spMkLst>
        </pc:spChg>
        <pc:spChg chg="mod">
          <ac:chgData name="ANA SOUZA (TEGPORTO.COM.BR)" userId="S::ana_souza@tegporto.com.br::4e71cbe6-a119-437d-a7da-28b8e7511891" providerId="AD" clId="Web-{E8A028BD-2FFE-B901-D8D9-F540C59FF757}" dt="2023-03-02T12:26:44.271" v="29" actId="1076"/>
          <ac:spMkLst>
            <pc:docMk/>
            <pc:sldMk cId="2733005448" sldId="304"/>
            <ac:spMk id="16" creationId="{23DB0320-08F2-4A52-8C19-D3BE67102565}"/>
          </ac:spMkLst>
        </pc:spChg>
      </pc:sldChg>
      <pc:sldChg chg="modSp add del replId">
        <pc:chgData name="ANA SOUZA (TEGPORTO.COM.BR)" userId="S::ana_souza@tegporto.com.br::4e71cbe6-a119-437d-a7da-28b8e7511891" providerId="AD" clId="Web-{E8A028BD-2FFE-B901-D8D9-F540C59FF757}" dt="2023-03-02T12:30:08.048" v="129"/>
        <pc:sldMkLst>
          <pc:docMk/>
          <pc:sldMk cId="427614004" sldId="305"/>
        </pc:sldMkLst>
        <pc:spChg chg="mod">
          <ac:chgData name="ANA SOUZA (TEGPORTO.COM.BR)" userId="S::ana_souza@tegporto.com.br::4e71cbe6-a119-437d-a7da-28b8e7511891" providerId="AD" clId="Web-{E8A028BD-2FFE-B901-D8D9-F540C59FF757}" dt="2023-03-02T12:27:37.118" v="48" actId="20577"/>
          <ac:spMkLst>
            <pc:docMk/>
            <pc:sldMk cId="427614004" sldId="305"/>
            <ac:spMk id="14" creationId="{9B754F16-DC8F-4DAA-8B53-CD748DD5681E}"/>
          </ac:spMkLst>
        </pc:spChg>
        <pc:spChg chg="mod">
          <ac:chgData name="ANA SOUZA (TEGPORTO.COM.BR)" userId="S::ana_souza@tegporto.com.br::4e71cbe6-a119-437d-a7da-28b8e7511891" providerId="AD" clId="Web-{E8A028BD-2FFE-B901-D8D9-F540C59FF757}" dt="2023-03-02T12:27:48.025" v="50" actId="1076"/>
          <ac:spMkLst>
            <pc:docMk/>
            <pc:sldMk cId="427614004" sldId="305"/>
            <ac:spMk id="16" creationId="{23DB0320-08F2-4A52-8C19-D3BE67102565}"/>
          </ac:spMkLst>
        </pc:spChg>
      </pc:sldChg>
      <pc:sldChg chg="modSp add replId">
        <pc:chgData name="ANA SOUZA (TEGPORTO.COM.BR)" userId="S::ana_souza@tegporto.com.br::4e71cbe6-a119-437d-a7da-28b8e7511891" providerId="AD" clId="Web-{E8A028BD-2FFE-B901-D8D9-F540C59FF757}" dt="2023-03-02T12:29:59.017" v="128" actId="20577"/>
        <pc:sldMkLst>
          <pc:docMk/>
          <pc:sldMk cId="400317090" sldId="306"/>
        </pc:sldMkLst>
        <pc:spChg chg="mod">
          <ac:chgData name="ANA SOUZA (TEGPORTO.COM.BR)" userId="S::ana_souza@tegporto.com.br::4e71cbe6-a119-437d-a7da-28b8e7511891" providerId="AD" clId="Web-{E8A028BD-2FFE-B901-D8D9-F540C59FF757}" dt="2023-03-02T12:29:59.017" v="128" actId="20577"/>
          <ac:spMkLst>
            <pc:docMk/>
            <pc:sldMk cId="400317090" sldId="306"/>
            <ac:spMk id="14" creationId="{9B754F16-DC8F-4DAA-8B53-CD748DD5681E}"/>
          </ac:spMkLst>
        </pc:spChg>
        <pc:spChg chg="mod">
          <ac:chgData name="ANA SOUZA (TEGPORTO.COM.BR)" userId="S::ana_souza@tegporto.com.br::4e71cbe6-a119-437d-a7da-28b8e7511891" providerId="AD" clId="Web-{E8A028BD-2FFE-B901-D8D9-F540C59FF757}" dt="2023-03-02T12:28:50.013" v="90" actId="20577"/>
          <ac:spMkLst>
            <pc:docMk/>
            <pc:sldMk cId="400317090" sldId="306"/>
            <ac:spMk id="16" creationId="{23DB0320-08F2-4A52-8C19-D3BE67102565}"/>
          </ac:spMkLst>
        </pc:spChg>
      </pc:sldChg>
      <pc:sldChg chg="addSp delSp modSp add replId">
        <pc:chgData name="ANA SOUZA (TEGPORTO.COM.BR)" userId="S::ana_souza@tegporto.com.br::4e71cbe6-a119-437d-a7da-28b8e7511891" providerId="AD" clId="Web-{E8A028BD-2FFE-B901-D8D9-F540C59FF757}" dt="2023-03-02T12:47:22.233" v="501" actId="20577"/>
        <pc:sldMkLst>
          <pc:docMk/>
          <pc:sldMk cId="2262960056" sldId="307"/>
        </pc:sldMkLst>
        <pc:spChg chg="add mod">
          <ac:chgData name="ANA SOUZA (TEGPORTO.COM.BR)" userId="S::ana_souza@tegporto.com.br::4e71cbe6-a119-437d-a7da-28b8e7511891" providerId="AD" clId="Web-{E8A028BD-2FFE-B901-D8D9-F540C59FF757}" dt="2023-03-02T12:47:22.233" v="501" actId="20577"/>
          <ac:spMkLst>
            <pc:docMk/>
            <pc:sldMk cId="2262960056" sldId="307"/>
            <ac:spMk id="3" creationId="{FFAA3DC6-A160-C21E-126F-EB8A77F1E9F8}"/>
          </ac:spMkLst>
        </pc:spChg>
        <pc:spChg chg="mod">
          <ac:chgData name="ANA SOUZA (TEGPORTO.COM.BR)" userId="S::ana_souza@tegporto.com.br::4e71cbe6-a119-437d-a7da-28b8e7511891" providerId="AD" clId="Web-{E8A028BD-2FFE-B901-D8D9-F540C59FF757}" dt="2023-03-02T12:43:47.861" v="393" actId="1076"/>
          <ac:spMkLst>
            <pc:docMk/>
            <pc:sldMk cId="2262960056" sldId="307"/>
            <ac:spMk id="676" creationId="{00000000-0000-0000-0000-000000000000}"/>
          </ac:spMkLst>
        </pc:spChg>
        <pc:picChg chg="del">
          <ac:chgData name="ANA SOUZA (TEGPORTO.COM.BR)" userId="S::ana_souza@tegporto.com.br::4e71cbe6-a119-437d-a7da-28b8e7511891" providerId="AD" clId="Web-{E8A028BD-2FFE-B901-D8D9-F540C59FF757}" dt="2023-03-02T12:43:35.517" v="389"/>
          <ac:picMkLst>
            <pc:docMk/>
            <pc:sldMk cId="2262960056" sldId="307"/>
            <ac:picMk id="678" creationId="{00000000-0000-0000-0000-000000000000}"/>
          </ac:picMkLst>
        </pc:picChg>
        <pc:picChg chg="mod">
          <ac:chgData name="ANA SOUZA (TEGPORTO.COM.BR)" userId="S::ana_souza@tegporto.com.br::4e71cbe6-a119-437d-a7da-28b8e7511891" providerId="AD" clId="Web-{E8A028BD-2FFE-B901-D8D9-F540C59FF757}" dt="2023-03-02T12:44:13.129" v="395" actId="1076"/>
          <ac:picMkLst>
            <pc:docMk/>
            <pc:sldMk cId="2262960056" sldId="307"/>
            <ac:picMk id="679" creationId="{00000000-0000-0000-0000-000000000000}"/>
          </ac:picMkLst>
        </pc:picChg>
        <pc:picChg chg="del">
          <ac:chgData name="ANA SOUZA (TEGPORTO.COM.BR)" userId="S::ana_souza@tegporto.com.br::4e71cbe6-a119-437d-a7da-28b8e7511891" providerId="AD" clId="Web-{E8A028BD-2FFE-B901-D8D9-F540C59FF757}" dt="2023-03-02T12:43:39.939" v="391"/>
          <ac:picMkLst>
            <pc:docMk/>
            <pc:sldMk cId="2262960056" sldId="307"/>
            <ac:picMk id="680" creationId="{00000000-0000-0000-0000-000000000000}"/>
          </ac:picMkLst>
        </pc:picChg>
        <pc:picChg chg="del">
          <ac:chgData name="ANA SOUZA (TEGPORTO.COM.BR)" userId="S::ana_souza@tegporto.com.br::4e71cbe6-a119-437d-a7da-28b8e7511891" providerId="AD" clId="Web-{E8A028BD-2FFE-B901-D8D9-F540C59FF757}" dt="2023-03-02T12:43:35.517" v="388"/>
          <ac:picMkLst>
            <pc:docMk/>
            <pc:sldMk cId="2262960056" sldId="307"/>
            <ac:picMk id="681" creationId="{00000000-0000-0000-0000-000000000000}"/>
          </ac:picMkLst>
        </pc:picChg>
        <pc:picChg chg="del">
          <ac:chgData name="ANA SOUZA (TEGPORTO.COM.BR)" userId="S::ana_souza@tegporto.com.br::4e71cbe6-a119-437d-a7da-28b8e7511891" providerId="AD" clId="Web-{E8A028BD-2FFE-B901-D8D9-F540C59FF757}" dt="2023-03-02T12:43:35.517" v="387"/>
          <ac:picMkLst>
            <pc:docMk/>
            <pc:sldMk cId="2262960056" sldId="307"/>
            <ac:picMk id="682" creationId="{00000000-0000-0000-0000-000000000000}"/>
          </ac:picMkLst>
        </pc:picChg>
        <pc:picChg chg="del">
          <ac:chgData name="ANA SOUZA (TEGPORTO.COM.BR)" userId="S::ana_souza@tegporto.com.br::4e71cbe6-a119-437d-a7da-28b8e7511891" providerId="AD" clId="Web-{E8A028BD-2FFE-B901-D8D9-F540C59FF757}" dt="2023-03-02T12:43:35.517" v="386"/>
          <ac:picMkLst>
            <pc:docMk/>
            <pc:sldMk cId="2262960056" sldId="307"/>
            <ac:picMk id="683" creationId="{00000000-0000-0000-0000-000000000000}"/>
          </ac:picMkLst>
        </pc:picChg>
        <pc:picChg chg="del">
          <ac:chgData name="ANA SOUZA (TEGPORTO.COM.BR)" userId="S::ana_souza@tegporto.com.br::4e71cbe6-a119-437d-a7da-28b8e7511891" providerId="AD" clId="Web-{E8A028BD-2FFE-B901-D8D9-F540C59FF757}" dt="2023-03-02T12:43:37.814" v="390"/>
          <ac:picMkLst>
            <pc:docMk/>
            <pc:sldMk cId="2262960056" sldId="307"/>
            <ac:picMk id="684" creationId="{00000000-0000-0000-0000-000000000000}"/>
          </ac:picMkLst>
        </pc:picChg>
        <pc:picChg chg="del">
          <ac:chgData name="ANA SOUZA (TEGPORTO.COM.BR)" userId="S::ana_souza@tegporto.com.br::4e71cbe6-a119-437d-a7da-28b8e7511891" providerId="AD" clId="Web-{E8A028BD-2FFE-B901-D8D9-F540C59FF757}" dt="2023-03-02T12:43:35.517" v="385"/>
          <ac:picMkLst>
            <pc:docMk/>
            <pc:sldMk cId="2262960056" sldId="307"/>
            <ac:picMk id="685" creationId="{00000000-0000-0000-0000-000000000000}"/>
          </ac:picMkLst>
        </pc:picChg>
        <pc:picChg chg="del">
          <ac:chgData name="ANA SOUZA (TEGPORTO.COM.BR)" userId="S::ana_souza@tegporto.com.br::4e71cbe6-a119-437d-a7da-28b8e7511891" providerId="AD" clId="Web-{E8A028BD-2FFE-B901-D8D9-F540C59FF757}" dt="2023-03-02T12:43:35.517" v="384"/>
          <ac:picMkLst>
            <pc:docMk/>
            <pc:sldMk cId="2262960056" sldId="307"/>
            <ac:picMk id="686" creationId="{00000000-0000-0000-0000-000000000000}"/>
          </ac:picMkLst>
        </pc:picChg>
        <pc:picChg chg="del">
          <ac:chgData name="ANA SOUZA (TEGPORTO.COM.BR)" userId="S::ana_souza@tegporto.com.br::4e71cbe6-a119-437d-a7da-28b8e7511891" providerId="AD" clId="Web-{E8A028BD-2FFE-B901-D8D9-F540C59FF757}" dt="2023-03-02T12:43:35.517" v="383"/>
          <ac:picMkLst>
            <pc:docMk/>
            <pc:sldMk cId="2262960056" sldId="307"/>
            <ac:picMk id="687" creationId="{00000000-0000-0000-0000-000000000000}"/>
          </ac:picMkLst>
        </pc:picChg>
        <pc:picChg chg="del">
          <ac:chgData name="ANA SOUZA (TEGPORTO.COM.BR)" userId="S::ana_souza@tegporto.com.br::4e71cbe6-a119-437d-a7da-28b8e7511891" providerId="AD" clId="Web-{E8A028BD-2FFE-B901-D8D9-F540C59FF757}" dt="2023-03-02T12:43:35.517" v="382"/>
          <ac:picMkLst>
            <pc:docMk/>
            <pc:sldMk cId="2262960056" sldId="307"/>
            <ac:picMk id="688" creationId="{00000000-0000-0000-0000-000000000000}"/>
          </ac:picMkLst>
        </pc:picChg>
        <pc:picChg chg="del">
          <ac:chgData name="ANA SOUZA (TEGPORTO.COM.BR)" userId="S::ana_souza@tegporto.com.br::4e71cbe6-a119-437d-a7da-28b8e7511891" providerId="AD" clId="Web-{E8A028BD-2FFE-B901-D8D9-F540C59FF757}" dt="2023-03-02T12:43:35.517" v="381"/>
          <ac:picMkLst>
            <pc:docMk/>
            <pc:sldMk cId="2262960056" sldId="307"/>
            <ac:picMk id="689" creationId="{00000000-0000-0000-0000-000000000000}"/>
          </ac:picMkLst>
        </pc:picChg>
        <pc:picChg chg="del">
          <ac:chgData name="ANA SOUZA (TEGPORTO.COM.BR)" userId="S::ana_souza@tegporto.com.br::4e71cbe6-a119-437d-a7da-28b8e7511891" providerId="AD" clId="Web-{E8A028BD-2FFE-B901-D8D9-F540C59FF757}" dt="2023-03-02T12:43:35.517" v="380"/>
          <ac:picMkLst>
            <pc:docMk/>
            <pc:sldMk cId="2262960056" sldId="307"/>
            <ac:picMk id="690" creationId="{00000000-0000-0000-0000-000000000000}"/>
          </ac:picMkLst>
        </pc:picChg>
        <pc:picChg chg="del">
          <ac:chgData name="ANA SOUZA (TEGPORTO.COM.BR)" userId="S::ana_souza@tegporto.com.br::4e71cbe6-a119-437d-a7da-28b8e7511891" providerId="AD" clId="Web-{E8A028BD-2FFE-B901-D8D9-F540C59FF757}" dt="2023-03-02T12:43:35.517" v="379"/>
          <ac:picMkLst>
            <pc:docMk/>
            <pc:sldMk cId="2262960056" sldId="307"/>
            <ac:picMk id="691" creationId="{00000000-0000-0000-0000-000000000000}"/>
          </ac:picMkLst>
        </pc:picChg>
        <pc:picChg chg="del">
          <ac:chgData name="ANA SOUZA (TEGPORTO.COM.BR)" userId="S::ana_souza@tegporto.com.br::4e71cbe6-a119-437d-a7da-28b8e7511891" providerId="AD" clId="Web-{E8A028BD-2FFE-B901-D8D9-F540C59FF757}" dt="2023-03-02T12:43:35.517" v="378"/>
          <ac:picMkLst>
            <pc:docMk/>
            <pc:sldMk cId="2262960056" sldId="307"/>
            <ac:picMk id="692" creationId="{00000000-0000-0000-0000-000000000000}"/>
          </ac:picMkLst>
        </pc:picChg>
        <pc:picChg chg="del">
          <ac:chgData name="ANA SOUZA (TEGPORTO.COM.BR)" userId="S::ana_souza@tegporto.com.br::4e71cbe6-a119-437d-a7da-28b8e7511891" providerId="AD" clId="Web-{E8A028BD-2FFE-B901-D8D9-F540C59FF757}" dt="2023-03-02T12:43:35.517" v="377"/>
          <ac:picMkLst>
            <pc:docMk/>
            <pc:sldMk cId="2262960056" sldId="307"/>
            <ac:picMk id="693" creationId="{00000000-0000-0000-0000-000000000000}"/>
          </ac:picMkLst>
        </pc:picChg>
      </pc:sldChg>
    </pc:docChg>
  </pc:docChgLst>
  <pc:docChgLst>
    <pc:chgData clId="Web-{25936935-ED58-5404-523B-4285F5CA558E}"/>
    <pc:docChg chg="modSld">
      <pc:chgData name="" userId="" providerId="" clId="Web-{25936935-ED58-5404-523B-4285F5CA558E}" dt="2023-03-02T16:20:12.489" v="0" actId="20577"/>
      <pc:docMkLst>
        <pc:docMk/>
      </pc:docMkLst>
      <pc:sldChg chg="modSp">
        <pc:chgData name="" userId="" providerId="" clId="Web-{25936935-ED58-5404-523B-4285F5CA558E}" dt="2023-03-02T16:20:12.489" v="0" actId="20577"/>
        <pc:sldMkLst>
          <pc:docMk/>
          <pc:sldMk cId="314208195" sldId="321"/>
        </pc:sldMkLst>
        <pc:spChg chg="mod">
          <ac:chgData name="" userId="" providerId="" clId="Web-{25936935-ED58-5404-523B-4285F5CA558E}" dt="2023-03-02T16:20:12.489" v="0" actId="20577"/>
          <ac:spMkLst>
            <pc:docMk/>
            <pc:sldMk cId="314208195" sldId="321"/>
            <ac:spMk id="676" creationId="{00000000-0000-0000-0000-000000000000}"/>
          </ac:spMkLst>
        </pc:spChg>
      </pc:sldChg>
    </pc:docChg>
  </pc:docChgLst>
  <pc:docChgLst>
    <pc:chgData name="ANA SOUZA (TEGPORTO.COM.BR)" userId="4e71cbe6-a119-437d-a7da-28b8e7511891" providerId="ADAL" clId="{4C751B04-25DF-4F54-AA01-9E11A62002A8}"/>
    <pc:docChg chg="undo custSel addSld delSld modSld sldOrd">
      <pc:chgData name="ANA SOUZA (TEGPORTO.COM.BR)" userId="4e71cbe6-a119-437d-a7da-28b8e7511891" providerId="ADAL" clId="{4C751B04-25DF-4F54-AA01-9E11A62002A8}" dt="2023-03-07T16:32:55.967" v="2520" actId="790"/>
      <pc:docMkLst>
        <pc:docMk/>
      </pc:docMkLst>
      <pc:sldChg chg="modSp mod">
        <pc:chgData name="ANA SOUZA (TEGPORTO.COM.BR)" userId="4e71cbe6-a119-437d-a7da-28b8e7511891" providerId="ADAL" clId="{4C751B04-25DF-4F54-AA01-9E11A62002A8}" dt="2023-03-07T13:58:08.106" v="1348" actId="1076"/>
        <pc:sldMkLst>
          <pc:docMk/>
          <pc:sldMk cId="0" sldId="269"/>
        </pc:sldMkLst>
        <pc:spChg chg="mod">
          <ac:chgData name="ANA SOUZA (TEGPORTO.COM.BR)" userId="4e71cbe6-a119-437d-a7da-28b8e7511891" providerId="ADAL" clId="{4C751B04-25DF-4F54-AA01-9E11A62002A8}" dt="2023-03-07T13:58:08.106" v="1348" actId="1076"/>
          <ac:spMkLst>
            <pc:docMk/>
            <pc:sldMk cId="0" sldId="269"/>
            <ac:spMk id="234" creationId="{00000000-0000-0000-0000-000000000000}"/>
          </ac:spMkLst>
        </pc:spChg>
      </pc:sldChg>
      <pc:sldChg chg="modSp mod">
        <pc:chgData name="ANA SOUZA (TEGPORTO.COM.BR)" userId="4e71cbe6-a119-437d-a7da-28b8e7511891" providerId="ADAL" clId="{4C751B04-25DF-4F54-AA01-9E11A62002A8}" dt="2023-03-07T14:45:19.800" v="2492" actId="1076"/>
        <pc:sldMkLst>
          <pc:docMk/>
          <pc:sldMk cId="0" sldId="291"/>
        </pc:sldMkLst>
        <pc:picChg chg="mod">
          <ac:chgData name="ANA SOUZA (TEGPORTO.COM.BR)" userId="4e71cbe6-a119-437d-a7da-28b8e7511891" providerId="ADAL" clId="{4C751B04-25DF-4F54-AA01-9E11A62002A8}" dt="2023-03-07T14:45:18.571" v="2491" actId="1076"/>
          <ac:picMkLst>
            <pc:docMk/>
            <pc:sldMk cId="0" sldId="291"/>
            <ac:picMk id="679" creationId="{00000000-0000-0000-0000-000000000000}"/>
          </ac:picMkLst>
        </pc:picChg>
        <pc:picChg chg="mod">
          <ac:chgData name="ANA SOUZA (TEGPORTO.COM.BR)" userId="4e71cbe6-a119-437d-a7da-28b8e7511891" providerId="ADAL" clId="{4C751B04-25DF-4F54-AA01-9E11A62002A8}" dt="2023-03-07T14:45:19.800" v="2492" actId="1076"/>
          <ac:picMkLst>
            <pc:docMk/>
            <pc:sldMk cId="0" sldId="291"/>
            <ac:picMk id="682" creationId="{00000000-0000-0000-0000-000000000000}"/>
          </ac:picMkLst>
        </pc:picChg>
      </pc:sldChg>
      <pc:sldChg chg="modSp mod modTransition">
        <pc:chgData name="ANA SOUZA (TEGPORTO.COM.BR)" userId="4e71cbe6-a119-437d-a7da-28b8e7511891" providerId="ADAL" clId="{4C751B04-25DF-4F54-AA01-9E11A62002A8}" dt="2023-03-07T14:45:06.978" v="2488"/>
        <pc:sldMkLst>
          <pc:docMk/>
          <pc:sldMk cId="0" sldId="293"/>
        </pc:sldMkLst>
        <pc:spChg chg="mod">
          <ac:chgData name="ANA SOUZA (TEGPORTO.COM.BR)" userId="4e71cbe6-a119-437d-a7da-28b8e7511891" providerId="ADAL" clId="{4C751B04-25DF-4F54-AA01-9E11A62002A8}" dt="2023-03-07T14:45:00.638" v="2486" actId="1076"/>
          <ac:spMkLst>
            <pc:docMk/>
            <pc:sldMk cId="0" sldId="293"/>
            <ac:spMk id="1427" creationId="{00000000-0000-0000-0000-000000000000}"/>
          </ac:spMkLst>
        </pc:spChg>
        <pc:grpChg chg="mod">
          <ac:chgData name="ANA SOUZA (TEGPORTO.COM.BR)" userId="4e71cbe6-a119-437d-a7da-28b8e7511891" providerId="ADAL" clId="{4C751B04-25DF-4F54-AA01-9E11A62002A8}" dt="2023-03-07T14:45:05.476" v="2487" actId="1076"/>
          <ac:grpSpMkLst>
            <pc:docMk/>
            <pc:sldMk cId="0" sldId="293"/>
            <ac:grpSpMk id="1350" creationId="{00000000-0000-0000-0000-000000000000}"/>
          </ac:grpSpMkLst>
        </pc:grpChg>
      </pc:sldChg>
      <pc:sldChg chg="modSp mod">
        <pc:chgData name="ANA SOUZA (TEGPORTO.COM.BR)" userId="4e71cbe6-a119-437d-a7da-28b8e7511891" providerId="ADAL" clId="{4C751B04-25DF-4F54-AA01-9E11A62002A8}" dt="2023-03-07T13:52:38.256" v="1214" actId="1076"/>
        <pc:sldMkLst>
          <pc:docMk/>
          <pc:sldMk cId="3614363" sldId="296"/>
        </pc:sldMkLst>
        <pc:spChg chg="mod">
          <ac:chgData name="ANA SOUZA (TEGPORTO.COM.BR)" userId="4e71cbe6-a119-437d-a7da-28b8e7511891" providerId="ADAL" clId="{4C751B04-25DF-4F54-AA01-9E11A62002A8}" dt="2023-03-07T13:52:29.314" v="1212" actId="1076"/>
          <ac:spMkLst>
            <pc:docMk/>
            <pc:sldMk cId="3614363" sldId="296"/>
            <ac:spMk id="26" creationId="{4E35BBA1-E94F-4919-985F-5B21715CC7F6}"/>
          </ac:spMkLst>
        </pc:spChg>
        <pc:spChg chg="mod">
          <ac:chgData name="ANA SOUZA (TEGPORTO.COM.BR)" userId="4e71cbe6-a119-437d-a7da-28b8e7511891" providerId="ADAL" clId="{4C751B04-25DF-4F54-AA01-9E11A62002A8}" dt="2023-03-07T13:51:29.030" v="1194" actId="1076"/>
          <ac:spMkLst>
            <pc:docMk/>
            <pc:sldMk cId="3614363" sldId="296"/>
            <ac:spMk id="676" creationId="{00000000-0000-0000-0000-000000000000}"/>
          </ac:spMkLst>
        </pc:spChg>
        <pc:grpChg chg="mod">
          <ac:chgData name="ANA SOUZA (TEGPORTO.COM.BR)" userId="4e71cbe6-a119-437d-a7da-28b8e7511891" providerId="ADAL" clId="{4C751B04-25DF-4F54-AA01-9E11A62002A8}" dt="2023-03-07T13:52:06.944" v="1210" actId="1037"/>
          <ac:grpSpMkLst>
            <pc:docMk/>
            <pc:sldMk cId="3614363" sldId="296"/>
            <ac:grpSpMk id="2" creationId="{421D9DDD-7F01-41FD-9CE1-076290DE4CCE}"/>
          </ac:grpSpMkLst>
        </pc:grpChg>
        <pc:grpChg chg="mod">
          <ac:chgData name="ANA SOUZA (TEGPORTO.COM.BR)" userId="4e71cbe6-a119-437d-a7da-28b8e7511891" providerId="ADAL" clId="{4C751B04-25DF-4F54-AA01-9E11A62002A8}" dt="2023-03-07T13:52:38.256" v="1214" actId="1076"/>
          <ac:grpSpMkLst>
            <pc:docMk/>
            <pc:sldMk cId="3614363" sldId="296"/>
            <ac:grpSpMk id="4" creationId="{32749B5D-51C9-29A7-33BB-CC60166211DF}"/>
          </ac:grpSpMkLst>
        </pc:grpChg>
      </pc:sldChg>
      <pc:sldChg chg="del">
        <pc:chgData name="ANA SOUZA (TEGPORTO.COM.BR)" userId="4e71cbe6-a119-437d-a7da-28b8e7511891" providerId="ADAL" clId="{4C751B04-25DF-4F54-AA01-9E11A62002A8}" dt="2023-03-07T13:57:43.730" v="1346" actId="2696"/>
        <pc:sldMkLst>
          <pc:docMk/>
          <pc:sldMk cId="498627800" sldId="302"/>
        </pc:sldMkLst>
      </pc:sldChg>
      <pc:sldChg chg="del">
        <pc:chgData name="ANA SOUZA (TEGPORTO.COM.BR)" userId="4e71cbe6-a119-437d-a7da-28b8e7511891" providerId="ADAL" clId="{4C751B04-25DF-4F54-AA01-9E11A62002A8}" dt="2023-03-07T13:57:47.693" v="1347" actId="2696"/>
        <pc:sldMkLst>
          <pc:docMk/>
          <pc:sldMk cId="3761885519" sldId="303"/>
        </pc:sldMkLst>
      </pc:sldChg>
      <pc:sldChg chg="modSp mod">
        <pc:chgData name="ANA SOUZA (TEGPORTO.COM.BR)" userId="4e71cbe6-a119-437d-a7da-28b8e7511891" providerId="ADAL" clId="{4C751B04-25DF-4F54-AA01-9E11A62002A8}" dt="2023-03-07T13:54:19.920" v="1317" actId="20577"/>
        <pc:sldMkLst>
          <pc:docMk/>
          <pc:sldMk cId="2733005448" sldId="304"/>
        </pc:sldMkLst>
        <pc:spChg chg="mod">
          <ac:chgData name="ANA SOUZA (TEGPORTO.COM.BR)" userId="4e71cbe6-a119-437d-a7da-28b8e7511891" providerId="ADAL" clId="{4C751B04-25DF-4F54-AA01-9E11A62002A8}" dt="2023-03-07T13:54:19.920" v="1317" actId="20577"/>
          <ac:spMkLst>
            <pc:docMk/>
            <pc:sldMk cId="2733005448" sldId="304"/>
            <ac:spMk id="16" creationId="{23DB0320-08F2-4A52-8C19-D3BE67102565}"/>
          </ac:spMkLst>
        </pc:spChg>
      </pc:sldChg>
      <pc:sldChg chg="modSp del mod">
        <pc:chgData name="ANA SOUZA (TEGPORTO.COM.BR)" userId="4e71cbe6-a119-437d-a7da-28b8e7511891" providerId="ADAL" clId="{4C751B04-25DF-4F54-AA01-9E11A62002A8}" dt="2023-03-07T13:50:47.512" v="1191" actId="2696"/>
        <pc:sldMkLst>
          <pc:docMk/>
          <pc:sldMk cId="2369404040" sldId="323"/>
        </pc:sldMkLst>
        <pc:spChg chg="mod">
          <ac:chgData name="ANA SOUZA (TEGPORTO.COM.BR)" userId="4e71cbe6-a119-437d-a7da-28b8e7511891" providerId="ADAL" clId="{4C751B04-25DF-4F54-AA01-9E11A62002A8}" dt="2023-03-07T13:35:19.776" v="0" actId="1076"/>
          <ac:spMkLst>
            <pc:docMk/>
            <pc:sldMk cId="2369404040" sldId="323"/>
            <ac:spMk id="296" creationId="{00000000-0000-0000-0000-000000000000}"/>
          </ac:spMkLst>
        </pc:spChg>
      </pc:sldChg>
      <pc:sldChg chg="modSp mod">
        <pc:chgData name="ANA SOUZA (TEGPORTO.COM.BR)" userId="4e71cbe6-a119-437d-a7da-28b8e7511891" providerId="ADAL" clId="{4C751B04-25DF-4F54-AA01-9E11A62002A8}" dt="2023-03-07T16:32:55.967" v="2520" actId="790"/>
        <pc:sldMkLst>
          <pc:docMk/>
          <pc:sldMk cId="4051052709" sldId="324"/>
        </pc:sldMkLst>
        <pc:spChg chg="mod">
          <ac:chgData name="ANA SOUZA (TEGPORTO.COM.BR)" userId="4e71cbe6-a119-437d-a7da-28b8e7511891" providerId="ADAL" clId="{4C751B04-25DF-4F54-AA01-9E11A62002A8}" dt="2023-03-07T16:32:55.967" v="2520" actId="790"/>
          <ac:spMkLst>
            <pc:docMk/>
            <pc:sldMk cId="4051052709" sldId="324"/>
            <ac:spMk id="296" creationId="{00000000-0000-0000-0000-000000000000}"/>
          </ac:spMkLst>
        </pc:spChg>
      </pc:sldChg>
      <pc:sldChg chg="modSp mod">
        <pc:chgData name="ANA SOUZA (TEGPORTO.COM.BR)" userId="4e71cbe6-a119-437d-a7da-28b8e7511891" providerId="ADAL" clId="{4C751B04-25DF-4F54-AA01-9E11A62002A8}" dt="2023-03-07T16:25:39.578" v="2509" actId="1076"/>
        <pc:sldMkLst>
          <pc:docMk/>
          <pc:sldMk cId="1343388522" sldId="325"/>
        </pc:sldMkLst>
        <pc:spChg chg="mod">
          <ac:chgData name="ANA SOUZA (TEGPORTO.COM.BR)" userId="4e71cbe6-a119-437d-a7da-28b8e7511891" providerId="ADAL" clId="{4C751B04-25DF-4F54-AA01-9E11A62002A8}" dt="2023-03-07T16:25:39.578" v="2509" actId="1076"/>
          <ac:spMkLst>
            <pc:docMk/>
            <pc:sldMk cId="1343388522" sldId="325"/>
            <ac:spMk id="296" creationId="{00000000-0000-0000-0000-000000000000}"/>
          </ac:spMkLst>
        </pc:spChg>
      </pc:sldChg>
      <pc:sldChg chg="addSp delSp modSp add mod ord modShow">
        <pc:chgData name="ANA SOUZA (TEGPORTO.COM.BR)" userId="4e71cbe6-a119-437d-a7da-28b8e7511891" providerId="ADAL" clId="{4C751B04-25DF-4F54-AA01-9E11A62002A8}" dt="2023-03-07T13:57:21.319" v="1342"/>
        <pc:sldMkLst>
          <pc:docMk/>
          <pc:sldMk cId="285190461" sldId="326"/>
        </pc:sldMkLst>
        <pc:spChg chg="add del mod">
          <ac:chgData name="ANA SOUZA (TEGPORTO.COM.BR)" userId="4e71cbe6-a119-437d-a7da-28b8e7511891" providerId="ADAL" clId="{4C751B04-25DF-4F54-AA01-9E11A62002A8}" dt="2023-03-07T13:57:14.930" v="1339"/>
          <ac:spMkLst>
            <pc:docMk/>
            <pc:sldMk cId="285190461" sldId="326"/>
            <ac:spMk id="2" creationId="{C2796E6B-1540-7D60-1789-91CB79D82E00}"/>
          </ac:spMkLst>
        </pc:spChg>
        <pc:spChg chg="add del mod">
          <ac:chgData name="ANA SOUZA (TEGPORTO.COM.BR)" userId="4e71cbe6-a119-437d-a7da-28b8e7511891" providerId="ADAL" clId="{4C751B04-25DF-4F54-AA01-9E11A62002A8}" dt="2023-03-07T13:57:20.049" v="1341" actId="478"/>
          <ac:spMkLst>
            <pc:docMk/>
            <pc:sldMk cId="285190461" sldId="326"/>
            <ac:spMk id="4" creationId="{4D82C232-2465-7D40-7EAB-BBBDA1B8BB90}"/>
          </ac:spMkLst>
        </pc:spChg>
        <pc:spChg chg="add mod">
          <ac:chgData name="ANA SOUZA (TEGPORTO.COM.BR)" userId="4e71cbe6-a119-437d-a7da-28b8e7511891" providerId="ADAL" clId="{4C751B04-25DF-4F54-AA01-9E11A62002A8}" dt="2023-03-07T13:57:21.319" v="1342"/>
          <ac:spMkLst>
            <pc:docMk/>
            <pc:sldMk cId="285190461" sldId="326"/>
            <ac:spMk id="5" creationId="{215EA659-DCCC-834E-2911-49B48222B3D3}"/>
          </ac:spMkLst>
        </pc:spChg>
        <pc:spChg chg="del">
          <ac:chgData name="ANA SOUZA (TEGPORTO.COM.BR)" userId="4e71cbe6-a119-437d-a7da-28b8e7511891" providerId="ADAL" clId="{4C751B04-25DF-4F54-AA01-9E11A62002A8}" dt="2023-03-07T13:57:18.055" v="1340" actId="478"/>
          <ac:spMkLst>
            <pc:docMk/>
            <pc:sldMk cId="285190461" sldId="326"/>
            <ac:spMk id="295" creationId="{00000000-0000-0000-0000-000000000000}"/>
          </ac:spMkLst>
        </pc:spChg>
        <pc:spChg chg="mod">
          <ac:chgData name="ANA SOUZA (TEGPORTO.COM.BR)" userId="4e71cbe6-a119-437d-a7da-28b8e7511891" providerId="ADAL" clId="{4C751B04-25DF-4F54-AA01-9E11A62002A8}" dt="2023-03-07T13:47:22.728" v="1097" actId="403"/>
          <ac:spMkLst>
            <pc:docMk/>
            <pc:sldMk cId="285190461" sldId="326"/>
            <ac:spMk id="296" creationId="{00000000-0000-0000-0000-000000000000}"/>
          </ac:spMkLst>
        </pc:spChg>
      </pc:sldChg>
      <pc:sldChg chg="modSp add mod">
        <pc:chgData name="ANA SOUZA (TEGPORTO.COM.BR)" userId="4e71cbe6-a119-437d-a7da-28b8e7511891" providerId="ADAL" clId="{4C751B04-25DF-4F54-AA01-9E11A62002A8}" dt="2023-03-07T13:57:09.632" v="1337" actId="1037"/>
        <pc:sldMkLst>
          <pc:docMk/>
          <pc:sldMk cId="172585114" sldId="327"/>
        </pc:sldMkLst>
        <pc:spChg chg="mod">
          <ac:chgData name="ANA SOUZA (TEGPORTO.COM.BR)" userId="4e71cbe6-a119-437d-a7da-28b8e7511891" providerId="ADAL" clId="{4C751B04-25DF-4F54-AA01-9E11A62002A8}" dt="2023-03-07T13:57:09.632" v="1337" actId="1037"/>
          <ac:spMkLst>
            <pc:docMk/>
            <pc:sldMk cId="172585114" sldId="327"/>
            <ac:spMk id="295" creationId="{00000000-0000-0000-0000-000000000000}"/>
          </ac:spMkLst>
        </pc:spChg>
        <pc:spChg chg="mod">
          <ac:chgData name="ANA SOUZA (TEGPORTO.COM.BR)" userId="4e71cbe6-a119-437d-a7da-28b8e7511891" providerId="ADAL" clId="{4C751B04-25DF-4F54-AA01-9E11A62002A8}" dt="2023-03-07T13:47:16.664" v="1096" actId="403"/>
          <ac:spMkLst>
            <pc:docMk/>
            <pc:sldMk cId="172585114" sldId="327"/>
            <ac:spMk id="296" creationId="{00000000-0000-0000-0000-000000000000}"/>
          </ac:spMkLst>
        </pc:spChg>
      </pc:sldChg>
      <pc:sldChg chg="addSp delSp modSp add mod ord">
        <pc:chgData name="ANA SOUZA (TEGPORTO.COM.BR)" userId="4e71cbe6-a119-437d-a7da-28b8e7511891" providerId="ADAL" clId="{4C751B04-25DF-4F54-AA01-9E11A62002A8}" dt="2023-03-07T13:57:32.312" v="1345"/>
        <pc:sldMkLst>
          <pc:docMk/>
          <pc:sldMk cId="977951709" sldId="328"/>
        </pc:sldMkLst>
        <pc:spChg chg="add del mod">
          <ac:chgData name="ANA SOUZA (TEGPORTO.COM.BR)" userId="4e71cbe6-a119-437d-a7da-28b8e7511891" providerId="ADAL" clId="{4C751B04-25DF-4F54-AA01-9E11A62002A8}" dt="2023-03-07T13:57:31.153" v="1344" actId="478"/>
          <ac:spMkLst>
            <pc:docMk/>
            <pc:sldMk cId="977951709" sldId="328"/>
            <ac:spMk id="3" creationId="{DCA53E78-8AEA-AD4F-E01B-B92752DC12FB}"/>
          </ac:spMkLst>
        </pc:spChg>
        <pc:spChg chg="add mod">
          <ac:chgData name="ANA SOUZA (TEGPORTO.COM.BR)" userId="4e71cbe6-a119-437d-a7da-28b8e7511891" providerId="ADAL" clId="{4C751B04-25DF-4F54-AA01-9E11A62002A8}" dt="2023-03-07T13:57:32.312" v="1345"/>
          <ac:spMkLst>
            <pc:docMk/>
            <pc:sldMk cId="977951709" sldId="328"/>
            <ac:spMk id="4" creationId="{3CC590C1-8B90-CF53-8EA5-928BB6DACB8A}"/>
          </ac:spMkLst>
        </pc:spChg>
        <pc:spChg chg="del">
          <ac:chgData name="ANA SOUZA (TEGPORTO.COM.BR)" userId="4e71cbe6-a119-437d-a7da-28b8e7511891" providerId="ADAL" clId="{4C751B04-25DF-4F54-AA01-9E11A62002A8}" dt="2023-03-07T13:57:26.676" v="1343" actId="478"/>
          <ac:spMkLst>
            <pc:docMk/>
            <pc:sldMk cId="977951709" sldId="328"/>
            <ac:spMk id="295" creationId="{00000000-0000-0000-0000-000000000000}"/>
          </ac:spMkLst>
        </pc:spChg>
        <pc:spChg chg="mod">
          <ac:chgData name="ANA SOUZA (TEGPORTO.COM.BR)" userId="4e71cbe6-a119-437d-a7da-28b8e7511891" providerId="ADAL" clId="{4C751B04-25DF-4F54-AA01-9E11A62002A8}" dt="2023-03-07T13:49:47.028" v="1190" actId="20577"/>
          <ac:spMkLst>
            <pc:docMk/>
            <pc:sldMk cId="977951709" sldId="328"/>
            <ac:spMk id="296" creationId="{00000000-0000-0000-0000-000000000000}"/>
          </ac:spMkLst>
        </pc:spChg>
      </pc:sldChg>
      <pc:sldChg chg="addSp modSp add del mod ord">
        <pc:chgData name="ANA SOUZA (TEGPORTO.COM.BR)" userId="4e71cbe6-a119-437d-a7da-28b8e7511891" providerId="ADAL" clId="{4C751B04-25DF-4F54-AA01-9E11A62002A8}" dt="2023-03-07T14:18:27.058" v="1991" actId="2696"/>
        <pc:sldMkLst>
          <pc:docMk/>
          <pc:sldMk cId="1066369520" sldId="329"/>
        </pc:sldMkLst>
        <pc:spChg chg="add mod">
          <ac:chgData name="ANA SOUZA (TEGPORTO.COM.BR)" userId="4e71cbe6-a119-437d-a7da-28b8e7511891" providerId="ADAL" clId="{4C751B04-25DF-4F54-AA01-9E11A62002A8}" dt="2023-03-07T14:01:23.297" v="1502" actId="571"/>
          <ac:spMkLst>
            <pc:docMk/>
            <pc:sldMk cId="1066369520" sldId="329"/>
            <ac:spMk id="2" creationId="{13E3F498-1969-58A9-2338-D606F4B0CC0B}"/>
          </ac:spMkLst>
        </pc:spChg>
        <pc:spChg chg="add mod">
          <ac:chgData name="ANA SOUZA (TEGPORTO.COM.BR)" userId="4e71cbe6-a119-437d-a7da-28b8e7511891" providerId="ADAL" clId="{4C751B04-25DF-4F54-AA01-9E11A62002A8}" dt="2023-03-07T14:01:34.678" v="1506" actId="571"/>
          <ac:spMkLst>
            <pc:docMk/>
            <pc:sldMk cId="1066369520" sldId="329"/>
            <ac:spMk id="3" creationId="{86EF86FD-9F7C-D32F-B875-B38C6CCAB076}"/>
          </ac:spMkLst>
        </pc:spChg>
        <pc:spChg chg="mod">
          <ac:chgData name="ANA SOUZA (TEGPORTO.COM.BR)" userId="4e71cbe6-a119-437d-a7da-28b8e7511891" providerId="ADAL" clId="{4C751B04-25DF-4F54-AA01-9E11A62002A8}" dt="2023-03-07T13:59:03.316" v="1409" actId="20577"/>
          <ac:spMkLst>
            <pc:docMk/>
            <pc:sldMk cId="1066369520" sldId="329"/>
            <ac:spMk id="5" creationId="{215EA659-DCCC-834E-2911-49B48222B3D3}"/>
          </ac:spMkLst>
        </pc:spChg>
        <pc:spChg chg="mod">
          <ac:chgData name="ANA SOUZA (TEGPORTO.COM.BR)" userId="4e71cbe6-a119-437d-a7da-28b8e7511891" providerId="ADAL" clId="{4C751B04-25DF-4F54-AA01-9E11A62002A8}" dt="2023-03-07T14:00:25.974" v="1475" actId="6549"/>
          <ac:spMkLst>
            <pc:docMk/>
            <pc:sldMk cId="1066369520" sldId="329"/>
            <ac:spMk id="296" creationId="{00000000-0000-0000-0000-000000000000}"/>
          </ac:spMkLst>
        </pc:spChg>
      </pc:sldChg>
      <pc:sldChg chg="addSp delSp modSp add mod ord modTransition">
        <pc:chgData name="ANA SOUZA (TEGPORTO.COM.BR)" userId="4e71cbe6-a119-437d-a7da-28b8e7511891" providerId="ADAL" clId="{4C751B04-25DF-4F54-AA01-9E11A62002A8}" dt="2023-03-07T14:27:32.302" v="2473"/>
        <pc:sldMkLst>
          <pc:docMk/>
          <pc:sldMk cId="1628325357" sldId="330"/>
        </pc:sldMkLst>
        <pc:spChg chg="add del mod">
          <ac:chgData name="ANA SOUZA (TEGPORTO.COM.BR)" userId="4e71cbe6-a119-437d-a7da-28b8e7511891" providerId="ADAL" clId="{4C751B04-25DF-4F54-AA01-9E11A62002A8}" dt="2023-03-07T14:01:29.215" v="1504"/>
          <ac:spMkLst>
            <pc:docMk/>
            <pc:sldMk cId="1628325357" sldId="330"/>
            <ac:spMk id="4" creationId="{A880AE65-1509-2907-6616-95AE66122F8C}"/>
          </ac:spMkLst>
        </pc:spChg>
        <pc:spChg chg="add del mod">
          <ac:chgData name="ANA SOUZA (TEGPORTO.COM.BR)" userId="4e71cbe6-a119-437d-a7da-28b8e7511891" providerId="ADAL" clId="{4C751B04-25DF-4F54-AA01-9E11A62002A8}" dt="2023-03-07T14:01:29.215" v="1504"/>
          <ac:spMkLst>
            <pc:docMk/>
            <pc:sldMk cId="1628325357" sldId="330"/>
            <ac:spMk id="5" creationId="{81688212-CA51-E138-E3D6-8D3372685BA2}"/>
          </ac:spMkLst>
        </pc:spChg>
        <pc:spChg chg="add mod">
          <ac:chgData name="ANA SOUZA (TEGPORTO.COM.BR)" userId="4e71cbe6-a119-437d-a7da-28b8e7511891" providerId="ADAL" clId="{4C751B04-25DF-4F54-AA01-9E11A62002A8}" dt="2023-03-07T14:01:56.981" v="1510" actId="108"/>
          <ac:spMkLst>
            <pc:docMk/>
            <pc:sldMk cId="1628325357" sldId="330"/>
            <ac:spMk id="6" creationId="{C9AF09AA-8B21-31DF-9858-B703F3BF6C61}"/>
          </ac:spMkLst>
        </pc:spChg>
        <pc:spChg chg="add mod">
          <ac:chgData name="ANA SOUZA (TEGPORTO.COM.BR)" userId="4e71cbe6-a119-437d-a7da-28b8e7511891" providerId="ADAL" clId="{4C751B04-25DF-4F54-AA01-9E11A62002A8}" dt="2023-03-07T14:17:12.010" v="1988" actId="1076"/>
          <ac:spMkLst>
            <pc:docMk/>
            <pc:sldMk cId="1628325357" sldId="330"/>
            <ac:spMk id="7" creationId="{47C0F291-AEAE-A415-02A1-20EFAE14BAE5}"/>
          </ac:spMkLst>
        </pc:spChg>
        <pc:spChg chg="add del mod">
          <ac:chgData name="ANA SOUZA (TEGPORTO.COM.BR)" userId="4e71cbe6-a119-437d-a7da-28b8e7511891" providerId="ADAL" clId="{4C751B04-25DF-4F54-AA01-9E11A62002A8}" dt="2023-03-07T14:08:45.517" v="1846" actId="478"/>
          <ac:spMkLst>
            <pc:docMk/>
            <pc:sldMk cId="1628325357" sldId="330"/>
            <ac:spMk id="8" creationId="{69060E42-5DAD-BE71-D42C-F58B1B6D7EA3}"/>
          </ac:spMkLst>
        </pc:spChg>
        <pc:spChg chg="add mod">
          <ac:chgData name="ANA SOUZA (TEGPORTO.COM.BR)" userId="4e71cbe6-a119-437d-a7da-28b8e7511891" providerId="ADAL" clId="{4C751B04-25DF-4F54-AA01-9E11A62002A8}" dt="2023-03-07T14:10:04.957" v="1902" actId="1035"/>
          <ac:spMkLst>
            <pc:docMk/>
            <pc:sldMk cId="1628325357" sldId="330"/>
            <ac:spMk id="13" creationId="{DF4A0F5E-7D8B-1382-F922-8A0EB397B01E}"/>
          </ac:spMkLst>
        </pc:spChg>
        <pc:spChg chg="add mod">
          <ac:chgData name="ANA SOUZA (TEGPORTO.COM.BR)" userId="4e71cbe6-a119-437d-a7da-28b8e7511891" providerId="ADAL" clId="{4C751B04-25DF-4F54-AA01-9E11A62002A8}" dt="2023-03-07T14:10:04.957" v="1902" actId="1035"/>
          <ac:spMkLst>
            <pc:docMk/>
            <pc:sldMk cId="1628325357" sldId="330"/>
            <ac:spMk id="14" creationId="{02C1BCCD-6E62-0C1F-DFA4-CCCBA43B98AC}"/>
          </ac:spMkLst>
        </pc:spChg>
        <pc:spChg chg="add mod">
          <ac:chgData name="ANA SOUZA (TEGPORTO.COM.BR)" userId="4e71cbe6-a119-437d-a7da-28b8e7511891" providerId="ADAL" clId="{4C751B04-25DF-4F54-AA01-9E11A62002A8}" dt="2023-03-07T14:13:37.628" v="1951" actId="1038"/>
          <ac:spMkLst>
            <pc:docMk/>
            <pc:sldMk cId="1628325357" sldId="330"/>
            <ac:spMk id="15" creationId="{6980F527-9018-CEA1-17E6-DD2D71AD97A7}"/>
          </ac:spMkLst>
        </pc:spChg>
        <pc:spChg chg="add mod">
          <ac:chgData name="ANA SOUZA (TEGPORTO.COM.BR)" userId="4e71cbe6-a119-437d-a7da-28b8e7511891" providerId="ADAL" clId="{4C751B04-25DF-4F54-AA01-9E11A62002A8}" dt="2023-03-07T14:10:04.957" v="1902" actId="1035"/>
          <ac:spMkLst>
            <pc:docMk/>
            <pc:sldMk cId="1628325357" sldId="330"/>
            <ac:spMk id="16" creationId="{E4B42948-EBD4-BFC4-B72E-8CDF164AD7AA}"/>
          </ac:spMkLst>
        </pc:spChg>
        <pc:spChg chg="add mod">
          <ac:chgData name="ANA SOUZA (TEGPORTO.COM.BR)" userId="4e71cbe6-a119-437d-a7da-28b8e7511891" providerId="ADAL" clId="{4C751B04-25DF-4F54-AA01-9E11A62002A8}" dt="2023-03-07T14:10:04.957" v="1902" actId="1035"/>
          <ac:spMkLst>
            <pc:docMk/>
            <pc:sldMk cId="1628325357" sldId="330"/>
            <ac:spMk id="17" creationId="{ABB45D5B-3F11-DEC4-0A41-276D9F387B8B}"/>
          </ac:spMkLst>
        </pc:spChg>
        <pc:spChg chg="add mod">
          <ac:chgData name="ANA SOUZA (TEGPORTO.COM.BR)" userId="4e71cbe6-a119-437d-a7da-28b8e7511891" providerId="ADAL" clId="{4C751B04-25DF-4F54-AA01-9E11A62002A8}" dt="2023-03-07T14:08:58.867" v="1849" actId="571"/>
          <ac:spMkLst>
            <pc:docMk/>
            <pc:sldMk cId="1628325357" sldId="330"/>
            <ac:spMk id="18" creationId="{390A5DD8-3D38-9395-D4FB-86005D1695CC}"/>
          </ac:spMkLst>
        </pc:spChg>
        <pc:spChg chg="add mod">
          <ac:chgData name="ANA SOUZA (TEGPORTO.COM.BR)" userId="4e71cbe6-a119-437d-a7da-28b8e7511891" providerId="ADAL" clId="{4C751B04-25DF-4F54-AA01-9E11A62002A8}" dt="2023-03-07T14:08:58.867" v="1849" actId="571"/>
          <ac:spMkLst>
            <pc:docMk/>
            <pc:sldMk cId="1628325357" sldId="330"/>
            <ac:spMk id="19" creationId="{37AE46D4-A58F-2B92-6363-4C5202CDA08F}"/>
          </ac:spMkLst>
        </pc:spChg>
        <pc:spChg chg="add mod">
          <ac:chgData name="ANA SOUZA (TEGPORTO.COM.BR)" userId="4e71cbe6-a119-437d-a7da-28b8e7511891" providerId="ADAL" clId="{4C751B04-25DF-4F54-AA01-9E11A62002A8}" dt="2023-03-07T14:08:58.867" v="1849" actId="571"/>
          <ac:spMkLst>
            <pc:docMk/>
            <pc:sldMk cId="1628325357" sldId="330"/>
            <ac:spMk id="20" creationId="{8BF4522D-C3C4-743F-0705-E4A860C9C97D}"/>
          </ac:spMkLst>
        </pc:spChg>
        <pc:spChg chg="add mod">
          <ac:chgData name="ANA SOUZA (TEGPORTO.COM.BR)" userId="4e71cbe6-a119-437d-a7da-28b8e7511891" providerId="ADAL" clId="{4C751B04-25DF-4F54-AA01-9E11A62002A8}" dt="2023-03-07T14:08:58.867" v="1849" actId="571"/>
          <ac:spMkLst>
            <pc:docMk/>
            <pc:sldMk cId="1628325357" sldId="330"/>
            <ac:spMk id="21" creationId="{8B41FC78-F7F0-C04B-4C34-81D2473C3EEE}"/>
          </ac:spMkLst>
        </pc:spChg>
        <pc:spChg chg="add mod">
          <ac:chgData name="ANA SOUZA (TEGPORTO.COM.BR)" userId="4e71cbe6-a119-437d-a7da-28b8e7511891" providerId="ADAL" clId="{4C751B04-25DF-4F54-AA01-9E11A62002A8}" dt="2023-03-07T14:09:59.376" v="1895" actId="571"/>
          <ac:spMkLst>
            <pc:docMk/>
            <pc:sldMk cId="1628325357" sldId="330"/>
            <ac:spMk id="22" creationId="{B287ACC8-6461-7156-E1E2-1B40B671DC2B}"/>
          </ac:spMkLst>
        </pc:spChg>
        <pc:spChg chg="add mod">
          <ac:chgData name="ANA SOUZA (TEGPORTO.COM.BR)" userId="4e71cbe6-a119-437d-a7da-28b8e7511891" providerId="ADAL" clId="{4C751B04-25DF-4F54-AA01-9E11A62002A8}" dt="2023-03-07T14:09:59.376" v="1895" actId="571"/>
          <ac:spMkLst>
            <pc:docMk/>
            <pc:sldMk cId="1628325357" sldId="330"/>
            <ac:spMk id="23" creationId="{E7CBAE47-600F-18E4-64B9-F9760C89783D}"/>
          </ac:spMkLst>
        </pc:spChg>
        <pc:spChg chg="add mod">
          <ac:chgData name="ANA SOUZA (TEGPORTO.COM.BR)" userId="4e71cbe6-a119-437d-a7da-28b8e7511891" providerId="ADAL" clId="{4C751B04-25DF-4F54-AA01-9E11A62002A8}" dt="2023-03-07T14:09:59.376" v="1895" actId="571"/>
          <ac:spMkLst>
            <pc:docMk/>
            <pc:sldMk cId="1628325357" sldId="330"/>
            <ac:spMk id="24" creationId="{1FE05DC4-0B29-EB91-6857-C398FAA78265}"/>
          </ac:spMkLst>
        </pc:spChg>
        <pc:spChg chg="add mod">
          <ac:chgData name="ANA SOUZA (TEGPORTO.COM.BR)" userId="4e71cbe6-a119-437d-a7da-28b8e7511891" providerId="ADAL" clId="{4C751B04-25DF-4F54-AA01-9E11A62002A8}" dt="2023-03-07T14:09:58.864" v="1894" actId="571"/>
          <ac:spMkLst>
            <pc:docMk/>
            <pc:sldMk cId="1628325357" sldId="330"/>
            <ac:spMk id="25" creationId="{0124F2C1-3850-F215-0B59-F35E892760ED}"/>
          </ac:spMkLst>
        </pc:spChg>
        <pc:spChg chg="add mod">
          <ac:chgData name="ANA SOUZA (TEGPORTO.COM.BR)" userId="4e71cbe6-a119-437d-a7da-28b8e7511891" providerId="ADAL" clId="{4C751B04-25DF-4F54-AA01-9E11A62002A8}" dt="2023-03-07T14:09:58.864" v="1894" actId="571"/>
          <ac:spMkLst>
            <pc:docMk/>
            <pc:sldMk cId="1628325357" sldId="330"/>
            <ac:spMk id="26" creationId="{65637600-BA21-C122-5FDE-8510E0696DBB}"/>
          </ac:spMkLst>
        </pc:spChg>
        <pc:spChg chg="add mod">
          <ac:chgData name="ANA SOUZA (TEGPORTO.COM.BR)" userId="4e71cbe6-a119-437d-a7da-28b8e7511891" providerId="ADAL" clId="{4C751B04-25DF-4F54-AA01-9E11A62002A8}" dt="2023-03-07T14:09:58.864" v="1894" actId="571"/>
          <ac:spMkLst>
            <pc:docMk/>
            <pc:sldMk cId="1628325357" sldId="330"/>
            <ac:spMk id="27" creationId="{E2CE2106-FFA8-4F82-B201-548D3A241EF7}"/>
          </ac:spMkLst>
        </pc:spChg>
        <pc:spChg chg="add mod">
          <ac:chgData name="ANA SOUZA (TEGPORTO.COM.BR)" userId="4e71cbe6-a119-437d-a7da-28b8e7511891" providerId="ADAL" clId="{4C751B04-25DF-4F54-AA01-9E11A62002A8}" dt="2023-03-07T14:09:58.864" v="1894" actId="571"/>
          <ac:spMkLst>
            <pc:docMk/>
            <pc:sldMk cId="1628325357" sldId="330"/>
            <ac:spMk id="28" creationId="{D0ED535A-DC97-94EC-4FD2-AB4EA6766E73}"/>
          </ac:spMkLst>
        </pc:spChg>
        <pc:spChg chg="del">
          <ac:chgData name="ANA SOUZA (TEGPORTO.COM.BR)" userId="4e71cbe6-a119-437d-a7da-28b8e7511891" providerId="ADAL" clId="{4C751B04-25DF-4F54-AA01-9E11A62002A8}" dt="2023-03-07T14:00:37.520" v="1479" actId="478"/>
          <ac:spMkLst>
            <pc:docMk/>
            <pc:sldMk cId="1628325357" sldId="330"/>
            <ac:spMk id="111" creationId="{00000000-0000-0000-0000-000000000000}"/>
          </ac:spMkLst>
        </pc:spChg>
        <pc:spChg chg="del">
          <ac:chgData name="ANA SOUZA (TEGPORTO.COM.BR)" userId="4e71cbe6-a119-437d-a7da-28b8e7511891" providerId="ADAL" clId="{4C751B04-25DF-4F54-AA01-9E11A62002A8}" dt="2023-03-07T14:00:39.263" v="1480" actId="478"/>
          <ac:spMkLst>
            <pc:docMk/>
            <pc:sldMk cId="1628325357" sldId="330"/>
            <ac:spMk id="112" creationId="{00000000-0000-0000-0000-000000000000}"/>
          </ac:spMkLst>
        </pc:spChg>
        <pc:spChg chg="del">
          <ac:chgData name="ANA SOUZA (TEGPORTO.COM.BR)" userId="4e71cbe6-a119-437d-a7da-28b8e7511891" providerId="ADAL" clId="{4C751B04-25DF-4F54-AA01-9E11A62002A8}" dt="2023-03-07T14:01:07.919" v="1498" actId="478"/>
          <ac:spMkLst>
            <pc:docMk/>
            <pc:sldMk cId="1628325357" sldId="330"/>
            <ac:spMk id="128" creationId="{00000000-0000-0000-0000-000000000000}"/>
          </ac:spMkLst>
        </pc:spChg>
        <pc:grpChg chg="add del mod">
          <ac:chgData name="ANA SOUZA (TEGPORTO.COM.BR)" userId="4e71cbe6-a119-437d-a7da-28b8e7511891" providerId="ADAL" clId="{4C751B04-25DF-4F54-AA01-9E11A62002A8}" dt="2023-03-07T14:11:35.261" v="1918" actId="478"/>
          <ac:grpSpMkLst>
            <pc:docMk/>
            <pc:sldMk cId="1628325357" sldId="330"/>
            <ac:grpSpMk id="2" creationId="{9A7C35A5-F814-1B3F-2AAE-B8081FDDE348}"/>
          </ac:grpSpMkLst>
        </pc:grpChg>
        <pc:grpChg chg="add mod">
          <ac:chgData name="ANA SOUZA (TEGPORTO.COM.BR)" userId="4e71cbe6-a119-437d-a7da-28b8e7511891" providerId="ADAL" clId="{4C751B04-25DF-4F54-AA01-9E11A62002A8}" dt="2023-03-07T14:16:57.667" v="1984" actId="1076"/>
          <ac:grpSpMkLst>
            <pc:docMk/>
            <pc:sldMk cId="1628325357" sldId="330"/>
            <ac:grpSpMk id="3" creationId="{83E7EEF7-3CC8-D50B-C6C6-548FC6B2ADDE}"/>
          </ac:grpSpMkLst>
        </pc:grpChg>
        <pc:picChg chg="add del">
          <ac:chgData name="ANA SOUZA (TEGPORTO.COM.BR)" userId="4e71cbe6-a119-437d-a7da-28b8e7511891" providerId="ADAL" clId="{4C751B04-25DF-4F54-AA01-9E11A62002A8}" dt="2023-03-07T14:05:43.264" v="1722" actId="478"/>
          <ac:picMkLst>
            <pc:docMk/>
            <pc:sldMk cId="1628325357" sldId="330"/>
            <ac:picMk id="10" creationId="{B2A969E2-F003-D509-71C3-73CEBD5453AC}"/>
          </ac:picMkLst>
        </pc:picChg>
        <pc:picChg chg="add del mod">
          <ac:chgData name="ANA SOUZA (TEGPORTO.COM.BR)" userId="4e71cbe6-a119-437d-a7da-28b8e7511891" providerId="ADAL" clId="{4C751B04-25DF-4F54-AA01-9E11A62002A8}" dt="2023-03-07T14:06:04.830" v="1726" actId="478"/>
          <ac:picMkLst>
            <pc:docMk/>
            <pc:sldMk cId="1628325357" sldId="330"/>
            <ac:picMk id="12" creationId="{186AE30C-21ED-104E-3BEC-9FE50D7448B6}"/>
          </ac:picMkLst>
        </pc:picChg>
        <pc:picChg chg="del">
          <ac:chgData name="ANA SOUZA (TEGPORTO.COM.BR)" userId="4e71cbe6-a119-437d-a7da-28b8e7511891" providerId="ADAL" clId="{4C751B04-25DF-4F54-AA01-9E11A62002A8}" dt="2023-03-07T14:00:47.711" v="1484" actId="478"/>
          <ac:picMkLst>
            <pc:docMk/>
            <pc:sldMk cId="1628325357" sldId="330"/>
            <ac:picMk id="110" creationId="{00000000-0000-0000-0000-000000000000}"/>
          </ac:picMkLst>
        </pc:picChg>
        <pc:picChg chg="del">
          <ac:chgData name="ANA SOUZA (TEGPORTO.COM.BR)" userId="4e71cbe6-a119-437d-a7da-28b8e7511891" providerId="ADAL" clId="{4C751B04-25DF-4F54-AA01-9E11A62002A8}" dt="2023-03-07T14:00:50.430" v="1489" actId="478"/>
          <ac:picMkLst>
            <pc:docMk/>
            <pc:sldMk cId="1628325357" sldId="330"/>
            <ac:picMk id="114" creationId="{00000000-0000-0000-0000-000000000000}"/>
          </ac:picMkLst>
        </pc:picChg>
        <pc:picChg chg="del">
          <ac:chgData name="ANA SOUZA (TEGPORTO.COM.BR)" userId="4e71cbe6-a119-437d-a7da-28b8e7511891" providerId="ADAL" clId="{4C751B04-25DF-4F54-AA01-9E11A62002A8}" dt="2023-03-07T14:00:49.566" v="1487" actId="478"/>
          <ac:picMkLst>
            <pc:docMk/>
            <pc:sldMk cId="1628325357" sldId="330"/>
            <ac:picMk id="115" creationId="{00000000-0000-0000-0000-000000000000}"/>
          </ac:picMkLst>
        </pc:picChg>
        <pc:picChg chg="mod">
          <ac:chgData name="ANA SOUZA (TEGPORTO.COM.BR)" userId="4e71cbe6-a119-437d-a7da-28b8e7511891" providerId="ADAL" clId="{4C751B04-25DF-4F54-AA01-9E11A62002A8}" dt="2023-03-07T14:01:13.817" v="1499" actId="164"/>
          <ac:picMkLst>
            <pc:docMk/>
            <pc:sldMk cId="1628325357" sldId="330"/>
            <ac:picMk id="116" creationId="{00000000-0000-0000-0000-000000000000}"/>
          </ac:picMkLst>
        </pc:picChg>
        <pc:picChg chg="add del mod">
          <ac:chgData name="ANA SOUZA (TEGPORTO.COM.BR)" userId="4e71cbe6-a119-437d-a7da-28b8e7511891" providerId="ADAL" clId="{4C751B04-25DF-4F54-AA01-9E11A62002A8}" dt="2023-03-07T14:01:13.817" v="1499" actId="164"/>
          <ac:picMkLst>
            <pc:docMk/>
            <pc:sldMk cId="1628325357" sldId="330"/>
            <ac:picMk id="117" creationId="{00000000-0000-0000-0000-000000000000}"/>
          </ac:picMkLst>
        </pc:picChg>
        <pc:picChg chg="del">
          <ac:chgData name="ANA SOUZA (TEGPORTO.COM.BR)" userId="4e71cbe6-a119-437d-a7da-28b8e7511891" providerId="ADAL" clId="{4C751B04-25DF-4F54-AA01-9E11A62002A8}" dt="2023-03-07T14:00:49.934" v="1488" actId="478"/>
          <ac:picMkLst>
            <pc:docMk/>
            <pc:sldMk cId="1628325357" sldId="330"/>
            <ac:picMk id="118" creationId="{00000000-0000-0000-0000-000000000000}"/>
          </ac:picMkLst>
        </pc:picChg>
        <pc:picChg chg="del mod">
          <ac:chgData name="ANA SOUZA (TEGPORTO.COM.BR)" userId="4e71cbe6-a119-437d-a7da-28b8e7511891" providerId="ADAL" clId="{4C751B04-25DF-4F54-AA01-9E11A62002A8}" dt="2023-03-07T14:00:57.214" v="1495" actId="478"/>
          <ac:picMkLst>
            <pc:docMk/>
            <pc:sldMk cId="1628325357" sldId="330"/>
            <ac:picMk id="119" creationId="{00000000-0000-0000-0000-000000000000}"/>
          </ac:picMkLst>
        </pc:picChg>
        <pc:picChg chg="del">
          <ac:chgData name="ANA SOUZA (TEGPORTO.COM.BR)" userId="4e71cbe6-a119-437d-a7da-28b8e7511891" providerId="ADAL" clId="{4C751B04-25DF-4F54-AA01-9E11A62002A8}" dt="2023-03-07T14:00:56.669" v="1493" actId="478"/>
          <ac:picMkLst>
            <pc:docMk/>
            <pc:sldMk cId="1628325357" sldId="330"/>
            <ac:picMk id="122" creationId="{00000000-0000-0000-0000-000000000000}"/>
          </ac:picMkLst>
        </pc:picChg>
        <pc:picChg chg="del">
          <ac:chgData name="ANA SOUZA (TEGPORTO.COM.BR)" userId="4e71cbe6-a119-437d-a7da-28b8e7511891" providerId="ADAL" clId="{4C751B04-25DF-4F54-AA01-9E11A62002A8}" dt="2023-03-07T14:00:48.366" v="1485" actId="478"/>
          <ac:picMkLst>
            <pc:docMk/>
            <pc:sldMk cId="1628325357" sldId="330"/>
            <ac:picMk id="125" creationId="{00000000-0000-0000-0000-000000000000}"/>
          </ac:picMkLst>
        </pc:picChg>
        <pc:picChg chg="mod">
          <ac:chgData name="ANA SOUZA (TEGPORTO.COM.BR)" userId="4e71cbe6-a119-437d-a7da-28b8e7511891" providerId="ADAL" clId="{4C751B04-25DF-4F54-AA01-9E11A62002A8}" dt="2023-03-07T14:01:02.579" v="1496" actId="164"/>
          <ac:picMkLst>
            <pc:docMk/>
            <pc:sldMk cId="1628325357" sldId="330"/>
            <ac:picMk id="126" creationId="{00000000-0000-0000-0000-000000000000}"/>
          </ac:picMkLst>
        </pc:picChg>
        <pc:picChg chg="mod">
          <ac:chgData name="ANA SOUZA (TEGPORTO.COM.BR)" userId="4e71cbe6-a119-437d-a7da-28b8e7511891" providerId="ADAL" clId="{4C751B04-25DF-4F54-AA01-9E11A62002A8}" dt="2023-03-07T14:01:02.579" v="1496" actId="164"/>
          <ac:picMkLst>
            <pc:docMk/>
            <pc:sldMk cId="1628325357" sldId="330"/>
            <ac:picMk id="127" creationId="{00000000-0000-0000-0000-000000000000}"/>
          </ac:picMkLst>
        </pc:picChg>
        <pc:picChg chg="add del mod">
          <ac:chgData name="ANA SOUZA (TEGPORTO.COM.BR)" userId="4e71cbe6-a119-437d-a7da-28b8e7511891" providerId="ADAL" clId="{4C751B04-25DF-4F54-AA01-9E11A62002A8}" dt="2023-03-07T14:10:47.790" v="1908" actId="478"/>
          <ac:picMkLst>
            <pc:docMk/>
            <pc:sldMk cId="1628325357" sldId="330"/>
            <ac:picMk id="1026" creationId="{E13CFF09-8147-0E7E-1B9D-068C305FF860}"/>
          </ac:picMkLst>
        </pc:picChg>
        <pc:picChg chg="add mod">
          <ac:chgData name="ANA SOUZA (TEGPORTO.COM.BR)" userId="4e71cbe6-a119-437d-a7da-28b8e7511891" providerId="ADAL" clId="{4C751B04-25DF-4F54-AA01-9E11A62002A8}" dt="2023-03-07T14:11:07.566" v="1917" actId="1076"/>
          <ac:picMkLst>
            <pc:docMk/>
            <pc:sldMk cId="1628325357" sldId="330"/>
            <ac:picMk id="1028" creationId="{23CBB764-6B5E-C9BD-E337-C50832144929}"/>
          </ac:picMkLst>
        </pc:picChg>
        <pc:picChg chg="add mod">
          <ac:chgData name="ANA SOUZA (TEGPORTO.COM.BR)" userId="4e71cbe6-a119-437d-a7da-28b8e7511891" providerId="ADAL" clId="{4C751B04-25DF-4F54-AA01-9E11A62002A8}" dt="2023-03-07T14:12:24.900" v="1935" actId="1076"/>
          <ac:picMkLst>
            <pc:docMk/>
            <pc:sldMk cId="1628325357" sldId="330"/>
            <ac:picMk id="1030" creationId="{99D1705C-1C6A-3E50-F580-02BA200D7BAB}"/>
          </ac:picMkLst>
        </pc:picChg>
        <pc:picChg chg="add del">
          <ac:chgData name="ANA SOUZA (TEGPORTO.COM.BR)" userId="4e71cbe6-a119-437d-a7da-28b8e7511891" providerId="ADAL" clId="{4C751B04-25DF-4F54-AA01-9E11A62002A8}" dt="2023-03-07T14:12:35.550" v="1937"/>
          <ac:picMkLst>
            <pc:docMk/>
            <pc:sldMk cId="1628325357" sldId="330"/>
            <ac:picMk id="1032" creationId="{FA34F9B6-3440-94BB-D58D-59F762D95FE6}"/>
          </ac:picMkLst>
        </pc:picChg>
        <pc:picChg chg="add mod">
          <ac:chgData name="ANA SOUZA (TEGPORTO.COM.BR)" userId="4e71cbe6-a119-437d-a7da-28b8e7511891" providerId="ADAL" clId="{4C751B04-25DF-4F54-AA01-9E11A62002A8}" dt="2023-03-07T14:14:22.892" v="1953" actId="1076"/>
          <ac:picMkLst>
            <pc:docMk/>
            <pc:sldMk cId="1628325357" sldId="330"/>
            <ac:picMk id="1034" creationId="{CAA5740E-9090-3A6F-9F94-20EBEA962CAB}"/>
          </ac:picMkLst>
        </pc:picChg>
        <pc:picChg chg="add del">
          <ac:chgData name="ANA SOUZA (TEGPORTO.COM.BR)" userId="4e71cbe6-a119-437d-a7da-28b8e7511891" providerId="ADAL" clId="{4C751B04-25DF-4F54-AA01-9E11A62002A8}" dt="2023-03-07T14:14:25.900" v="1955"/>
          <ac:picMkLst>
            <pc:docMk/>
            <pc:sldMk cId="1628325357" sldId="330"/>
            <ac:picMk id="1036" creationId="{817C4F28-F8B5-9C2A-C96B-3EBB9AD6985A}"/>
          </ac:picMkLst>
        </pc:picChg>
        <pc:picChg chg="add del">
          <ac:chgData name="ANA SOUZA (TEGPORTO.COM.BR)" userId="4e71cbe6-a119-437d-a7da-28b8e7511891" providerId="ADAL" clId="{4C751B04-25DF-4F54-AA01-9E11A62002A8}" dt="2023-03-07T14:15:06.400" v="1957"/>
          <ac:picMkLst>
            <pc:docMk/>
            <pc:sldMk cId="1628325357" sldId="330"/>
            <ac:picMk id="1038" creationId="{7C3E2CFF-FBD0-7317-650D-E59D073F307F}"/>
          </ac:picMkLst>
        </pc:picChg>
        <pc:picChg chg="add mod">
          <ac:chgData name="ANA SOUZA (TEGPORTO.COM.BR)" userId="4e71cbe6-a119-437d-a7da-28b8e7511891" providerId="ADAL" clId="{4C751B04-25DF-4F54-AA01-9E11A62002A8}" dt="2023-03-07T14:16:05.261" v="1970" actId="1035"/>
          <ac:picMkLst>
            <pc:docMk/>
            <pc:sldMk cId="1628325357" sldId="330"/>
            <ac:picMk id="1040" creationId="{8E2E3C22-9D97-2F41-36DF-CD5A56F108F4}"/>
          </ac:picMkLst>
        </pc:picChg>
        <pc:picChg chg="add del">
          <ac:chgData name="ANA SOUZA (TEGPORTO.COM.BR)" userId="4e71cbe6-a119-437d-a7da-28b8e7511891" providerId="ADAL" clId="{4C751B04-25DF-4F54-AA01-9E11A62002A8}" dt="2023-03-07T14:16:16.237" v="1972"/>
          <ac:picMkLst>
            <pc:docMk/>
            <pc:sldMk cId="1628325357" sldId="330"/>
            <ac:picMk id="1042" creationId="{C19B7E00-90DC-F614-69CE-63090446CD88}"/>
          </ac:picMkLst>
        </pc:picChg>
        <pc:picChg chg="add mod">
          <ac:chgData name="ANA SOUZA (TEGPORTO.COM.BR)" userId="4e71cbe6-a119-437d-a7da-28b8e7511891" providerId="ADAL" clId="{4C751B04-25DF-4F54-AA01-9E11A62002A8}" dt="2023-03-07T14:16:52.031" v="1981" actId="1076"/>
          <ac:picMkLst>
            <pc:docMk/>
            <pc:sldMk cId="1628325357" sldId="330"/>
            <ac:picMk id="1044" creationId="{0DDFDB09-4B04-62D8-E22D-85A69FD094A1}"/>
          </ac:picMkLst>
        </pc:picChg>
        <pc:cxnChg chg="del">
          <ac:chgData name="ANA SOUZA (TEGPORTO.COM.BR)" userId="4e71cbe6-a119-437d-a7da-28b8e7511891" providerId="ADAL" clId="{4C751B04-25DF-4F54-AA01-9E11A62002A8}" dt="2023-03-07T14:00:55.245" v="1491" actId="478"/>
          <ac:cxnSpMkLst>
            <pc:docMk/>
            <pc:sldMk cId="1628325357" sldId="330"/>
            <ac:cxnSpMk id="120" creationId="{00000000-0000-0000-0000-000000000000}"/>
          </ac:cxnSpMkLst>
        </pc:cxnChg>
        <pc:cxnChg chg="del">
          <ac:chgData name="ANA SOUZA (TEGPORTO.COM.BR)" userId="4e71cbe6-a119-437d-a7da-28b8e7511891" providerId="ADAL" clId="{4C751B04-25DF-4F54-AA01-9E11A62002A8}" dt="2023-03-07T14:00:49.038" v="1486" actId="478"/>
          <ac:cxnSpMkLst>
            <pc:docMk/>
            <pc:sldMk cId="1628325357" sldId="330"/>
            <ac:cxnSpMk id="121" creationId="{00000000-0000-0000-0000-000000000000}"/>
          </ac:cxnSpMkLst>
        </pc:cxnChg>
        <pc:cxnChg chg="del">
          <ac:chgData name="ANA SOUZA (TEGPORTO.COM.BR)" userId="4e71cbe6-a119-437d-a7da-28b8e7511891" providerId="ADAL" clId="{4C751B04-25DF-4F54-AA01-9E11A62002A8}" dt="2023-03-07T14:00:50.989" v="1490" actId="478"/>
          <ac:cxnSpMkLst>
            <pc:docMk/>
            <pc:sldMk cId="1628325357" sldId="330"/>
            <ac:cxnSpMk id="123" creationId="{00000000-0000-0000-0000-000000000000}"/>
          </ac:cxnSpMkLst>
        </pc:cxnChg>
        <pc:cxnChg chg="del">
          <ac:chgData name="ANA SOUZA (TEGPORTO.COM.BR)" userId="4e71cbe6-a119-437d-a7da-28b8e7511891" providerId="ADAL" clId="{4C751B04-25DF-4F54-AA01-9E11A62002A8}" dt="2023-03-07T14:00:55.758" v="1492" actId="478"/>
          <ac:cxnSpMkLst>
            <pc:docMk/>
            <pc:sldMk cId="1628325357" sldId="330"/>
            <ac:cxnSpMk id="124" creationId="{00000000-0000-0000-0000-000000000000}"/>
          </ac:cxnSpMkLst>
        </pc:cxnChg>
      </pc:sldChg>
      <pc:sldChg chg="add del">
        <pc:chgData name="ANA SOUZA (TEGPORTO.COM.BR)" userId="4e71cbe6-a119-437d-a7da-28b8e7511891" providerId="ADAL" clId="{4C751B04-25DF-4F54-AA01-9E11A62002A8}" dt="2023-03-07T14:01:43.026" v="1508"/>
        <pc:sldMkLst>
          <pc:docMk/>
          <pc:sldMk cId="2424497239" sldId="331"/>
        </pc:sldMkLst>
      </pc:sldChg>
      <pc:sldChg chg="addSp delSp modSp add mod">
        <pc:chgData name="ANA SOUZA (TEGPORTO.COM.BR)" userId="4e71cbe6-a119-437d-a7da-28b8e7511891" providerId="ADAL" clId="{4C751B04-25DF-4F54-AA01-9E11A62002A8}" dt="2023-03-07T14:28:16.705" v="2474" actId="404"/>
        <pc:sldMkLst>
          <pc:docMk/>
          <pc:sldMk cId="3801391209" sldId="331"/>
        </pc:sldMkLst>
        <pc:spChg chg="add del mod">
          <ac:chgData name="ANA SOUZA (TEGPORTO.COM.BR)" userId="4e71cbe6-a119-437d-a7da-28b8e7511891" providerId="ADAL" clId="{4C751B04-25DF-4F54-AA01-9E11A62002A8}" dt="2023-03-07T14:19:28.922" v="2037" actId="478"/>
          <ac:spMkLst>
            <pc:docMk/>
            <pc:sldMk cId="3801391209" sldId="331"/>
            <ac:spMk id="2" creationId="{D00105DD-1EE6-0E3E-6174-51C15B1EDCC6}"/>
          </ac:spMkLst>
        </pc:spChg>
        <pc:spChg chg="mod">
          <ac:chgData name="ANA SOUZA (TEGPORTO.COM.BR)" userId="4e71cbe6-a119-437d-a7da-28b8e7511891" providerId="ADAL" clId="{4C751B04-25DF-4F54-AA01-9E11A62002A8}" dt="2023-03-07T14:28:16.705" v="2474" actId="404"/>
          <ac:spMkLst>
            <pc:docMk/>
            <pc:sldMk cId="3801391209" sldId="331"/>
            <ac:spMk id="7" creationId="{47C0F291-AEAE-A415-02A1-20EFAE14BAE5}"/>
          </ac:spMkLst>
        </pc:spChg>
        <pc:spChg chg="add del mod">
          <ac:chgData name="ANA SOUZA (TEGPORTO.COM.BR)" userId="4e71cbe6-a119-437d-a7da-28b8e7511891" providerId="ADAL" clId="{4C751B04-25DF-4F54-AA01-9E11A62002A8}" dt="2023-03-07T14:19:22.010" v="2024" actId="478"/>
          <ac:spMkLst>
            <pc:docMk/>
            <pc:sldMk cId="3801391209" sldId="331"/>
            <ac:spMk id="8" creationId="{0D78C1C8-F9BF-1279-0EF7-8FBA2C71B206}"/>
          </ac:spMkLst>
        </pc:spChg>
        <pc:spChg chg="add del mod">
          <ac:chgData name="ANA SOUZA (TEGPORTO.COM.BR)" userId="4e71cbe6-a119-437d-a7da-28b8e7511891" providerId="ADAL" clId="{4C751B04-25DF-4F54-AA01-9E11A62002A8}" dt="2023-03-07T14:19:28.299" v="2036" actId="478"/>
          <ac:spMkLst>
            <pc:docMk/>
            <pc:sldMk cId="3801391209" sldId="331"/>
            <ac:spMk id="9" creationId="{DAB19494-6E8D-16AE-84BF-F8E6448765EF}"/>
          </ac:spMkLst>
        </pc:spChg>
        <pc:spChg chg="del mod">
          <ac:chgData name="ANA SOUZA (TEGPORTO.COM.BR)" userId="4e71cbe6-a119-437d-a7da-28b8e7511891" providerId="ADAL" clId="{4C751B04-25DF-4F54-AA01-9E11A62002A8}" dt="2023-03-07T14:19:29.931" v="2039" actId="478"/>
          <ac:spMkLst>
            <pc:docMk/>
            <pc:sldMk cId="3801391209" sldId="331"/>
            <ac:spMk id="13" creationId="{DF4A0F5E-7D8B-1382-F922-8A0EB397B01E}"/>
          </ac:spMkLst>
        </pc:spChg>
        <pc:spChg chg="del mod">
          <ac:chgData name="ANA SOUZA (TEGPORTO.COM.BR)" userId="4e71cbe6-a119-437d-a7da-28b8e7511891" providerId="ADAL" clId="{4C751B04-25DF-4F54-AA01-9E11A62002A8}" dt="2023-03-07T14:19:23.037" v="2026" actId="478"/>
          <ac:spMkLst>
            <pc:docMk/>
            <pc:sldMk cId="3801391209" sldId="331"/>
            <ac:spMk id="14" creationId="{02C1BCCD-6E62-0C1F-DFA4-CCCBA43B98AC}"/>
          </ac:spMkLst>
        </pc:spChg>
        <pc:spChg chg="del mod">
          <ac:chgData name="ANA SOUZA (TEGPORTO.COM.BR)" userId="4e71cbe6-a119-437d-a7da-28b8e7511891" providerId="ADAL" clId="{4C751B04-25DF-4F54-AA01-9E11A62002A8}" dt="2023-03-07T14:19:12.781" v="2009" actId="478"/>
          <ac:spMkLst>
            <pc:docMk/>
            <pc:sldMk cId="3801391209" sldId="331"/>
            <ac:spMk id="15" creationId="{6980F527-9018-CEA1-17E6-DD2D71AD97A7}"/>
          </ac:spMkLst>
        </pc:spChg>
        <pc:spChg chg="del mod">
          <ac:chgData name="ANA SOUZA (TEGPORTO.COM.BR)" userId="4e71cbe6-a119-437d-a7da-28b8e7511891" providerId="ADAL" clId="{4C751B04-25DF-4F54-AA01-9E11A62002A8}" dt="2023-03-07T14:19:09.948" v="2004" actId="478"/>
          <ac:spMkLst>
            <pc:docMk/>
            <pc:sldMk cId="3801391209" sldId="331"/>
            <ac:spMk id="16" creationId="{E4B42948-EBD4-BFC4-B72E-8CDF164AD7AA}"/>
          </ac:spMkLst>
        </pc:spChg>
        <pc:spChg chg="del">
          <ac:chgData name="ANA SOUZA (TEGPORTO.COM.BR)" userId="4e71cbe6-a119-437d-a7da-28b8e7511891" providerId="ADAL" clId="{4C751B04-25DF-4F54-AA01-9E11A62002A8}" dt="2023-03-07T14:19:05.614" v="1998" actId="478"/>
          <ac:spMkLst>
            <pc:docMk/>
            <pc:sldMk cId="3801391209" sldId="331"/>
            <ac:spMk id="17" creationId="{ABB45D5B-3F11-DEC4-0A41-276D9F387B8B}"/>
          </ac:spMkLst>
        </pc:spChg>
        <pc:spChg chg="add del mod">
          <ac:chgData name="ANA SOUZA (TEGPORTO.COM.BR)" userId="4e71cbe6-a119-437d-a7da-28b8e7511891" providerId="ADAL" clId="{4C751B04-25DF-4F54-AA01-9E11A62002A8}" dt="2023-03-07T14:19:20.334" v="2022" actId="478"/>
          <ac:spMkLst>
            <pc:docMk/>
            <pc:sldMk cId="3801391209" sldId="331"/>
            <ac:spMk id="18" creationId="{55D7A315-5C14-58F5-81D5-5E8B1AF53657}"/>
          </ac:spMkLst>
        </pc:spChg>
        <pc:spChg chg="add del mod">
          <ac:chgData name="ANA SOUZA (TEGPORTO.COM.BR)" userId="4e71cbe6-a119-437d-a7da-28b8e7511891" providerId="ADAL" clId="{4C751B04-25DF-4F54-AA01-9E11A62002A8}" dt="2023-03-07T14:19:27.851" v="2035" actId="478"/>
          <ac:spMkLst>
            <pc:docMk/>
            <pc:sldMk cId="3801391209" sldId="331"/>
            <ac:spMk id="19" creationId="{BA16A7C5-9F47-5E92-76C1-11E812E7EE93}"/>
          </ac:spMkLst>
        </pc:spChg>
        <pc:spChg chg="add del mod">
          <ac:chgData name="ANA SOUZA (TEGPORTO.COM.BR)" userId="4e71cbe6-a119-437d-a7da-28b8e7511891" providerId="ADAL" clId="{4C751B04-25DF-4F54-AA01-9E11A62002A8}" dt="2023-03-07T14:19:11.500" v="2007" actId="478"/>
          <ac:spMkLst>
            <pc:docMk/>
            <pc:sldMk cId="3801391209" sldId="331"/>
            <ac:spMk id="22" creationId="{7CBF5AD5-E3AC-7C66-2F52-EB36E1935A40}"/>
          </ac:spMkLst>
        </pc:spChg>
        <pc:spChg chg="add del mod">
          <ac:chgData name="ANA SOUZA (TEGPORTO.COM.BR)" userId="4e71cbe6-a119-437d-a7da-28b8e7511891" providerId="ADAL" clId="{4C751B04-25DF-4F54-AA01-9E11A62002A8}" dt="2023-03-07T14:19:18.667" v="2021" actId="478"/>
          <ac:spMkLst>
            <pc:docMk/>
            <pc:sldMk cId="3801391209" sldId="331"/>
            <ac:spMk id="25" creationId="{9D1A419F-579B-8D89-6A55-F228A794C8A9}"/>
          </ac:spMkLst>
        </pc:spChg>
        <pc:spChg chg="add del mod">
          <ac:chgData name="ANA SOUZA (TEGPORTO.COM.BR)" userId="4e71cbe6-a119-437d-a7da-28b8e7511891" providerId="ADAL" clId="{4C751B04-25DF-4F54-AA01-9E11A62002A8}" dt="2023-03-07T14:19:27.099" v="2034" actId="478"/>
          <ac:spMkLst>
            <pc:docMk/>
            <pc:sldMk cId="3801391209" sldId="331"/>
            <ac:spMk id="26" creationId="{5E0B08B4-2B92-67EF-E4B4-978104AFB909}"/>
          </ac:spMkLst>
        </pc:spChg>
        <pc:spChg chg="add del mod">
          <ac:chgData name="ANA SOUZA (TEGPORTO.COM.BR)" userId="4e71cbe6-a119-437d-a7da-28b8e7511891" providerId="ADAL" clId="{4C751B04-25DF-4F54-AA01-9E11A62002A8}" dt="2023-03-07T14:19:05.614" v="1998" actId="478"/>
          <ac:spMkLst>
            <pc:docMk/>
            <pc:sldMk cId="3801391209" sldId="331"/>
            <ac:spMk id="29" creationId="{E568EF47-1BD0-E1C8-C5E4-EADC278D2E78}"/>
          </ac:spMkLst>
        </pc:spChg>
        <pc:spChg chg="add del mod">
          <ac:chgData name="ANA SOUZA (TEGPORTO.COM.BR)" userId="4e71cbe6-a119-437d-a7da-28b8e7511891" providerId="ADAL" clId="{4C751B04-25DF-4F54-AA01-9E11A62002A8}" dt="2023-03-07T14:19:05.614" v="1998" actId="478"/>
          <ac:spMkLst>
            <pc:docMk/>
            <pc:sldMk cId="3801391209" sldId="331"/>
            <ac:spMk id="31" creationId="{4AE531CD-DDD5-656D-4541-1029E352C107}"/>
          </ac:spMkLst>
        </pc:spChg>
        <pc:spChg chg="add del mod">
          <ac:chgData name="ANA SOUZA (TEGPORTO.COM.BR)" userId="4e71cbe6-a119-437d-a7da-28b8e7511891" providerId="ADAL" clId="{4C751B04-25DF-4F54-AA01-9E11A62002A8}" dt="2023-03-07T14:19:05.614" v="1998" actId="478"/>
          <ac:spMkLst>
            <pc:docMk/>
            <pc:sldMk cId="3801391209" sldId="331"/>
            <ac:spMk id="34" creationId="{577C4F62-71ED-A05A-1A33-1FCF2C64B82C}"/>
          </ac:spMkLst>
        </pc:spChg>
        <pc:spChg chg="add del mod">
          <ac:chgData name="ANA SOUZA (TEGPORTO.COM.BR)" userId="4e71cbe6-a119-437d-a7da-28b8e7511891" providerId="ADAL" clId="{4C751B04-25DF-4F54-AA01-9E11A62002A8}" dt="2023-03-07T14:19:05.614" v="1998" actId="478"/>
          <ac:spMkLst>
            <pc:docMk/>
            <pc:sldMk cId="3801391209" sldId="331"/>
            <ac:spMk id="35" creationId="{374E258E-A1E2-94F2-3049-BF0AF3449BAC}"/>
          </ac:spMkLst>
        </pc:spChg>
        <pc:picChg chg="add del mod">
          <ac:chgData name="ANA SOUZA (TEGPORTO.COM.BR)" userId="4e71cbe6-a119-437d-a7da-28b8e7511891" providerId="ADAL" clId="{4C751B04-25DF-4F54-AA01-9E11A62002A8}" dt="2023-03-07T14:19:25.260" v="2032" actId="478"/>
          <ac:picMkLst>
            <pc:docMk/>
            <pc:sldMk cId="3801391209" sldId="331"/>
            <ac:picMk id="4" creationId="{B8783719-CF85-E2D8-9599-22E1C24EFECA}"/>
          </ac:picMkLst>
        </pc:picChg>
        <pc:picChg chg="add del mod">
          <ac:chgData name="ANA SOUZA (TEGPORTO.COM.BR)" userId="4e71cbe6-a119-437d-a7da-28b8e7511891" providerId="ADAL" clId="{4C751B04-25DF-4F54-AA01-9E11A62002A8}" dt="2023-03-07T14:19:15.866" v="2018" actId="478"/>
          <ac:picMkLst>
            <pc:docMk/>
            <pc:sldMk cId="3801391209" sldId="331"/>
            <ac:picMk id="5" creationId="{C87CE044-09B4-E248-A9FC-D625DB5E6F9C}"/>
          </ac:picMkLst>
        </pc:picChg>
        <pc:picChg chg="add del mod">
          <ac:chgData name="ANA SOUZA (TEGPORTO.COM.BR)" userId="4e71cbe6-a119-437d-a7da-28b8e7511891" providerId="ADAL" clId="{4C751B04-25DF-4F54-AA01-9E11A62002A8}" dt="2023-03-07T14:19:24.751" v="2030" actId="478"/>
          <ac:picMkLst>
            <pc:docMk/>
            <pc:sldMk cId="3801391209" sldId="331"/>
            <ac:picMk id="10" creationId="{A237FA64-1826-78CC-7E78-1AD0A05B7885}"/>
          </ac:picMkLst>
        </pc:picChg>
        <pc:picChg chg="add del mod">
          <ac:chgData name="ANA SOUZA (TEGPORTO.COM.BR)" userId="4e71cbe6-a119-437d-a7da-28b8e7511891" providerId="ADAL" clId="{4C751B04-25DF-4F54-AA01-9E11A62002A8}" dt="2023-03-07T14:19:15.051" v="2015" actId="478"/>
          <ac:picMkLst>
            <pc:docMk/>
            <pc:sldMk cId="3801391209" sldId="331"/>
            <ac:picMk id="11" creationId="{67D92226-27A8-7ECF-1587-F59505C5A662}"/>
          </ac:picMkLst>
        </pc:picChg>
        <pc:picChg chg="add del mod">
          <ac:chgData name="ANA SOUZA (TEGPORTO.COM.BR)" userId="4e71cbe6-a119-437d-a7da-28b8e7511891" providerId="ADAL" clId="{4C751B04-25DF-4F54-AA01-9E11A62002A8}" dt="2023-03-07T14:19:13.108" v="2010" actId="478"/>
          <ac:picMkLst>
            <pc:docMk/>
            <pc:sldMk cId="3801391209" sldId="331"/>
            <ac:picMk id="12" creationId="{CF005373-7D34-3C3C-BE6B-009B855B6D20}"/>
          </ac:picMkLst>
        </pc:picChg>
        <pc:picChg chg="add del mod">
          <ac:chgData name="ANA SOUZA (TEGPORTO.COM.BR)" userId="4e71cbe6-a119-437d-a7da-28b8e7511891" providerId="ADAL" clId="{4C751B04-25DF-4F54-AA01-9E11A62002A8}" dt="2023-03-07T14:19:24.298" v="2028" actId="478"/>
          <ac:picMkLst>
            <pc:docMk/>
            <pc:sldMk cId="3801391209" sldId="331"/>
            <ac:picMk id="20" creationId="{7D14339C-2138-2CB9-239C-B9AB8F884D2B}"/>
          </ac:picMkLst>
        </pc:picChg>
        <pc:picChg chg="add del mod">
          <ac:chgData name="ANA SOUZA (TEGPORTO.COM.BR)" userId="4e71cbe6-a119-437d-a7da-28b8e7511891" providerId="ADAL" clId="{4C751B04-25DF-4F54-AA01-9E11A62002A8}" dt="2023-03-07T14:19:14.491" v="2014" actId="478"/>
          <ac:picMkLst>
            <pc:docMk/>
            <pc:sldMk cId="3801391209" sldId="331"/>
            <ac:picMk id="21" creationId="{2E28CCDC-3900-6F01-B3DC-213CC7E42D97}"/>
          </ac:picMkLst>
        </pc:picChg>
        <pc:picChg chg="add del mod">
          <ac:chgData name="ANA SOUZA (TEGPORTO.COM.BR)" userId="4e71cbe6-a119-437d-a7da-28b8e7511891" providerId="ADAL" clId="{4C751B04-25DF-4F54-AA01-9E11A62002A8}" dt="2023-03-07T14:19:07.373" v="2000" actId="478"/>
          <ac:picMkLst>
            <pc:docMk/>
            <pc:sldMk cId="3801391209" sldId="331"/>
            <ac:picMk id="23" creationId="{3718958B-3073-143F-7283-6F30CE43A4CA}"/>
          </ac:picMkLst>
        </pc:picChg>
        <pc:picChg chg="add del mod">
          <ac:chgData name="ANA SOUZA (TEGPORTO.COM.BR)" userId="4e71cbe6-a119-437d-a7da-28b8e7511891" providerId="ADAL" clId="{4C751B04-25DF-4F54-AA01-9E11A62002A8}" dt="2023-03-07T14:19:10.287" v="2005" actId="478"/>
          <ac:picMkLst>
            <pc:docMk/>
            <pc:sldMk cId="3801391209" sldId="331"/>
            <ac:picMk id="24" creationId="{A6B5569C-EC29-6AE3-7E1D-4EF917AAA5F8}"/>
          </ac:picMkLst>
        </pc:picChg>
        <pc:picChg chg="add del mod">
          <ac:chgData name="ANA SOUZA (TEGPORTO.COM.BR)" userId="4e71cbe6-a119-437d-a7da-28b8e7511891" providerId="ADAL" clId="{4C751B04-25DF-4F54-AA01-9E11A62002A8}" dt="2023-03-07T14:19:23.661" v="2027" actId="478"/>
          <ac:picMkLst>
            <pc:docMk/>
            <pc:sldMk cId="3801391209" sldId="331"/>
            <ac:picMk id="27" creationId="{BDA34B19-3EE3-1DC5-3C12-47B9A1362D27}"/>
          </ac:picMkLst>
        </pc:picChg>
        <pc:picChg chg="add del mod">
          <ac:chgData name="ANA SOUZA (TEGPORTO.COM.BR)" userId="4e71cbe6-a119-437d-a7da-28b8e7511891" providerId="ADAL" clId="{4C751B04-25DF-4F54-AA01-9E11A62002A8}" dt="2023-03-07T14:19:13.723" v="2011" actId="478"/>
          <ac:picMkLst>
            <pc:docMk/>
            <pc:sldMk cId="3801391209" sldId="331"/>
            <ac:picMk id="28" creationId="{2A8F3C00-9A8D-41E9-4D1F-3C55779F9A82}"/>
          </ac:picMkLst>
        </pc:picChg>
        <pc:picChg chg="add del mod">
          <ac:chgData name="ANA SOUZA (TEGPORTO.COM.BR)" userId="4e71cbe6-a119-437d-a7da-28b8e7511891" providerId="ADAL" clId="{4C751B04-25DF-4F54-AA01-9E11A62002A8}" dt="2023-03-07T14:19:05.614" v="1998" actId="478"/>
          <ac:picMkLst>
            <pc:docMk/>
            <pc:sldMk cId="3801391209" sldId="331"/>
            <ac:picMk id="30" creationId="{5632762B-3E78-767C-638D-F0767D6D0D1F}"/>
          </ac:picMkLst>
        </pc:picChg>
        <pc:picChg chg="add del mod">
          <ac:chgData name="ANA SOUZA (TEGPORTO.COM.BR)" userId="4e71cbe6-a119-437d-a7da-28b8e7511891" providerId="ADAL" clId="{4C751B04-25DF-4F54-AA01-9E11A62002A8}" dt="2023-03-07T14:19:05.614" v="1998" actId="478"/>
          <ac:picMkLst>
            <pc:docMk/>
            <pc:sldMk cId="3801391209" sldId="331"/>
            <ac:picMk id="32" creationId="{C0754924-7F95-C6F8-FD9C-6B22489ABFE9}"/>
          </ac:picMkLst>
        </pc:picChg>
        <pc:picChg chg="add del mod">
          <ac:chgData name="ANA SOUZA (TEGPORTO.COM.BR)" userId="4e71cbe6-a119-437d-a7da-28b8e7511891" providerId="ADAL" clId="{4C751B04-25DF-4F54-AA01-9E11A62002A8}" dt="2023-03-07T14:19:05.614" v="1998" actId="478"/>
          <ac:picMkLst>
            <pc:docMk/>
            <pc:sldMk cId="3801391209" sldId="331"/>
            <ac:picMk id="33" creationId="{AD8C6D41-D19B-DF4F-1C6F-A4E9EB8B70A0}"/>
          </ac:picMkLst>
        </pc:picChg>
        <pc:picChg chg="add del mod">
          <ac:chgData name="ANA SOUZA (TEGPORTO.COM.BR)" userId="4e71cbe6-a119-437d-a7da-28b8e7511891" providerId="ADAL" clId="{4C751B04-25DF-4F54-AA01-9E11A62002A8}" dt="2023-03-07T14:19:05.614" v="1998" actId="478"/>
          <ac:picMkLst>
            <pc:docMk/>
            <pc:sldMk cId="3801391209" sldId="331"/>
            <ac:picMk id="36" creationId="{A5F8DF58-3D10-164F-EA5F-58E14FB98A0A}"/>
          </ac:picMkLst>
        </pc:picChg>
        <pc:picChg chg="add del mod">
          <ac:chgData name="ANA SOUZA (TEGPORTO.COM.BR)" userId="4e71cbe6-a119-437d-a7da-28b8e7511891" providerId="ADAL" clId="{4C751B04-25DF-4F54-AA01-9E11A62002A8}" dt="2023-03-07T14:19:05.614" v="1998" actId="478"/>
          <ac:picMkLst>
            <pc:docMk/>
            <pc:sldMk cId="3801391209" sldId="331"/>
            <ac:picMk id="37" creationId="{238CDC8E-B9FC-34C8-3F37-D652D2B54EB6}"/>
          </ac:picMkLst>
        </pc:picChg>
        <pc:picChg chg="del">
          <ac:chgData name="ANA SOUZA (TEGPORTO.COM.BR)" userId="4e71cbe6-a119-437d-a7da-28b8e7511891" providerId="ADAL" clId="{4C751B04-25DF-4F54-AA01-9E11A62002A8}" dt="2023-03-07T14:19:26.107" v="2033" actId="478"/>
          <ac:picMkLst>
            <pc:docMk/>
            <pc:sldMk cId="3801391209" sldId="331"/>
            <ac:picMk id="1028" creationId="{23CBB764-6B5E-C9BD-E337-C50832144929}"/>
          </ac:picMkLst>
        </pc:picChg>
        <pc:picChg chg="del">
          <ac:chgData name="ANA SOUZA (TEGPORTO.COM.BR)" userId="4e71cbe6-a119-437d-a7da-28b8e7511891" providerId="ADAL" clId="{4C751B04-25DF-4F54-AA01-9E11A62002A8}" dt="2023-03-07T14:19:16.729" v="2019" actId="478"/>
          <ac:picMkLst>
            <pc:docMk/>
            <pc:sldMk cId="3801391209" sldId="331"/>
            <ac:picMk id="1030" creationId="{99D1705C-1C6A-3E50-F580-02BA200D7BAB}"/>
          </ac:picMkLst>
        </pc:picChg>
        <pc:picChg chg="del mod">
          <ac:chgData name="ANA SOUZA (TEGPORTO.COM.BR)" userId="4e71cbe6-a119-437d-a7da-28b8e7511891" providerId="ADAL" clId="{4C751B04-25DF-4F54-AA01-9E11A62002A8}" dt="2023-03-07T14:19:14.092" v="2013" actId="478"/>
          <ac:picMkLst>
            <pc:docMk/>
            <pc:sldMk cId="3801391209" sldId="331"/>
            <ac:picMk id="1034" creationId="{CAA5740E-9090-3A6F-9F94-20EBEA962CAB}"/>
          </ac:picMkLst>
        </pc:picChg>
        <pc:picChg chg="del mod">
          <ac:chgData name="ANA SOUZA (TEGPORTO.COM.BR)" userId="4e71cbe6-a119-437d-a7da-28b8e7511891" providerId="ADAL" clId="{4C751B04-25DF-4F54-AA01-9E11A62002A8}" dt="2023-03-07T14:19:08.251" v="2003" actId="478"/>
          <ac:picMkLst>
            <pc:docMk/>
            <pc:sldMk cId="3801391209" sldId="331"/>
            <ac:picMk id="1040" creationId="{8E2E3C22-9D97-2F41-36DF-CD5A56F108F4}"/>
          </ac:picMkLst>
        </pc:picChg>
        <pc:picChg chg="del">
          <ac:chgData name="ANA SOUZA (TEGPORTO.COM.BR)" userId="4e71cbe6-a119-437d-a7da-28b8e7511891" providerId="ADAL" clId="{4C751B04-25DF-4F54-AA01-9E11A62002A8}" dt="2023-03-07T14:19:07.002" v="1999" actId="478"/>
          <ac:picMkLst>
            <pc:docMk/>
            <pc:sldMk cId="3801391209" sldId="331"/>
            <ac:picMk id="1044" creationId="{0DDFDB09-4B04-62D8-E22D-85A69FD094A1}"/>
          </ac:picMkLst>
        </pc:picChg>
      </pc:sldChg>
      <pc:sldChg chg="addSp modSp add mod modTransition">
        <pc:chgData name="ANA SOUZA (TEGPORTO.COM.BR)" userId="4e71cbe6-a119-437d-a7da-28b8e7511891" providerId="ADAL" clId="{4C751B04-25DF-4F54-AA01-9E11A62002A8}" dt="2023-03-07T14:40:21.933" v="2484"/>
        <pc:sldMkLst>
          <pc:docMk/>
          <pc:sldMk cId="2237952593" sldId="332"/>
        </pc:sldMkLst>
        <pc:spChg chg="mod">
          <ac:chgData name="ANA SOUZA (TEGPORTO.COM.BR)" userId="4e71cbe6-a119-437d-a7da-28b8e7511891" providerId="ADAL" clId="{4C751B04-25DF-4F54-AA01-9E11A62002A8}" dt="2023-03-07T14:38:29.263" v="2476" actId="6549"/>
          <ac:spMkLst>
            <pc:docMk/>
            <pc:sldMk cId="2237952593" sldId="332"/>
            <ac:spMk id="296" creationId="{00000000-0000-0000-0000-000000000000}"/>
          </ac:spMkLst>
        </pc:spChg>
        <pc:picChg chg="add mod">
          <ac:chgData name="ANA SOUZA (TEGPORTO.COM.BR)" userId="4e71cbe6-a119-437d-a7da-28b8e7511891" providerId="ADAL" clId="{4C751B04-25DF-4F54-AA01-9E11A62002A8}" dt="2023-03-07T14:39:41.044" v="2482" actId="1076"/>
          <ac:picMkLst>
            <pc:docMk/>
            <pc:sldMk cId="2237952593" sldId="332"/>
            <ac:picMk id="3" creationId="{8FE95E6F-7A69-7B3C-49A3-8EB3A30C9053}"/>
          </ac:picMkLst>
        </pc:picChg>
      </pc:sldChg>
    </pc:docChg>
  </pc:docChgLst>
  <pc:docChgLst>
    <pc:chgData name="ANA SOUZA (TEGPORTO.COM.BR)" userId="S::ana_souza@tegporto.com.br::4e71cbe6-a119-437d-a7da-28b8e7511891" providerId="AD" clId="Web-{25936935-ED58-5404-523B-4285F5CA558E}"/>
    <pc:docChg chg="addSld modSld sldOrd">
      <pc:chgData name="ANA SOUZA (TEGPORTO.COM.BR)" userId="S::ana_souza@tegporto.com.br::4e71cbe6-a119-437d-a7da-28b8e7511891" providerId="AD" clId="Web-{25936935-ED58-5404-523B-4285F5CA558E}" dt="2023-03-02T16:33:45.007" v="219"/>
      <pc:docMkLst>
        <pc:docMk/>
      </pc:docMkLst>
      <pc:sldChg chg="ord">
        <pc:chgData name="ANA SOUZA (TEGPORTO.COM.BR)" userId="S::ana_souza@tegporto.com.br::4e71cbe6-a119-437d-a7da-28b8e7511891" providerId="AD" clId="Web-{25936935-ED58-5404-523B-4285F5CA558E}" dt="2023-03-02T16:24:11.448" v="113"/>
        <pc:sldMkLst>
          <pc:docMk/>
          <pc:sldMk cId="0" sldId="262"/>
        </pc:sldMkLst>
      </pc:sldChg>
      <pc:sldChg chg="modTransition">
        <pc:chgData name="ANA SOUZA (TEGPORTO.COM.BR)" userId="S::ana_souza@tegporto.com.br::4e71cbe6-a119-437d-a7da-28b8e7511891" providerId="AD" clId="Web-{25936935-ED58-5404-523B-4285F5CA558E}" dt="2023-03-02T16:33:45.007" v="219"/>
        <pc:sldMkLst>
          <pc:docMk/>
          <pc:sldMk cId="795937947" sldId="311"/>
        </pc:sldMkLst>
      </pc:sldChg>
      <pc:sldChg chg="addSp modSp">
        <pc:chgData name="ANA SOUZA (TEGPORTO.COM.BR)" userId="S::ana_souza@tegporto.com.br::4e71cbe6-a119-437d-a7da-28b8e7511891" providerId="AD" clId="Web-{25936935-ED58-5404-523B-4285F5CA558E}" dt="2023-03-02T16:22:59.899" v="112" actId="20577"/>
        <pc:sldMkLst>
          <pc:docMk/>
          <pc:sldMk cId="314208195" sldId="321"/>
        </pc:sldMkLst>
        <pc:spChg chg="mod">
          <ac:chgData name="ANA SOUZA (TEGPORTO.COM.BR)" userId="S::ana_souza@tegporto.com.br::4e71cbe6-a119-437d-a7da-28b8e7511891" providerId="AD" clId="Web-{25936935-ED58-5404-523B-4285F5CA558E}" dt="2023-03-02T14:51:14.976" v="35"/>
          <ac:spMkLst>
            <pc:docMk/>
            <pc:sldMk cId="314208195" sldId="321"/>
            <ac:spMk id="5" creationId="{B9AFB4F1-007E-4EAA-9BA1-52451B101852}"/>
          </ac:spMkLst>
        </pc:spChg>
        <pc:spChg chg="mod">
          <ac:chgData name="ANA SOUZA (TEGPORTO.COM.BR)" userId="S::ana_souza@tegporto.com.br::4e71cbe6-a119-437d-a7da-28b8e7511891" providerId="AD" clId="Web-{25936935-ED58-5404-523B-4285F5CA558E}" dt="2023-03-02T14:51:15.101" v="36"/>
          <ac:spMkLst>
            <pc:docMk/>
            <pc:sldMk cId="314208195" sldId="321"/>
            <ac:spMk id="6" creationId="{27DE319C-8382-DE6C-5DCD-00F3ABD1E0DE}"/>
          </ac:spMkLst>
        </pc:spChg>
        <pc:spChg chg="add mod">
          <ac:chgData name="ANA SOUZA (TEGPORTO.COM.BR)" userId="S::ana_souza@tegporto.com.br::4e71cbe6-a119-437d-a7da-28b8e7511891" providerId="AD" clId="Web-{25936935-ED58-5404-523B-4285F5CA558E}" dt="2023-03-02T16:22:59.899" v="112" actId="20577"/>
          <ac:spMkLst>
            <pc:docMk/>
            <pc:sldMk cId="314208195" sldId="321"/>
            <ac:spMk id="7" creationId="{EF06E34B-7EF7-7C2D-DD5A-5EA54284690F}"/>
          </ac:spMkLst>
        </pc:spChg>
        <pc:spChg chg="mod">
          <ac:chgData name="ANA SOUZA (TEGPORTO.COM.BR)" userId="S::ana_souza@tegporto.com.br::4e71cbe6-a119-437d-a7da-28b8e7511891" providerId="AD" clId="Web-{25936935-ED58-5404-523B-4285F5CA558E}" dt="2023-03-02T14:51:09.398" v="34" actId="20577"/>
          <ac:spMkLst>
            <pc:docMk/>
            <pc:sldMk cId="314208195" sldId="321"/>
            <ac:spMk id="13" creationId="{EC824B0C-D4B9-3DDB-6705-550D1BFC52BE}"/>
          </ac:spMkLst>
        </pc:spChg>
        <pc:spChg chg="mod">
          <ac:chgData name="ANA SOUZA (TEGPORTO.COM.BR)" userId="S::ana_souza@tegporto.com.br::4e71cbe6-a119-437d-a7da-28b8e7511891" providerId="AD" clId="Web-{25936935-ED58-5404-523B-4285F5CA558E}" dt="2023-03-02T14:52:27.806" v="48" actId="20577"/>
          <ac:spMkLst>
            <pc:docMk/>
            <pc:sldMk cId="314208195" sldId="321"/>
            <ac:spMk id="676" creationId="{00000000-0000-0000-0000-000000000000}"/>
          </ac:spMkLst>
        </pc:spChg>
        <pc:grpChg chg="mod">
          <ac:chgData name="ANA SOUZA (TEGPORTO.COM.BR)" userId="S::ana_souza@tegporto.com.br::4e71cbe6-a119-437d-a7da-28b8e7511891" providerId="AD" clId="Web-{25936935-ED58-5404-523B-4285F5CA558E}" dt="2023-03-02T14:51:56.743" v="44" actId="1076"/>
          <ac:grpSpMkLst>
            <pc:docMk/>
            <pc:sldMk cId="314208195" sldId="321"/>
            <ac:grpSpMk id="2" creationId="{AF0DA787-C630-4798-FFDC-8FB4E8B48F7C}"/>
          </ac:grpSpMkLst>
        </pc:grpChg>
        <pc:grpChg chg="mod">
          <ac:chgData name="ANA SOUZA (TEGPORTO.COM.BR)" userId="S::ana_souza@tegporto.com.br::4e71cbe6-a119-437d-a7da-28b8e7511891" providerId="AD" clId="Web-{25936935-ED58-5404-523B-4285F5CA558E}" dt="2023-03-02T14:51:56.852" v="45" actId="1076"/>
          <ac:grpSpMkLst>
            <pc:docMk/>
            <pc:sldMk cId="314208195" sldId="321"/>
            <ac:grpSpMk id="11" creationId="{175E5907-B333-4BCE-78DC-2851873F7EFB}"/>
          </ac:grpSpMkLst>
        </pc:grpChg>
        <pc:picChg chg="mod">
          <ac:chgData name="ANA SOUZA (TEGPORTO.COM.BR)" userId="S::ana_souza@tegporto.com.br::4e71cbe6-a119-437d-a7da-28b8e7511891" providerId="AD" clId="Web-{25936935-ED58-5404-523B-4285F5CA558E}" dt="2023-03-02T14:49:33.567" v="12"/>
          <ac:picMkLst>
            <pc:docMk/>
            <pc:sldMk cId="314208195" sldId="321"/>
            <ac:picMk id="4" creationId="{1FF3E228-AA24-5BC8-2749-828AFEBFAD2D}"/>
          </ac:picMkLst>
        </pc:picChg>
        <pc:picChg chg="mod">
          <ac:chgData name="ANA SOUZA (TEGPORTO.COM.BR)" userId="S::ana_souza@tegporto.com.br::4e71cbe6-a119-437d-a7da-28b8e7511891" providerId="AD" clId="Web-{25936935-ED58-5404-523B-4285F5CA558E}" dt="2023-03-02T14:51:24.726" v="37"/>
          <ac:picMkLst>
            <pc:docMk/>
            <pc:sldMk cId="314208195" sldId="321"/>
            <ac:picMk id="12" creationId="{ADB36FF4-991A-6CED-BC04-2E71C1701C7F}"/>
          </ac:picMkLst>
        </pc:picChg>
        <pc:picChg chg="mod">
          <ac:chgData name="ANA SOUZA (TEGPORTO.COM.BR)" userId="S::ana_souza@tegporto.com.br::4e71cbe6-a119-437d-a7da-28b8e7511891" providerId="AD" clId="Web-{25936935-ED58-5404-523B-4285F5CA558E}" dt="2023-03-02T14:51:59.680" v="46" actId="1076"/>
          <ac:picMkLst>
            <pc:docMk/>
            <pc:sldMk cId="314208195" sldId="321"/>
            <ac:picMk id="679" creationId="{00000000-0000-0000-0000-000000000000}"/>
          </ac:picMkLst>
        </pc:picChg>
      </pc:sldChg>
      <pc:sldChg chg="modSp add ord replId">
        <pc:chgData name="ANA SOUZA (TEGPORTO.COM.BR)" userId="S::ana_souza@tegporto.com.br::4e71cbe6-a119-437d-a7da-28b8e7511891" providerId="AD" clId="Web-{25936935-ED58-5404-523B-4285F5CA558E}" dt="2023-03-02T16:26:52.310" v="142" actId="14100"/>
        <pc:sldMkLst>
          <pc:docMk/>
          <pc:sldMk cId="2799523783" sldId="322"/>
        </pc:sldMkLst>
        <pc:spChg chg="mod">
          <ac:chgData name="ANA SOUZA (TEGPORTO.COM.BR)" userId="S::ana_souza@tegporto.com.br::4e71cbe6-a119-437d-a7da-28b8e7511891" providerId="AD" clId="Web-{25936935-ED58-5404-523B-4285F5CA558E}" dt="2023-03-02T16:26:52.310" v="142" actId="14100"/>
          <ac:spMkLst>
            <pc:docMk/>
            <pc:sldMk cId="2799523783" sldId="322"/>
            <ac:spMk id="3" creationId="{FFAA3DC6-A160-C21E-126F-EB8A77F1E9F8}"/>
          </ac:spMkLst>
        </pc:spChg>
      </pc:sldChg>
      <pc:sldChg chg="addSp delSp modSp add replId">
        <pc:chgData name="ANA SOUZA (TEGPORTO.COM.BR)" userId="S::ana_souza@tegporto.com.br::4e71cbe6-a119-437d-a7da-28b8e7511891" providerId="AD" clId="Web-{25936935-ED58-5404-523B-4285F5CA558E}" dt="2023-03-02T16:30:56.222" v="218" actId="20577"/>
        <pc:sldMkLst>
          <pc:docMk/>
          <pc:sldMk cId="2369404040" sldId="323"/>
        </pc:sldMkLst>
        <pc:spChg chg="add del mod">
          <ac:chgData name="ANA SOUZA (TEGPORTO.COM.BR)" userId="S::ana_souza@tegporto.com.br::4e71cbe6-a119-437d-a7da-28b8e7511891" providerId="AD" clId="Web-{25936935-ED58-5404-523B-4285F5CA558E}" dt="2023-03-02T16:28:22.469" v="163"/>
          <ac:spMkLst>
            <pc:docMk/>
            <pc:sldMk cId="2369404040" sldId="323"/>
            <ac:spMk id="3" creationId="{342D968E-5C3B-9C4F-75D1-538CE2C38915}"/>
          </ac:spMkLst>
        </pc:spChg>
        <pc:spChg chg="add del mod">
          <ac:chgData name="ANA SOUZA (TEGPORTO.COM.BR)" userId="S::ana_souza@tegporto.com.br::4e71cbe6-a119-437d-a7da-28b8e7511891" providerId="AD" clId="Web-{25936935-ED58-5404-523B-4285F5CA558E}" dt="2023-03-02T16:28:23.453" v="164"/>
          <ac:spMkLst>
            <pc:docMk/>
            <pc:sldMk cId="2369404040" sldId="323"/>
            <ac:spMk id="5" creationId="{22DA17D0-6279-3D22-AC5A-0ABAFA4C77F9}"/>
          </ac:spMkLst>
        </pc:spChg>
        <pc:spChg chg="add del mod">
          <ac:chgData name="ANA SOUZA (TEGPORTO.COM.BR)" userId="S::ana_souza@tegporto.com.br::4e71cbe6-a119-437d-a7da-28b8e7511891" providerId="AD" clId="Web-{25936935-ED58-5404-523B-4285F5CA558E}" dt="2023-03-02T16:28:24.484" v="165"/>
          <ac:spMkLst>
            <pc:docMk/>
            <pc:sldMk cId="2369404040" sldId="323"/>
            <ac:spMk id="7" creationId="{4679EA31-EA94-D030-6178-F5935D0234EB}"/>
          </ac:spMkLst>
        </pc:spChg>
        <pc:spChg chg="add del mod">
          <ac:chgData name="ANA SOUZA (TEGPORTO.COM.BR)" userId="S::ana_souza@tegporto.com.br::4e71cbe6-a119-437d-a7da-28b8e7511891" providerId="AD" clId="Web-{25936935-ED58-5404-523B-4285F5CA558E}" dt="2023-03-02T16:28:20.797" v="162"/>
          <ac:spMkLst>
            <pc:docMk/>
            <pc:sldMk cId="2369404040" sldId="323"/>
            <ac:spMk id="9" creationId="{40BE86B0-C1D7-B436-2EE3-EDEA2F0B8B47}"/>
          </ac:spMkLst>
        </pc:spChg>
        <pc:spChg chg="add del mod">
          <ac:chgData name="ANA SOUZA (TEGPORTO.COM.BR)" userId="S::ana_souza@tegporto.com.br::4e71cbe6-a119-437d-a7da-28b8e7511891" providerId="AD" clId="Web-{25936935-ED58-5404-523B-4285F5CA558E}" dt="2023-03-02T16:28:20.797" v="161"/>
          <ac:spMkLst>
            <pc:docMk/>
            <pc:sldMk cId="2369404040" sldId="323"/>
            <ac:spMk id="17" creationId="{5CD52078-9ECF-D37B-48DB-95CFCE9F412A}"/>
          </ac:spMkLst>
        </pc:spChg>
        <pc:spChg chg="mod">
          <ac:chgData name="ANA SOUZA (TEGPORTO.COM.BR)" userId="S::ana_souza@tegporto.com.br::4e71cbe6-a119-437d-a7da-28b8e7511891" providerId="AD" clId="Web-{25936935-ED58-5404-523B-4285F5CA558E}" dt="2023-03-02T16:28:03.843" v="149" actId="14100"/>
          <ac:spMkLst>
            <pc:docMk/>
            <pc:sldMk cId="2369404040" sldId="323"/>
            <ac:spMk id="295" creationId="{00000000-0000-0000-0000-000000000000}"/>
          </ac:spMkLst>
        </pc:spChg>
        <pc:spChg chg="mod">
          <ac:chgData name="ANA SOUZA (TEGPORTO.COM.BR)" userId="S::ana_souza@tegporto.com.br::4e71cbe6-a119-437d-a7da-28b8e7511891" providerId="AD" clId="Web-{25936935-ED58-5404-523B-4285F5CA558E}" dt="2023-03-02T16:30:56.222" v="218" actId="20577"/>
          <ac:spMkLst>
            <pc:docMk/>
            <pc:sldMk cId="2369404040" sldId="323"/>
            <ac:spMk id="296" creationId="{00000000-0000-0000-0000-000000000000}"/>
          </ac:spMkLst>
        </pc:spChg>
        <pc:spChg chg="del">
          <ac:chgData name="ANA SOUZA (TEGPORTO.COM.BR)" userId="S::ana_souza@tegporto.com.br::4e71cbe6-a119-437d-a7da-28b8e7511891" providerId="AD" clId="Web-{25936935-ED58-5404-523B-4285F5CA558E}" dt="2023-03-02T16:28:16.797" v="160"/>
          <ac:spMkLst>
            <pc:docMk/>
            <pc:sldMk cId="2369404040" sldId="323"/>
            <ac:spMk id="297" creationId="{00000000-0000-0000-0000-000000000000}"/>
          </ac:spMkLst>
        </pc:spChg>
        <pc:spChg chg="del">
          <ac:chgData name="ANA SOUZA (TEGPORTO.COM.BR)" userId="S::ana_souza@tegporto.com.br::4e71cbe6-a119-437d-a7da-28b8e7511891" providerId="AD" clId="Web-{25936935-ED58-5404-523B-4285F5CA558E}" dt="2023-03-02T16:28:16.656" v="159"/>
          <ac:spMkLst>
            <pc:docMk/>
            <pc:sldMk cId="2369404040" sldId="323"/>
            <ac:spMk id="298" creationId="{00000000-0000-0000-0000-000000000000}"/>
          </ac:spMkLst>
        </pc:spChg>
        <pc:spChg chg="del">
          <ac:chgData name="ANA SOUZA (TEGPORTO.COM.BR)" userId="S::ana_souza@tegporto.com.br::4e71cbe6-a119-437d-a7da-28b8e7511891" providerId="AD" clId="Web-{25936935-ED58-5404-523B-4285F5CA558E}" dt="2023-03-02T16:28:13.797" v="158"/>
          <ac:spMkLst>
            <pc:docMk/>
            <pc:sldMk cId="2369404040" sldId="323"/>
            <ac:spMk id="300" creationId="{00000000-0000-0000-0000-000000000000}"/>
          </ac:spMkLst>
        </pc:spChg>
        <pc:spChg chg="del">
          <ac:chgData name="ANA SOUZA (TEGPORTO.COM.BR)" userId="S::ana_souza@tegporto.com.br::4e71cbe6-a119-437d-a7da-28b8e7511891" providerId="AD" clId="Web-{25936935-ED58-5404-523B-4285F5CA558E}" dt="2023-03-02T16:28:13.656" v="157"/>
          <ac:spMkLst>
            <pc:docMk/>
            <pc:sldMk cId="2369404040" sldId="323"/>
            <ac:spMk id="301" creationId="{00000000-0000-0000-0000-000000000000}"/>
          </ac:spMkLst>
        </pc:spChg>
        <pc:spChg chg="del">
          <ac:chgData name="ANA SOUZA (TEGPORTO.COM.BR)" userId="S::ana_souza@tegporto.com.br::4e71cbe6-a119-437d-a7da-28b8e7511891" providerId="AD" clId="Web-{25936935-ED58-5404-523B-4285F5CA558E}" dt="2023-03-02T16:28:13.500" v="156"/>
          <ac:spMkLst>
            <pc:docMk/>
            <pc:sldMk cId="2369404040" sldId="323"/>
            <ac:spMk id="302" creationId="{00000000-0000-0000-0000-000000000000}"/>
          </ac:spMkLst>
        </pc:spChg>
        <pc:picChg chg="del">
          <ac:chgData name="ANA SOUZA (TEGPORTO.COM.BR)" userId="S::ana_souza@tegporto.com.br::4e71cbe6-a119-437d-a7da-28b8e7511891" providerId="AD" clId="Web-{25936935-ED58-5404-523B-4285F5CA558E}" dt="2023-03-02T16:28:09.343" v="155"/>
          <ac:picMkLst>
            <pc:docMk/>
            <pc:sldMk cId="2369404040" sldId="323"/>
            <ac:picMk id="11" creationId="{FD098E99-E475-408E-93BC-CCB8DB03C86D}"/>
          </ac:picMkLst>
        </pc:picChg>
        <pc:picChg chg="del">
          <ac:chgData name="ANA SOUZA (TEGPORTO.COM.BR)" userId="S::ana_souza@tegporto.com.br::4e71cbe6-a119-437d-a7da-28b8e7511891" providerId="AD" clId="Web-{25936935-ED58-5404-523B-4285F5CA558E}" dt="2023-03-02T16:28:09.343" v="154"/>
          <ac:picMkLst>
            <pc:docMk/>
            <pc:sldMk cId="2369404040" sldId="323"/>
            <ac:picMk id="12" creationId="{47920992-7981-47A5-BCAF-2A28CF956654}"/>
          </ac:picMkLst>
        </pc:picChg>
        <pc:picChg chg="del">
          <ac:chgData name="ANA SOUZA (TEGPORTO.COM.BR)" userId="S::ana_souza@tegporto.com.br::4e71cbe6-a119-437d-a7da-28b8e7511891" providerId="AD" clId="Web-{25936935-ED58-5404-523B-4285F5CA558E}" dt="2023-03-02T16:28:09.343" v="153"/>
          <ac:picMkLst>
            <pc:docMk/>
            <pc:sldMk cId="2369404040" sldId="323"/>
            <ac:picMk id="13" creationId="{AF7FC817-92C5-458A-8848-FD1933022503}"/>
          </ac:picMkLst>
        </pc:picChg>
        <pc:picChg chg="del">
          <ac:chgData name="ANA SOUZA (TEGPORTO.COM.BR)" userId="S::ana_souza@tegporto.com.br::4e71cbe6-a119-437d-a7da-28b8e7511891" providerId="AD" clId="Web-{25936935-ED58-5404-523B-4285F5CA558E}" dt="2023-03-02T16:28:09.343" v="152"/>
          <ac:picMkLst>
            <pc:docMk/>
            <pc:sldMk cId="2369404040" sldId="323"/>
            <ac:picMk id="14" creationId="{902C9793-4B27-49B1-A93B-9564E6B53363}"/>
          </ac:picMkLst>
        </pc:picChg>
        <pc:picChg chg="del">
          <ac:chgData name="ANA SOUZA (TEGPORTO.COM.BR)" userId="S::ana_souza@tegporto.com.br::4e71cbe6-a119-437d-a7da-28b8e7511891" providerId="AD" clId="Web-{25936935-ED58-5404-523B-4285F5CA558E}" dt="2023-03-02T16:28:09.343" v="151"/>
          <ac:picMkLst>
            <pc:docMk/>
            <pc:sldMk cId="2369404040" sldId="323"/>
            <ac:picMk id="15" creationId="{B5410902-3C78-46D2-99FB-A166E8F56853}"/>
          </ac:picMkLst>
        </pc:picChg>
        <pc:picChg chg="del">
          <ac:chgData name="ANA SOUZA (TEGPORTO.COM.BR)" userId="S::ana_souza@tegporto.com.br::4e71cbe6-a119-437d-a7da-28b8e7511891" providerId="AD" clId="Web-{25936935-ED58-5404-523B-4285F5CA558E}" dt="2023-03-02T16:28:09.343" v="150"/>
          <ac:picMkLst>
            <pc:docMk/>
            <pc:sldMk cId="2369404040" sldId="323"/>
            <ac:picMk id="16" creationId="{65719D73-13A7-4627-AEC0-9E38359D2421}"/>
          </ac:picMkLst>
        </pc:picChg>
      </pc:sldChg>
      <pc:sldChg chg="addSp delSp modSp add replId">
        <pc:chgData name="ANA SOUZA (TEGPORTO.COM.BR)" userId="S::ana_souza@tegporto.com.br::4e71cbe6-a119-437d-a7da-28b8e7511891" providerId="AD" clId="Web-{25936935-ED58-5404-523B-4285F5CA558E}" dt="2023-03-02T16:30:36.987" v="213" actId="20577"/>
        <pc:sldMkLst>
          <pc:docMk/>
          <pc:sldMk cId="4051052709" sldId="324"/>
        </pc:sldMkLst>
        <pc:spChg chg="add del mod">
          <ac:chgData name="ANA SOUZA (TEGPORTO.COM.BR)" userId="S::ana_souza@tegporto.com.br::4e71cbe6-a119-437d-a7da-28b8e7511891" providerId="AD" clId="Web-{25936935-ED58-5404-523B-4285F5CA558E}" dt="2023-03-02T16:29:14.001" v="178"/>
          <ac:spMkLst>
            <pc:docMk/>
            <pc:sldMk cId="4051052709" sldId="324"/>
            <ac:spMk id="3" creationId="{5848B2BA-09FE-4EEE-23D1-DA43176FA7D4}"/>
          </ac:spMkLst>
        </pc:spChg>
        <pc:spChg chg="add del mod">
          <ac:chgData name="ANA SOUZA (TEGPORTO.COM.BR)" userId="S::ana_souza@tegporto.com.br::4e71cbe6-a119-437d-a7da-28b8e7511891" providerId="AD" clId="Web-{25936935-ED58-5404-523B-4285F5CA558E}" dt="2023-03-02T16:29:12.282" v="176"/>
          <ac:spMkLst>
            <pc:docMk/>
            <pc:sldMk cId="4051052709" sldId="324"/>
            <ac:spMk id="5" creationId="{5F3CB593-D9D4-060D-98BF-5E8A9F2F79B8}"/>
          </ac:spMkLst>
        </pc:spChg>
        <pc:spChg chg="add del mod">
          <ac:chgData name="ANA SOUZA (TEGPORTO.COM.BR)" userId="S::ana_souza@tegporto.com.br::4e71cbe6-a119-437d-a7da-28b8e7511891" providerId="AD" clId="Web-{25936935-ED58-5404-523B-4285F5CA558E}" dt="2023-03-02T16:29:16.251" v="181"/>
          <ac:spMkLst>
            <pc:docMk/>
            <pc:sldMk cId="4051052709" sldId="324"/>
            <ac:spMk id="7" creationId="{3E888866-9888-96B1-801E-F2BE460B4029}"/>
          </ac:spMkLst>
        </pc:spChg>
        <pc:spChg chg="add del mod">
          <ac:chgData name="ANA SOUZA (TEGPORTO.COM.BR)" userId="S::ana_souza@tegporto.com.br::4e71cbe6-a119-437d-a7da-28b8e7511891" providerId="AD" clId="Web-{25936935-ED58-5404-523B-4285F5CA558E}" dt="2023-03-02T16:29:15.407" v="180"/>
          <ac:spMkLst>
            <pc:docMk/>
            <pc:sldMk cId="4051052709" sldId="324"/>
            <ac:spMk id="9" creationId="{4F3C987B-9367-5396-6EC8-E9FF27E83250}"/>
          </ac:spMkLst>
        </pc:spChg>
        <pc:spChg chg="add del mod">
          <ac:chgData name="ANA SOUZA (TEGPORTO.COM.BR)" userId="S::ana_souza@tegporto.com.br::4e71cbe6-a119-437d-a7da-28b8e7511891" providerId="AD" clId="Web-{25936935-ED58-5404-523B-4285F5CA558E}" dt="2023-03-02T16:29:18.923" v="182"/>
          <ac:spMkLst>
            <pc:docMk/>
            <pc:sldMk cId="4051052709" sldId="324"/>
            <ac:spMk id="17" creationId="{348CD835-F986-FEB0-92FF-2AE4B4EA917E}"/>
          </ac:spMkLst>
        </pc:spChg>
        <pc:spChg chg="mod">
          <ac:chgData name="ANA SOUZA (TEGPORTO.COM.BR)" userId="S::ana_souza@tegporto.com.br::4e71cbe6-a119-437d-a7da-28b8e7511891" providerId="AD" clId="Web-{25936935-ED58-5404-523B-4285F5CA558E}" dt="2023-03-02T16:29:22.954" v="187" actId="20577"/>
          <ac:spMkLst>
            <pc:docMk/>
            <pc:sldMk cId="4051052709" sldId="324"/>
            <ac:spMk id="295" creationId="{00000000-0000-0000-0000-000000000000}"/>
          </ac:spMkLst>
        </pc:spChg>
        <pc:spChg chg="mod">
          <ac:chgData name="ANA SOUZA (TEGPORTO.COM.BR)" userId="S::ana_souza@tegporto.com.br::4e71cbe6-a119-437d-a7da-28b8e7511891" providerId="AD" clId="Web-{25936935-ED58-5404-523B-4285F5CA558E}" dt="2023-03-02T16:30:36.987" v="213" actId="20577"/>
          <ac:spMkLst>
            <pc:docMk/>
            <pc:sldMk cId="4051052709" sldId="324"/>
            <ac:spMk id="296" creationId="{00000000-0000-0000-0000-000000000000}"/>
          </ac:spMkLst>
        </pc:spChg>
        <pc:spChg chg="del">
          <ac:chgData name="ANA SOUZA (TEGPORTO.COM.BR)" userId="S::ana_souza@tegporto.com.br::4e71cbe6-a119-437d-a7da-28b8e7511891" providerId="AD" clId="Web-{25936935-ED58-5404-523B-4285F5CA558E}" dt="2023-03-02T16:29:12.923" v="177"/>
          <ac:spMkLst>
            <pc:docMk/>
            <pc:sldMk cId="4051052709" sldId="324"/>
            <ac:spMk id="297" creationId="{00000000-0000-0000-0000-000000000000}"/>
          </ac:spMkLst>
        </pc:spChg>
        <pc:spChg chg="del">
          <ac:chgData name="ANA SOUZA (TEGPORTO.COM.BR)" userId="S::ana_souza@tegporto.com.br::4e71cbe6-a119-437d-a7da-28b8e7511891" providerId="AD" clId="Web-{25936935-ED58-5404-523B-4285F5CA558E}" dt="2023-03-02T16:29:14.798" v="179"/>
          <ac:spMkLst>
            <pc:docMk/>
            <pc:sldMk cId="4051052709" sldId="324"/>
            <ac:spMk id="298" creationId="{00000000-0000-0000-0000-000000000000}"/>
          </ac:spMkLst>
        </pc:spChg>
        <pc:spChg chg="del">
          <ac:chgData name="ANA SOUZA (TEGPORTO.COM.BR)" userId="S::ana_souza@tegporto.com.br::4e71cbe6-a119-437d-a7da-28b8e7511891" providerId="AD" clId="Web-{25936935-ED58-5404-523B-4285F5CA558E}" dt="2023-03-02T16:29:11.470" v="175"/>
          <ac:spMkLst>
            <pc:docMk/>
            <pc:sldMk cId="4051052709" sldId="324"/>
            <ac:spMk id="300" creationId="{00000000-0000-0000-0000-000000000000}"/>
          </ac:spMkLst>
        </pc:spChg>
        <pc:spChg chg="del mod">
          <ac:chgData name="ANA SOUZA (TEGPORTO.COM.BR)" userId="S::ana_souza@tegporto.com.br::4e71cbe6-a119-437d-a7da-28b8e7511891" providerId="AD" clId="Web-{25936935-ED58-5404-523B-4285F5CA558E}" dt="2023-03-02T16:29:10.626" v="174"/>
          <ac:spMkLst>
            <pc:docMk/>
            <pc:sldMk cId="4051052709" sldId="324"/>
            <ac:spMk id="301" creationId="{00000000-0000-0000-0000-000000000000}"/>
          </ac:spMkLst>
        </pc:spChg>
        <pc:spChg chg="del">
          <ac:chgData name="ANA SOUZA (TEGPORTO.COM.BR)" userId="S::ana_souza@tegporto.com.br::4e71cbe6-a119-437d-a7da-28b8e7511891" providerId="AD" clId="Web-{25936935-ED58-5404-523B-4285F5CA558E}" dt="2023-03-02T16:29:09.892" v="173"/>
          <ac:spMkLst>
            <pc:docMk/>
            <pc:sldMk cId="4051052709" sldId="324"/>
            <ac:spMk id="302" creationId="{00000000-0000-0000-0000-000000000000}"/>
          </ac:spMkLst>
        </pc:spChg>
        <pc:picChg chg="del">
          <ac:chgData name="ANA SOUZA (TEGPORTO.COM.BR)" userId="S::ana_souza@tegporto.com.br::4e71cbe6-a119-437d-a7da-28b8e7511891" providerId="AD" clId="Web-{25936935-ED58-5404-523B-4285F5CA558E}" dt="2023-03-02T16:29:05.985" v="171"/>
          <ac:picMkLst>
            <pc:docMk/>
            <pc:sldMk cId="4051052709" sldId="324"/>
            <ac:picMk id="11" creationId="{FD098E99-E475-408E-93BC-CCB8DB03C86D}"/>
          </ac:picMkLst>
        </pc:picChg>
        <pc:picChg chg="del">
          <ac:chgData name="ANA SOUZA (TEGPORTO.COM.BR)" userId="S::ana_souza@tegporto.com.br::4e71cbe6-a119-437d-a7da-28b8e7511891" providerId="AD" clId="Web-{25936935-ED58-5404-523B-4285F5CA558E}" dt="2023-03-02T16:29:05.970" v="170"/>
          <ac:picMkLst>
            <pc:docMk/>
            <pc:sldMk cId="4051052709" sldId="324"/>
            <ac:picMk id="12" creationId="{47920992-7981-47A5-BCAF-2A28CF956654}"/>
          </ac:picMkLst>
        </pc:picChg>
        <pc:picChg chg="del">
          <ac:chgData name="ANA SOUZA (TEGPORTO.COM.BR)" userId="S::ana_souza@tegporto.com.br::4e71cbe6-a119-437d-a7da-28b8e7511891" providerId="AD" clId="Web-{25936935-ED58-5404-523B-4285F5CA558E}" dt="2023-03-02T16:29:05.970" v="169"/>
          <ac:picMkLst>
            <pc:docMk/>
            <pc:sldMk cId="4051052709" sldId="324"/>
            <ac:picMk id="13" creationId="{AF7FC817-92C5-458A-8848-FD1933022503}"/>
          </ac:picMkLst>
        </pc:picChg>
        <pc:picChg chg="del">
          <ac:chgData name="ANA SOUZA (TEGPORTO.COM.BR)" userId="S::ana_souza@tegporto.com.br::4e71cbe6-a119-437d-a7da-28b8e7511891" providerId="AD" clId="Web-{25936935-ED58-5404-523B-4285F5CA558E}" dt="2023-03-02T16:29:05.970" v="168"/>
          <ac:picMkLst>
            <pc:docMk/>
            <pc:sldMk cId="4051052709" sldId="324"/>
            <ac:picMk id="14" creationId="{902C9793-4B27-49B1-A93B-9564E6B53363}"/>
          </ac:picMkLst>
        </pc:picChg>
        <pc:picChg chg="del">
          <ac:chgData name="ANA SOUZA (TEGPORTO.COM.BR)" userId="S::ana_souza@tegporto.com.br::4e71cbe6-a119-437d-a7da-28b8e7511891" providerId="AD" clId="Web-{25936935-ED58-5404-523B-4285F5CA558E}" dt="2023-03-02T16:29:05.970" v="167"/>
          <ac:picMkLst>
            <pc:docMk/>
            <pc:sldMk cId="4051052709" sldId="324"/>
            <ac:picMk id="15" creationId="{B5410902-3C78-46D2-99FB-A166E8F56853}"/>
          </ac:picMkLst>
        </pc:picChg>
        <pc:picChg chg="del">
          <ac:chgData name="ANA SOUZA (TEGPORTO.COM.BR)" userId="S::ana_souza@tegporto.com.br::4e71cbe6-a119-437d-a7da-28b8e7511891" providerId="AD" clId="Web-{25936935-ED58-5404-523B-4285F5CA558E}" dt="2023-03-02T16:29:05.970" v="166"/>
          <ac:picMkLst>
            <pc:docMk/>
            <pc:sldMk cId="4051052709" sldId="324"/>
            <ac:picMk id="16" creationId="{65719D73-13A7-4627-AEC0-9E38359D2421}"/>
          </ac:picMkLst>
        </pc:picChg>
      </pc:sldChg>
      <pc:sldChg chg="modSp add replId">
        <pc:chgData name="ANA SOUZA (TEGPORTO.COM.BR)" userId="S::ana_souza@tegporto.com.br::4e71cbe6-a119-437d-a7da-28b8e7511891" providerId="AD" clId="Web-{25936935-ED58-5404-523B-4285F5CA558E}" dt="2023-03-02T16:30:39.925" v="214" actId="20577"/>
        <pc:sldMkLst>
          <pc:docMk/>
          <pc:sldMk cId="1343388522" sldId="325"/>
        </pc:sldMkLst>
        <pc:spChg chg="mod">
          <ac:chgData name="ANA SOUZA (TEGPORTO.COM.BR)" userId="S::ana_souza@tegporto.com.br::4e71cbe6-a119-437d-a7da-28b8e7511891" providerId="AD" clId="Web-{25936935-ED58-5404-523B-4285F5CA558E}" dt="2023-03-02T16:30:02.721" v="204" actId="20577"/>
          <ac:spMkLst>
            <pc:docMk/>
            <pc:sldMk cId="1343388522" sldId="325"/>
            <ac:spMk id="295" creationId="{00000000-0000-0000-0000-000000000000}"/>
          </ac:spMkLst>
        </pc:spChg>
        <pc:spChg chg="mod">
          <ac:chgData name="ANA SOUZA (TEGPORTO.COM.BR)" userId="S::ana_souza@tegporto.com.br::4e71cbe6-a119-437d-a7da-28b8e7511891" providerId="AD" clId="Web-{25936935-ED58-5404-523B-4285F5CA558E}" dt="2023-03-02T16:30:39.925" v="214" actId="20577"/>
          <ac:spMkLst>
            <pc:docMk/>
            <pc:sldMk cId="1343388522" sldId="325"/>
            <ac:spMk id="296" creationId="{00000000-0000-0000-0000-000000000000}"/>
          </ac:spMkLst>
        </pc:spChg>
      </pc:sldChg>
    </pc:docChg>
  </pc:docChgLst>
  <pc:docChgLst>
    <pc:chgData name="ANA SOUZA (TEGPORTO.COM.BR)" userId="4e71cbe6-a119-437d-a7da-28b8e7511891" providerId="ADAL" clId="{D0FE9524-6C84-4278-AA9A-1DBD36074EF6}"/>
    <pc:docChg chg="undo custSel addSld delSld modSld sldOrd">
      <pc:chgData name="ANA SOUZA (TEGPORTO.COM.BR)" userId="4e71cbe6-a119-437d-a7da-28b8e7511891" providerId="ADAL" clId="{D0FE9524-6C84-4278-AA9A-1DBD36074EF6}" dt="2023-03-06T16:39:41.394" v="5114" actId="47"/>
      <pc:docMkLst>
        <pc:docMk/>
      </pc:docMkLst>
      <pc:sldChg chg="addSp delSp modSp mod">
        <pc:chgData name="ANA SOUZA (TEGPORTO.COM.BR)" userId="4e71cbe6-a119-437d-a7da-28b8e7511891" providerId="ADAL" clId="{D0FE9524-6C84-4278-AA9A-1DBD36074EF6}" dt="2023-02-28T12:43:04.341" v="87" actId="113"/>
        <pc:sldMkLst>
          <pc:docMk/>
          <pc:sldMk cId="0" sldId="256"/>
        </pc:sldMkLst>
        <pc:spChg chg="add del mod">
          <ac:chgData name="ANA SOUZA (TEGPORTO.COM.BR)" userId="4e71cbe6-a119-437d-a7da-28b8e7511891" providerId="ADAL" clId="{D0FE9524-6C84-4278-AA9A-1DBD36074EF6}" dt="2023-02-28T12:40:01.698" v="3" actId="21"/>
          <ac:spMkLst>
            <pc:docMk/>
            <pc:sldMk cId="0" sldId="256"/>
            <ac:spMk id="3" creationId="{4E0556F0-7A61-4935-B1E9-7F249DD3752F}"/>
          </ac:spMkLst>
        </pc:spChg>
        <pc:spChg chg="add mod">
          <ac:chgData name="ANA SOUZA (TEGPORTO.COM.BR)" userId="4e71cbe6-a119-437d-a7da-28b8e7511891" providerId="ADAL" clId="{D0FE9524-6C84-4278-AA9A-1DBD36074EF6}" dt="2023-02-28T12:43:04.341" v="87" actId="113"/>
          <ac:spMkLst>
            <pc:docMk/>
            <pc:sldMk cId="0" sldId="256"/>
            <ac:spMk id="11" creationId="{9A3CF255-E46C-49FF-AAA2-83007866A923}"/>
          </ac:spMkLst>
        </pc:spChg>
        <pc:spChg chg="add del mod ord">
          <ac:chgData name="ANA SOUZA (TEGPORTO.COM.BR)" userId="4e71cbe6-a119-437d-a7da-28b8e7511891" providerId="ADAL" clId="{D0FE9524-6C84-4278-AA9A-1DBD36074EF6}" dt="2023-02-28T12:42:57.517" v="85" actId="113"/>
          <ac:spMkLst>
            <pc:docMk/>
            <pc:sldMk cId="0" sldId="256"/>
            <ac:spMk id="60" creationId="{00000000-0000-0000-0000-000000000000}"/>
          </ac:spMkLst>
        </pc:spChg>
      </pc:sldChg>
      <pc:sldChg chg="addSp delSp modSp mod modNotes">
        <pc:chgData name="ANA SOUZA (TEGPORTO.COM.BR)" userId="4e71cbe6-a119-437d-a7da-28b8e7511891" providerId="ADAL" clId="{D0FE9524-6C84-4278-AA9A-1DBD36074EF6}" dt="2023-02-28T14:24:54.204" v="3088" actId="1036"/>
        <pc:sldMkLst>
          <pc:docMk/>
          <pc:sldMk cId="0" sldId="257"/>
        </pc:sldMkLst>
        <pc:spChg chg="add del mod">
          <ac:chgData name="ANA SOUZA (TEGPORTO.COM.BR)" userId="4e71cbe6-a119-437d-a7da-28b8e7511891" providerId="ADAL" clId="{D0FE9524-6C84-4278-AA9A-1DBD36074EF6}" dt="2023-02-28T14:10:25.818" v="1730" actId="478"/>
          <ac:spMkLst>
            <pc:docMk/>
            <pc:sldMk cId="0" sldId="257"/>
            <ac:spMk id="3" creationId="{4F11D89A-62C1-4B82-B92F-6F8147A9B4B4}"/>
          </ac:spMkLst>
        </pc:spChg>
        <pc:spChg chg="add del mod">
          <ac:chgData name="ANA SOUZA (TEGPORTO.COM.BR)" userId="4e71cbe6-a119-437d-a7da-28b8e7511891" providerId="ADAL" clId="{D0FE9524-6C84-4278-AA9A-1DBD36074EF6}" dt="2023-02-28T14:10:58.122" v="1780" actId="478"/>
          <ac:spMkLst>
            <pc:docMk/>
            <pc:sldMk cId="0" sldId="257"/>
            <ac:spMk id="5" creationId="{B25F81DE-AC38-4CFE-9DB1-476BB20E1128}"/>
          </ac:spMkLst>
        </pc:spChg>
        <pc:spChg chg="add mod">
          <ac:chgData name="ANA SOUZA (TEGPORTO.COM.BR)" userId="4e71cbe6-a119-437d-a7da-28b8e7511891" providerId="ADAL" clId="{D0FE9524-6C84-4278-AA9A-1DBD36074EF6}" dt="2023-02-28T14:24:34.033" v="3084" actId="1076"/>
          <ac:spMkLst>
            <pc:docMk/>
            <pc:sldMk cId="0" sldId="257"/>
            <ac:spMk id="7" creationId="{A889A2CC-7097-456F-8C27-13FA9FE113E7}"/>
          </ac:spMkLst>
        </pc:spChg>
        <pc:spChg chg="add mod">
          <ac:chgData name="ANA SOUZA (TEGPORTO.COM.BR)" userId="4e71cbe6-a119-437d-a7da-28b8e7511891" providerId="ADAL" clId="{D0FE9524-6C84-4278-AA9A-1DBD36074EF6}" dt="2023-02-28T14:24:54.204" v="3088" actId="1036"/>
          <ac:spMkLst>
            <pc:docMk/>
            <pc:sldMk cId="0" sldId="257"/>
            <ac:spMk id="12" creationId="{06468379-4185-4EA7-BB7F-1A02E901C03F}"/>
          </ac:spMkLst>
        </pc:spChg>
        <pc:spChg chg="add mod">
          <ac:chgData name="ANA SOUZA (TEGPORTO.COM.BR)" userId="4e71cbe6-a119-437d-a7da-28b8e7511891" providerId="ADAL" clId="{D0FE9524-6C84-4278-AA9A-1DBD36074EF6}" dt="2023-02-28T14:24:54.204" v="3088" actId="1036"/>
          <ac:spMkLst>
            <pc:docMk/>
            <pc:sldMk cId="0" sldId="257"/>
            <ac:spMk id="13" creationId="{4C7989E8-FC0B-426E-AD10-2962D8B30882}"/>
          </ac:spMkLst>
        </pc:spChg>
        <pc:spChg chg="mod">
          <ac:chgData name="ANA SOUZA (TEGPORTO.COM.BR)" userId="4e71cbe6-a119-437d-a7da-28b8e7511891" providerId="ADAL" clId="{D0FE9524-6C84-4278-AA9A-1DBD36074EF6}" dt="2023-02-28T14:08:45.170" v="1620" actId="1076"/>
          <ac:spMkLst>
            <pc:docMk/>
            <pc:sldMk cId="0" sldId="257"/>
            <ac:spMk id="71" creationId="{00000000-0000-0000-0000-000000000000}"/>
          </ac:spMkLst>
        </pc:spChg>
        <pc:spChg chg="del mod">
          <ac:chgData name="ANA SOUZA (TEGPORTO.COM.BR)" userId="4e71cbe6-a119-437d-a7da-28b8e7511891" providerId="ADAL" clId="{D0FE9524-6C84-4278-AA9A-1DBD36074EF6}" dt="2023-02-28T14:10:54.748" v="1779" actId="478"/>
          <ac:spMkLst>
            <pc:docMk/>
            <pc:sldMk cId="0" sldId="257"/>
            <ac:spMk id="72" creationId="{00000000-0000-0000-0000-000000000000}"/>
          </ac:spMkLst>
        </pc:spChg>
        <pc:spChg chg="mod">
          <ac:chgData name="ANA SOUZA (TEGPORTO.COM.BR)" userId="4e71cbe6-a119-437d-a7da-28b8e7511891" providerId="ADAL" clId="{D0FE9524-6C84-4278-AA9A-1DBD36074EF6}" dt="2023-02-28T14:24:54.204" v="3088" actId="1036"/>
          <ac:spMkLst>
            <pc:docMk/>
            <pc:sldMk cId="0" sldId="257"/>
            <ac:spMk id="73" creationId="{00000000-0000-0000-0000-000000000000}"/>
          </ac:spMkLst>
        </pc:spChg>
        <pc:spChg chg="del">
          <ac:chgData name="ANA SOUZA (TEGPORTO.COM.BR)" userId="4e71cbe6-a119-437d-a7da-28b8e7511891" providerId="ADAL" clId="{D0FE9524-6C84-4278-AA9A-1DBD36074EF6}" dt="2023-02-28T14:10:21.981" v="1729" actId="478"/>
          <ac:spMkLst>
            <pc:docMk/>
            <pc:sldMk cId="0" sldId="257"/>
            <ac:spMk id="74" creationId="{00000000-0000-0000-0000-000000000000}"/>
          </ac:spMkLst>
        </pc:spChg>
      </pc:sldChg>
      <pc:sldChg chg="del modNotes">
        <pc:chgData name="ANA SOUZA (TEGPORTO.COM.BR)" userId="4e71cbe6-a119-437d-a7da-28b8e7511891" providerId="ADAL" clId="{D0FE9524-6C84-4278-AA9A-1DBD36074EF6}" dt="2023-03-06T16:39:13.047" v="5109" actId="47"/>
        <pc:sldMkLst>
          <pc:docMk/>
          <pc:sldMk cId="0" sldId="258"/>
        </pc:sldMkLst>
      </pc:sldChg>
      <pc:sldChg chg="ord modNotes">
        <pc:chgData name="ANA SOUZA (TEGPORTO.COM.BR)" userId="4e71cbe6-a119-437d-a7da-28b8e7511891" providerId="ADAL" clId="{D0FE9524-6C84-4278-AA9A-1DBD36074EF6}" dt="2023-02-28T16:29:04.055" v="3797"/>
        <pc:sldMkLst>
          <pc:docMk/>
          <pc:sldMk cId="0" sldId="259"/>
        </pc:sldMkLst>
      </pc:sldChg>
      <pc:sldChg chg="del modNotes">
        <pc:chgData name="ANA SOUZA (TEGPORTO.COM.BR)" userId="4e71cbe6-a119-437d-a7da-28b8e7511891" providerId="ADAL" clId="{D0FE9524-6C84-4278-AA9A-1DBD36074EF6}" dt="2023-03-06T16:39:11.508" v="5108" actId="47"/>
        <pc:sldMkLst>
          <pc:docMk/>
          <pc:sldMk cId="0" sldId="261"/>
        </pc:sldMkLst>
      </pc:sldChg>
      <pc:sldChg chg="modSp mod modNotes">
        <pc:chgData name="ANA SOUZA (TEGPORTO.COM.BR)" userId="4e71cbe6-a119-437d-a7da-28b8e7511891" providerId="ADAL" clId="{D0FE9524-6C84-4278-AA9A-1DBD36074EF6}" dt="2023-02-28T14:46:45.668" v="3795" actId="20577"/>
        <pc:sldMkLst>
          <pc:docMk/>
          <pc:sldMk cId="0" sldId="262"/>
        </pc:sldMkLst>
        <pc:spChg chg="mod">
          <ac:chgData name="ANA SOUZA (TEGPORTO.COM.BR)" userId="4e71cbe6-a119-437d-a7da-28b8e7511891" providerId="ADAL" clId="{D0FE9524-6C84-4278-AA9A-1DBD36074EF6}" dt="2023-02-28T14:46:33.397" v="3751" actId="404"/>
          <ac:spMkLst>
            <pc:docMk/>
            <pc:sldMk cId="0" sldId="262"/>
            <ac:spMk id="111" creationId="{00000000-0000-0000-0000-000000000000}"/>
          </ac:spMkLst>
        </pc:spChg>
        <pc:spChg chg="mod">
          <ac:chgData name="ANA SOUZA (TEGPORTO.COM.BR)" userId="4e71cbe6-a119-437d-a7da-28b8e7511891" providerId="ADAL" clId="{D0FE9524-6C84-4278-AA9A-1DBD36074EF6}" dt="2023-02-28T14:46:45.668" v="3795" actId="20577"/>
          <ac:spMkLst>
            <pc:docMk/>
            <pc:sldMk cId="0" sldId="262"/>
            <ac:spMk id="112" creationId="{00000000-0000-0000-0000-000000000000}"/>
          </ac:spMkLst>
        </pc:spChg>
      </pc:sldChg>
      <pc:sldChg chg="del modNotes">
        <pc:chgData name="ANA SOUZA (TEGPORTO.COM.BR)" userId="4e71cbe6-a119-437d-a7da-28b8e7511891" providerId="ADAL" clId="{D0FE9524-6C84-4278-AA9A-1DBD36074EF6}" dt="2023-03-06T16:39:09.975" v="5107" actId="47"/>
        <pc:sldMkLst>
          <pc:docMk/>
          <pc:sldMk cId="0" sldId="263"/>
        </pc:sldMkLst>
      </pc:sldChg>
      <pc:sldChg chg="del modNotes">
        <pc:chgData name="ANA SOUZA (TEGPORTO.COM.BR)" userId="4e71cbe6-a119-437d-a7da-28b8e7511891" providerId="ADAL" clId="{D0FE9524-6C84-4278-AA9A-1DBD36074EF6}" dt="2023-03-06T16:39:04.557" v="5106" actId="47"/>
        <pc:sldMkLst>
          <pc:docMk/>
          <pc:sldMk cId="0" sldId="264"/>
        </pc:sldMkLst>
      </pc:sldChg>
      <pc:sldChg chg="addSp delSp modSp mod ord modNotes">
        <pc:chgData name="ANA SOUZA (TEGPORTO.COM.BR)" userId="4e71cbe6-a119-437d-a7da-28b8e7511891" providerId="ADAL" clId="{D0FE9524-6C84-4278-AA9A-1DBD36074EF6}" dt="2023-02-28T13:56:28.332" v="1264" actId="1076"/>
        <pc:sldMkLst>
          <pc:docMk/>
          <pc:sldMk cId="0" sldId="265"/>
        </pc:sldMkLst>
        <pc:spChg chg="add mod">
          <ac:chgData name="ANA SOUZA (TEGPORTO.COM.BR)" userId="4e71cbe6-a119-437d-a7da-28b8e7511891" providerId="ADAL" clId="{D0FE9524-6C84-4278-AA9A-1DBD36074EF6}" dt="2023-02-28T13:56:11.332" v="1260" actId="1076"/>
          <ac:spMkLst>
            <pc:docMk/>
            <pc:sldMk cId="0" sldId="265"/>
            <ac:spMk id="6" creationId="{F425DBEA-0D00-4880-996F-5C346979FE22}"/>
          </ac:spMkLst>
        </pc:spChg>
        <pc:spChg chg="add del mod">
          <ac:chgData name="ANA SOUZA (TEGPORTO.COM.BR)" userId="4e71cbe6-a119-437d-a7da-28b8e7511891" providerId="ADAL" clId="{D0FE9524-6C84-4278-AA9A-1DBD36074EF6}" dt="2023-02-28T13:55:50.847" v="1254" actId="21"/>
          <ac:spMkLst>
            <pc:docMk/>
            <pc:sldMk cId="0" sldId="265"/>
            <ac:spMk id="7" creationId="{52D67CB9-E44B-4AEE-B283-164C79DD18B1}"/>
          </ac:spMkLst>
        </pc:spChg>
        <pc:spChg chg="mod">
          <ac:chgData name="ANA SOUZA (TEGPORTO.COM.BR)" userId="4e71cbe6-a119-437d-a7da-28b8e7511891" providerId="ADAL" clId="{D0FE9524-6C84-4278-AA9A-1DBD36074EF6}" dt="2023-02-28T13:44:54.627" v="460" actId="1076"/>
          <ac:spMkLst>
            <pc:docMk/>
            <pc:sldMk cId="0" sldId="265"/>
            <ac:spMk id="150" creationId="{00000000-0000-0000-0000-000000000000}"/>
          </ac:spMkLst>
        </pc:spChg>
        <pc:spChg chg="mod">
          <ac:chgData name="ANA SOUZA (TEGPORTO.COM.BR)" userId="4e71cbe6-a119-437d-a7da-28b8e7511891" providerId="ADAL" clId="{D0FE9524-6C84-4278-AA9A-1DBD36074EF6}" dt="2023-02-28T13:49:30.964" v="753" actId="1076"/>
          <ac:spMkLst>
            <pc:docMk/>
            <pc:sldMk cId="0" sldId="265"/>
            <ac:spMk id="151" creationId="{00000000-0000-0000-0000-000000000000}"/>
          </ac:spMkLst>
        </pc:spChg>
        <pc:picChg chg="add mod modCrop">
          <ac:chgData name="ANA SOUZA (TEGPORTO.COM.BR)" userId="4e71cbe6-a119-437d-a7da-28b8e7511891" providerId="ADAL" clId="{D0FE9524-6C84-4278-AA9A-1DBD36074EF6}" dt="2023-02-28T13:56:28.332" v="1264" actId="1076"/>
          <ac:picMkLst>
            <pc:docMk/>
            <pc:sldMk cId="0" sldId="265"/>
            <ac:picMk id="8" creationId="{C66F09A3-EB44-4105-B484-6BA561E46781}"/>
          </ac:picMkLst>
        </pc:picChg>
        <pc:picChg chg="add mod">
          <ac:chgData name="ANA SOUZA (TEGPORTO.COM.BR)" userId="4e71cbe6-a119-437d-a7da-28b8e7511891" providerId="ADAL" clId="{D0FE9524-6C84-4278-AA9A-1DBD36074EF6}" dt="2023-02-28T13:56:18.915" v="1262" actId="1076"/>
          <ac:picMkLst>
            <pc:docMk/>
            <pc:sldMk cId="0" sldId="265"/>
            <ac:picMk id="9" creationId="{6270A36B-4CBA-43AF-96B4-5DCE3171BDBC}"/>
          </ac:picMkLst>
        </pc:picChg>
        <pc:picChg chg="add del mod">
          <ac:chgData name="ANA SOUZA (TEGPORTO.COM.BR)" userId="4e71cbe6-a119-437d-a7da-28b8e7511891" providerId="ADAL" clId="{D0FE9524-6C84-4278-AA9A-1DBD36074EF6}" dt="2023-02-28T13:55:50.847" v="1254" actId="21"/>
          <ac:picMkLst>
            <pc:docMk/>
            <pc:sldMk cId="0" sldId="265"/>
            <ac:picMk id="10" creationId="{B5463CDD-5165-476F-BEFB-74C4E9C343BB}"/>
          </ac:picMkLst>
        </pc:picChg>
        <pc:picChg chg="del">
          <ac:chgData name="ANA SOUZA (TEGPORTO.COM.BR)" userId="4e71cbe6-a119-437d-a7da-28b8e7511891" providerId="ADAL" clId="{D0FE9524-6C84-4278-AA9A-1DBD36074EF6}" dt="2023-02-28T13:44:13.373" v="451" actId="478"/>
          <ac:picMkLst>
            <pc:docMk/>
            <pc:sldMk cId="0" sldId="265"/>
            <ac:picMk id="153" creationId="{00000000-0000-0000-0000-000000000000}"/>
          </ac:picMkLst>
        </pc:picChg>
      </pc:sldChg>
      <pc:sldChg chg="modNotes">
        <pc:chgData name="ANA SOUZA (TEGPORTO.COM.BR)" userId="4e71cbe6-a119-437d-a7da-28b8e7511891" providerId="ADAL" clId="{D0FE9524-6C84-4278-AA9A-1DBD36074EF6}" dt="2023-02-28T12:45:41.929" v="103"/>
        <pc:sldMkLst>
          <pc:docMk/>
          <pc:sldMk cId="0" sldId="266"/>
        </pc:sldMkLst>
      </pc:sldChg>
      <pc:sldChg chg="modNotes">
        <pc:chgData name="ANA SOUZA (TEGPORTO.COM.BR)" userId="4e71cbe6-a119-437d-a7da-28b8e7511891" providerId="ADAL" clId="{D0FE9524-6C84-4278-AA9A-1DBD36074EF6}" dt="2023-02-28T12:45:41.929" v="103"/>
        <pc:sldMkLst>
          <pc:docMk/>
          <pc:sldMk cId="0" sldId="267"/>
        </pc:sldMkLst>
      </pc:sldChg>
      <pc:sldChg chg="modNotes">
        <pc:chgData name="ANA SOUZA (TEGPORTO.COM.BR)" userId="4e71cbe6-a119-437d-a7da-28b8e7511891" providerId="ADAL" clId="{D0FE9524-6C84-4278-AA9A-1DBD36074EF6}" dt="2023-02-28T12:45:41.929" v="103"/>
        <pc:sldMkLst>
          <pc:docMk/>
          <pc:sldMk cId="0" sldId="268"/>
        </pc:sldMkLst>
      </pc:sldChg>
      <pc:sldChg chg="modNotes">
        <pc:chgData name="ANA SOUZA (TEGPORTO.COM.BR)" userId="4e71cbe6-a119-437d-a7da-28b8e7511891" providerId="ADAL" clId="{D0FE9524-6C84-4278-AA9A-1DBD36074EF6}" dt="2023-02-28T12:45:41.929" v="103"/>
        <pc:sldMkLst>
          <pc:docMk/>
          <pc:sldMk cId="0" sldId="269"/>
        </pc:sldMkLst>
      </pc:sldChg>
      <pc:sldChg chg="modNotes">
        <pc:chgData name="ANA SOUZA (TEGPORTO.COM.BR)" userId="4e71cbe6-a119-437d-a7da-28b8e7511891" providerId="ADAL" clId="{D0FE9524-6C84-4278-AA9A-1DBD36074EF6}" dt="2023-02-28T12:45:41.929" v="103"/>
        <pc:sldMkLst>
          <pc:docMk/>
          <pc:sldMk cId="0" sldId="270"/>
        </pc:sldMkLst>
      </pc:sldChg>
      <pc:sldChg chg="modNotes">
        <pc:chgData name="ANA SOUZA (TEGPORTO.COM.BR)" userId="4e71cbe6-a119-437d-a7da-28b8e7511891" providerId="ADAL" clId="{D0FE9524-6C84-4278-AA9A-1DBD36074EF6}" dt="2023-02-28T12:45:39.706" v="101"/>
        <pc:sldMkLst>
          <pc:docMk/>
          <pc:sldMk cId="0" sldId="271"/>
        </pc:sldMkLst>
      </pc:sldChg>
      <pc:sldChg chg="modNotes">
        <pc:chgData name="ANA SOUZA (TEGPORTO.COM.BR)" userId="4e71cbe6-a119-437d-a7da-28b8e7511891" providerId="ADAL" clId="{D0FE9524-6C84-4278-AA9A-1DBD36074EF6}" dt="2023-02-28T12:45:39.706" v="101"/>
        <pc:sldMkLst>
          <pc:docMk/>
          <pc:sldMk cId="0" sldId="272"/>
        </pc:sldMkLst>
      </pc:sldChg>
      <pc:sldChg chg="addSp delSp modSp mod ord modNotes">
        <pc:chgData name="ANA SOUZA (TEGPORTO.COM.BR)" userId="4e71cbe6-a119-437d-a7da-28b8e7511891" providerId="ADAL" clId="{D0FE9524-6C84-4278-AA9A-1DBD36074EF6}" dt="2023-02-28T14:43:36.957" v="3680" actId="1076"/>
        <pc:sldMkLst>
          <pc:docMk/>
          <pc:sldMk cId="0" sldId="273"/>
        </pc:sldMkLst>
        <pc:spChg chg="mod">
          <ac:chgData name="ANA SOUZA (TEGPORTO.COM.BR)" userId="4e71cbe6-a119-437d-a7da-28b8e7511891" providerId="ADAL" clId="{D0FE9524-6C84-4278-AA9A-1DBD36074EF6}" dt="2023-02-28T14:34:24.793" v="3379" actId="20577"/>
          <ac:spMkLst>
            <pc:docMk/>
            <pc:sldMk cId="0" sldId="273"/>
            <ac:spMk id="295" creationId="{00000000-0000-0000-0000-000000000000}"/>
          </ac:spMkLst>
        </pc:spChg>
        <pc:spChg chg="mod">
          <ac:chgData name="ANA SOUZA (TEGPORTO.COM.BR)" userId="4e71cbe6-a119-437d-a7da-28b8e7511891" providerId="ADAL" clId="{D0FE9524-6C84-4278-AA9A-1DBD36074EF6}" dt="2023-02-28T14:37:43.980" v="3629" actId="1036"/>
          <ac:spMkLst>
            <pc:docMk/>
            <pc:sldMk cId="0" sldId="273"/>
            <ac:spMk id="296" creationId="{00000000-0000-0000-0000-000000000000}"/>
          </ac:spMkLst>
        </pc:spChg>
        <pc:spChg chg="mod">
          <ac:chgData name="ANA SOUZA (TEGPORTO.COM.BR)" userId="4e71cbe6-a119-437d-a7da-28b8e7511891" providerId="ADAL" clId="{D0FE9524-6C84-4278-AA9A-1DBD36074EF6}" dt="2023-02-28T14:41:08.591" v="3643" actId="14100"/>
          <ac:spMkLst>
            <pc:docMk/>
            <pc:sldMk cId="0" sldId="273"/>
            <ac:spMk id="297" creationId="{00000000-0000-0000-0000-000000000000}"/>
          </ac:spMkLst>
        </pc:spChg>
        <pc:spChg chg="mod">
          <ac:chgData name="ANA SOUZA (TEGPORTO.COM.BR)" userId="4e71cbe6-a119-437d-a7da-28b8e7511891" providerId="ADAL" clId="{D0FE9524-6C84-4278-AA9A-1DBD36074EF6}" dt="2023-02-28T14:37:43.980" v="3629" actId="1036"/>
          <ac:spMkLst>
            <pc:docMk/>
            <pc:sldMk cId="0" sldId="273"/>
            <ac:spMk id="298" creationId="{00000000-0000-0000-0000-000000000000}"/>
          </ac:spMkLst>
        </pc:spChg>
        <pc:spChg chg="mod">
          <ac:chgData name="ANA SOUZA (TEGPORTO.COM.BR)" userId="4e71cbe6-a119-437d-a7da-28b8e7511891" providerId="ADAL" clId="{D0FE9524-6C84-4278-AA9A-1DBD36074EF6}" dt="2023-02-28T14:37:43.980" v="3629" actId="1036"/>
          <ac:spMkLst>
            <pc:docMk/>
            <pc:sldMk cId="0" sldId="273"/>
            <ac:spMk id="300" creationId="{00000000-0000-0000-0000-000000000000}"/>
          </ac:spMkLst>
        </pc:spChg>
        <pc:spChg chg="mod">
          <ac:chgData name="ANA SOUZA (TEGPORTO.COM.BR)" userId="4e71cbe6-a119-437d-a7da-28b8e7511891" providerId="ADAL" clId="{D0FE9524-6C84-4278-AA9A-1DBD36074EF6}" dt="2023-02-28T14:37:43.980" v="3629" actId="1036"/>
          <ac:spMkLst>
            <pc:docMk/>
            <pc:sldMk cId="0" sldId="273"/>
            <ac:spMk id="301" creationId="{00000000-0000-0000-0000-000000000000}"/>
          </ac:spMkLst>
        </pc:spChg>
        <pc:spChg chg="mod">
          <ac:chgData name="ANA SOUZA (TEGPORTO.COM.BR)" userId="4e71cbe6-a119-437d-a7da-28b8e7511891" providerId="ADAL" clId="{D0FE9524-6C84-4278-AA9A-1DBD36074EF6}" dt="2023-02-28T14:37:43.980" v="3629" actId="1036"/>
          <ac:spMkLst>
            <pc:docMk/>
            <pc:sldMk cId="0" sldId="273"/>
            <ac:spMk id="302" creationId="{00000000-0000-0000-0000-000000000000}"/>
          </ac:spMkLst>
        </pc:spChg>
        <pc:picChg chg="add del mod">
          <ac:chgData name="ANA SOUZA (TEGPORTO.COM.BR)" userId="4e71cbe6-a119-437d-a7da-28b8e7511891" providerId="ADAL" clId="{D0FE9524-6C84-4278-AA9A-1DBD36074EF6}" dt="2023-02-28T14:38:31.604" v="3631" actId="21"/>
          <ac:picMkLst>
            <pc:docMk/>
            <pc:sldMk cId="0" sldId="273"/>
            <ac:picMk id="10" creationId="{255AE071-C9D2-490A-B9AE-60334AD79CBF}"/>
          </ac:picMkLst>
        </pc:picChg>
        <pc:picChg chg="add mod">
          <ac:chgData name="ANA SOUZA (TEGPORTO.COM.BR)" userId="4e71cbe6-a119-437d-a7da-28b8e7511891" providerId="ADAL" clId="{D0FE9524-6C84-4278-AA9A-1DBD36074EF6}" dt="2023-02-28T14:43:22.917" v="3669" actId="1076"/>
          <ac:picMkLst>
            <pc:docMk/>
            <pc:sldMk cId="0" sldId="273"/>
            <ac:picMk id="11" creationId="{FD098E99-E475-408E-93BC-CCB8DB03C86D}"/>
          </ac:picMkLst>
        </pc:picChg>
        <pc:picChg chg="add mod">
          <ac:chgData name="ANA SOUZA (TEGPORTO.COM.BR)" userId="4e71cbe6-a119-437d-a7da-28b8e7511891" providerId="ADAL" clId="{D0FE9524-6C84-4278-AA9A-1DBD36074EF6}" dt="2023-02-28T14:43:15.525" v="3668" actId="1076"/>
          <ac:picMkLst>
            <pc:docMk/>
            <pc:sldMk cId="0" sldId="273"/>
            <ac:picMk id="12" creationId="{47920992-7981-47A5-BCAF-2A28CF956654}"/>
          </ac:picMkLst>
        </pc:picChg>
        <pc:picChg chg="add mod">
          <ac:chgData name="ANA SOUZA (TEGPORTO.COM.BR)" userId="4e71cbe6-a119-437d-a7da-28b8e7511891" providerId="ADAL" clId="{D0FE9524-6C84-4278-AA9A-1DBD36074EF6}" dt="2023-02-28T14:43:36.957" v="3680" actId="1076"/>
          <ac:picMkLst>
            <pc:docMk/>
            <pc:sldMk cId="0" sldId="273"/>
            <ac:picMk id="13" creationId="{AF7FC817-92C5-458A-8848-FD1933022503}"/>
          </ac:picMkLst>
        </pc:picChg>
        <pc:picChg chg="add mod">
          <ac:chgData name="ANA SOUZA (TEGPORTO.COM.BR)" userId="4e71cbe6-a119-437d-a7da-28b8e7511891" providerId="ADAL" clId="{D0FE9524-6C84-4278-AA9A-1DBD36074EF6}" dt="2023-02-28T14:42:07.446" v="3657" actId="1076"/>
          <ac:picMkLst>
            <pc:docMk/>
            <pc:sldMk cId="0" sldId="273"/>
            <ac:picMk id="14" creationId="{902C9793-4B27-49B1-A93B-9564E6B53363}"/>
          </ac:picMkLst>
        </pc:picChg>
        <pc:picChg chg="add mod">
          <ac:chgData name="ANA SOUZA (TEGPORTO.COM.BR)" userId="4e71cbe6-a119-437d-a7da-28b8e7511891" providerId="ADAL" clId="{D0FE9524-6C84-4278-AA9A-1DBD36074EF6}" dt="2023-02-28T14:42:38.286" v="3662" actId="1076"/>
          <ac:picMkLst>
            <pc:docMk/>
            <pc:sldMk cId="0" sldId="273"/>
            <ac:picMk id="15" creationId="{B5410902-3C78-46D2-99FB-A166E8F56853}"/>
          </ac:picMkLst>
        </pc:picChg>
        <pc:picChg chg="add mod">
          <ac:chgData name="ANA SOUZA (TEGPORTO.COM.BR)" userId="4e71cbe6-a119-437d-a7da-28b8e7511891" providerId="ADAL" clId="{D0FE9524-6C84-4278-AA9A-1DBD36074EF6}" dt="2023-02-28T14:43:08.805" v="3667" actId="1076"/>
          <ac:picMkLst>
            <pc:docMk/>
            <pc:sldMk cId="0" sldId="273"/>
            <ac:picMk id="16" creationId="{65719D73-13A7-4627-AEC0-9E38359D2421}"/>
          </ac:picMkLst>
        </pc:picChg>
      </pc:sldChg>
      <pc:sldChg chg="modNotes">
        <pc:chgData name="ANA SOUZA (TEGPORTO.COM.BR)" userId="4e71cbe6-a119-437d-a7da-28b8e7511891" providerId="ADAL" clId="{D0FE9524-6C84-4278-AA9A-1DBD36074EF6}" dt="2023-02-28T12:45:39.706" v="101"/>
        <pc:sldMkLst>
          <pc:docMk/>
          <pc:sldMk cId="0" sldId="274"/>
        </pc:sldMkLst>
      </pc:sldChg>
      <pc:sldChg chg="modNotes">
        <pc:chgData name="ANA SOUZA (TEGPORTO.COM.BR)" userId="4e71cbe6-a119-437d-a7da-28b8e7511891" providerId="ADAL" clId="{D0FE9524-6C84-4278-AA9A-1DBD36074EF6}" dt="2023-02-28T12:45:38.002" v="99"/>
        <pc:sldMkLst>
          <pc:docMk/>
          <pc:sldMk cId="0" sldId="275"/>
        </pc:sldMkLst>
      </pc:sldChg>
      <pc:sldChg chg="modNotes">
        <pc:chgData name="ANA SOUZA (TEGPORTO.COM.BR)" userId="4e71cbe6-a119-437d-a7da-28b8e7511891" providerId="ADAL" clId="{D0FE9524-6C84-4278-AA9A-1DBD36074EF6}" dt="2023-02-28T12:45:38.002" v="99"/>
        <pc:sldMkLst>
          <pc:docMk/>
          <pc:sldMk cId="0" sldId="276"/>
        </pc:sldMkLst>
      </pc:sldChg>
      <pc:sldChg chg="modNotes">
        <pc:chgData name="ANA SOUZA (TEGPORTO.COM.BR)" userId="4e71cbe6-a119-437d-a7da-28b8e7511891" providerId="ADAL" clId="{D0FE9524-6C84-4278-AA9A-1DBD36074EF6}" dt="2023-02-28T12:45:38.002" v="99"/>
        <pc:sldMkLst>
          <pc:docMk/>
          <pc:sldMk cId="0" sldId="277"/>
        </pc:sldMkLst>
      </pc:sldChg>
      <pc:sldChg chg="del modNotes">
        <pc:chgData name="ANA SOUZA (TEGPORTO.COM.BR)" userId="4e71cbe6-a119-437d-a7da-28b8e7511891" providerId="ADAL" clId="{D0FE9524-6C84-4278-AA9A-1DBD36074EF6}" dt="2023-03-06T16:39:30.771" v="5110" actId="47"/>
        <pc:sldMkLst>
          <pc:docMk/>
          <pc:sldMk cId="0" sldId="278"/>
        </pc:sldMkLst>
      </pc:sldChg>
      <pc:sldChg chg="del modNotes">
        <pc:chgData name="ANA SOUZA (TEGPORTO.COM.BR)" userId="4e71cbe6-a119-437d-a7da-28b8e7511891" providerId="ADAL" clId="{D0FE9524-6C84-4278-AA9A-1DBD36074EF6}" dt="2023-03-06T16:39:32.270" v="5111" actId="47"/>
        <pc:sldMkLst>
          <pc:docMk/>
          <pc:sldMk cId="0" sldId="279"/>
        </pc:sldMkLst>
      </pc:sldChg>
      <pc:sldChg chg="del modNotes">
        <pc:chgData name="ANA SOUZA (TEGPORTO.COM.BR)" userId="4e71cbe6-a119-437d-a7da-28b8e7511891" providerId="ADAL" clId="{D0FE9524-6C84-4278-AA9A-1DBD36074EF6}" dt="2023-03-06T16:39:33.275" v="5112" actId="47"/>
        <pc:sldMkLst>
          <pc:docMk/>
          <pc:sldMk cId="0" sldId="280"/>
        </pc:sldMkLst>
      </pc:sldChg>
      <pc:sldChg chg="del">
        <pc:chgData name="ANA SOUZA (TEGPORTO.COM.BR)" userId="4e71cbe6-a119-437d-a7da-28b8e7511891" providerId="ADAL" clId="{D0FE9524-6C84-4278-AA9A-1DBD36074EF6}" dt="2023-03-06T16:39:35.534" v="5113" actId="47"/>
        <pc:sldMkLst>
          <pc:docMk/>
          <pc:sldMk cId="0" sldId="281"/>
        </pc:sldMkLst>
      </pc:sldChg>
      <pc:sldChg chg="modNotes">
        <pc:chgData name="ANA SOUZA (TEGPORTO.COM.BR)" userId="4e71cbe6-a119-437d-a7da-28b8e7511891" providerId="ADAL" clId="{D0FE9524-6C84-4278-AA9A-1DBD36074EF6}" dt="2023-02-28T12:45:34.881" v="95"/>
        <pc:sldMkLst>
          <pc:docMk/>
          <pc:sldMk cId="0" sldId="282"/>
        </pc:sldMkLst>
      </pc:sldChg>
      <pc:sldChg chg="modNotes">
        <pc:chgData name="ANA SOUZA (TEGPORTO.COM.BR)" userId="4e71cbe6-a119-437d-a7da-28b8e7511891" providerId="ADAL" clId="{D0FE9524-6C84-4278-AA9A-1DBD36074EF6}" dt="2023-02-28T12:45:34.881" v="95"/>
        <pc:sldMkLst>
          <pc:docMk/>
          <pc:sldMk cId="0" sldId="283"/>
        </pc:sldMkLst>
      </pc:sldChg>
      <pc:sldChg chg="modNotes">
        <pc:chgData name="ANA SOUZA (TEGPORTO.COM.BR)" userId="4e71cbe6-a119-437d-a7da-28b8e7511891" providerId="ADAL" clId="{D0FE9524-6C84-4278-AA9A-1DBD36074EF6}" dt="2023-02-28T12:45:34.881" v="95"/>
        <pc:sldMkLst>
          <pc:docMk/>
          <pc:sldMk cId="0" sldId="284"/>
        </pc:sldMkLst>
      </pc:sldChg>
      <pc:sldChg chg="modNotes">
        <pc:chgData name="ANA SOUZA (TEGPORTO.COM.BR)" userId="4e71cbe6-a119-437d-a7da-28b8e7511891" providerId="ADAL" clId="{D0FE9524-6C84-4278-AA9A-1DBD36074EF6}" dt="2023-02-28T12:45:33.634" v="93"/>
        <pc:sldMkLst>
          <pc:docMk/>
          <pc:sldMk cId="0" sldId="285"/>
        </pc:sldMkLst>
      </pc:sldChg>
      <pc:sldChg chg="modNotes">
        <pc:chgData name="ANA SOUZA (TEGPORTO.COM.BR)" userId="4e71cbe6-a119-437d-a7da-28b8e7511891" providerId="ADAL" clId="{D0FE9524-6C84-4278-AA9A-1DBD36074EF6}" dt="2023-02-28T12:45:33.634" v="93"/>
        <pc:sldMkLst>
          <pc:docMk/>
          <pc:sldMk cId="0" sldId="286"/>
        </pc:sldMkLst>
      </pc:sldChg>
      <pc:sldChg chg="modNotes">
        <pc:chgData name="ANA SOUZA (TEGPORTO.COM.BR)" userId="4e71cbe6-a119-437d-a7da-28b8e7511891" providerId="ADAL" clId="{D0FE9524-6C84-4278-AA9A-1DBD36074EF6}" dt="2023-02-28T12:45:33.634" v="93"/>
        <pc:sldMkLst>
          <pc:docMk/>
          <pc:sldMk cId="0" sldId="287"/>
        </pc:sldMkLst>
      </pc:sldChg>
      <pc:sldChg chg="modNotes">
        <pc:chgData name="ANA SOUZA (TEGPORTO.COM.BR)" userId="4e71cbe6-a119-437d-a7da-28b8e7511891" providerId="ADAL" clId="{D0FE9524-6C84-4278-AA9A-1DBD36074EF6}" dt="2023-02-28T12:45:33.634" v="93"/>
        <pc:sldMkLst>
          <pc:docMk/>
          <pc:sldMk cId="0" sldId="288"/>
        </pc:sldMkLst>
      </pc:sldChg>
      <pc:sldChg chg="modNotes">
        <pc:chgData name="ANA SOUZA (TEGPORTO.COM.BR)" userId="4e71cbe6-a119-437d-a7da-28b8e7511891" providerId="ADAL" clId="{D0FE9524-6C84-4278-AA9A-1DBD36074EF6}" dt="2023-02-28T12:45:31.906" v="91"/>
        <pc:sldMkLst>
          <pc:docMk/>
          <pc:sldMk cId="0" sldId="289"/>
        </pc:sldMkLst>
      </pc:sldChg>
      <pc:sldChg chg="modNotes">
        <pc:chgData name="ANA SOUZA (TEGPORTO.COM.BR)" userId="4e71cbe6-a119-437d-a7da-28b8e7511891" providerId="ADAL" clId="{D0FE9524-6C84-4278-AA9A-1DBD36074EF6}" dt="2023-02-28T12:45:31.906" v="91"/>
        <pc:sldMkLst>
          <pc:docMk/>
          <pc:sldMk cId="0" sldId="291"/>
        </pc:sldMkLst>
      </pc:sldChg>
      <pc:sldChg chg="del">
        <pc:chgData name="ANA SOUZA (TEGPORTO.COM.BR)" userId="4e71cbe6-a119-437d-a7da-28b8e7511891" providerId="ADAL" clId="{D0FE9524-6C84-4278-AA9A-1DBD36074EF6}" dt="2023-03-06T16:39:41.394" v="5114" actId="47"/>
        <pc:sldMkLst>
          <pc:docMk/>
          <pc:sldMk cId="0" sldId="295"/>
        </pc:sldMkLst>
      </pc:sldChg>
      <pc:sldChg chg="addSp delSp modSp add mod ord modTransition">
        <pc:chgData name="ANA SOUZA (TEGPORTO.COM.BR)" userId="4e71cbe6-a119-437d-a7da-28b8e7511891" providerId="ADAL" clId="{D0FE9524-6C84-4278-AA9A-1DBD36074EF6}" dt="2023-02-28T14:01:18.412" v="1538"/>
        <pc:sldMkLst>
          <pc:docMk/>
          <pc:sldMk cId="3614363" sldId="296"/>
        </pc:sldMkLst>
        <pc:spChg chg="add mod">
          <ac:chgData name="ANA SOUZA (TEGPORTO.COM.BR)" userId="4e71cbe6-a119-437d-a7da-28b8e7511891" providerId="ADAL" clId="{D0FE9524-6C84-4278-AA9A-1DBD36074EF6}" dt="2023-02-28T13:24:28.222" v="376" actId="164"/>
          <ac:spMkLst>
            <pc:docMk/>
            <pc:sldMk cId="3614363" sldId="296"/>
            <ac:spMk id="26" creationId="{4E35BBA1-E94F-4919-985F-5B21715CC7F6}"/>
          </ac:spMkLst>
        </pc:spChg>
        <pc:spChg chg="add mod">
          <ac:chgData name="ANA SOUZA (TEGPORTO.COM.BR)" userId="4e71cbe6-a119-437d-a7da-28b8e7511891" providerId="ADAL" clId="{D0FE9524-6C84-4278-AA9A-1DBD36074EF6}" dt="2023-02-28T13:23:54.419" v="372" actId="164"/>
          <ac:spMkLst>
            <pc:docMk/>
            <pc:sldMk cId="3614363" sldId="296"/>
            <ac:spMk id="46" creationId="{74039577-B2DF-4439-A061-A63869FAD6D1}"/>
          </ac:spMkLst>
        </pc:spChg>
        <pc:spChg chg="add mod">
          <ac:chgData name="ANA SOUZA (TEGPORTO.COM.BR)" userId="4e71cbe6-a119-437d-a7da-28b8e7511891" providerId="ADAL" clId="{D0FE9524-6C84-4278-AA9A-1DBD36074EF6}" dt="2023-02-28T13:23:58.865" v="373" actId="164"/>
          <ac:spMkLst>
            <pc:docMk/>
            <pc:sldMk cId="3614363" sldId="296"/>
            <ac:spMk id="47" creationId="{491356C6-F0F3-4646-84CE-81DF00042A44}"/>
          </ac:spMkLst>
        </pc:spChg>
        <pc:spChg chg="add mod">
          <ac:chgData name="ANA SOUZA (TEGPORTO.COM.BR)" userId="4e71cbe6-a119-437d-a7da-28b8e7511891" providerId="ADAL" clId="{D0FE9524-6C84-4278-AA9A-1DBD36074EF6}" dt="2023-02-28T13:24:10.384" v="374" actId="164"/>
          <ac:spMkLst>
            <pc:docMk/>
            <pc:sldMk cId="3614363" sldId="296"/>
            <ac:spMk id="48" creationId="{E0D60BBC-CA73-4A36-851E-529F02E8BCCE}"/>
          </ac:spMkLst>
        </pc:spChg>
        <pc:spChg chg="add mod">
          <ac:chgData name="ANA SOUZA (TEGPORTO.COM.BR)" userId="4e71cbe6-a119-437d-a7da-28b8e7511891" providerId="ADAL" clId="{D0FE9524-6C84-4278-AA9A-1DBD36074EF6}" dt="2023-02-28T13:23:48.810" v="371" actId="164"/>
          <ac:spMkLst>
            <pc:docMk/>
            <pc:sldMk cId="3614363" sldId="296"/>
            <ac:spMk id="49" creationId="{60286A77-BFB8-4616-8B96-61E422343E6D}"/>
          </ac:spMkLst>
        </pc:spChg>
        <pc:spChg chg="add mod">
          <ac:chgData name="ANA SOUZA (TEGPORTO.COM.BR)" userId="4e71cbe6-a119-437d-a7da-28b8e7511891" providerId="ADAL" clId="{D0FE9524-6C84-4278-AA9A-1DBD36074EF6}" dt="2023-02-28T13:24:45.097" v="379" actId="164"/>
          <ac:spMkLst>
            <pc:docMk/>
            <pc:sldMk cId="3614363" sldId="296"/>
            <ac:spMk id="50" creationId="{9E056EF4-2001-4016-852C-15809F32C99B}"/>
          </ac:spMkLst>
        </pc:spChg>
        <pc:spChg chg="add mod">
          <ac:chgData name="ANA SOUZA (TEGPORTO.COM.BR)" userId="4e71cbe6-a119-437d-a7da-28b8e7511891" providerId="ADAL" clId="{D0FE9524-6C84-4278-AA9A-1DBD36074EF6}" dt="2023-02-28T13:24:18.586" v="375" actId="164"/>
          <ac:spMkLst>
            <pc:docMk/>
            <pc:sldMk cId="3614363" sldId="296"/>
            <ac:spMk id="51" creationId="{9309F819-63FA-4A04-8B06-56EB41E79751}"/>
          </ac:spMkLst>
        </pc:spChg>
        <pc:spChg chg="add mod">
          <ac:chgData name="ANA SOUZA (TEGPORTO.COM.BR)" userId="4e71cbe6-a119-437d-a7da-28b8e7511891" providerId="ADAL" clId="{D0FE9524-6C84-4278-AA9A-1DBD36074EF6}" dt="2023-02-28T13:30:26.753" v="414" actId="164"/>
          <ac:spMkLst>
            <pc:docMk/>
            <pc:sldMk cId="3614363" sldId="296"/>
            <ac:spMk id="52" creationId="{8B5CE2E8-136C-4A8F-B844-0D8D18A3F2B1}"/>
          </ac:spMkLst>
        </pc:spChg>
        <pc:spChg chg="add mod ord">
          <ac:chgData name="ANA SOUZA (TEGPORTO.COM.BR)" userId="4e71cbe6-a119-437d-a7da-28b8e7511891" providerId="ADAL" clId="{D0FE9524-6C84-4278-AA9A-1DBD36074EF6}" dt="2023-02-28T13:24:41.241" v="378" actId="164"/>
          <ac:spMkLst>
            <pc:docMk/>
            <pc:sldMk cId="3614363" sldId="296"/>
            <ac:spMk id="53" creationId="{3B4BF9E8-EBBF-4541-8594-DD5D72CD59FA}"/>
          </ac:spMkLst>
        </pc:spChg>
        <pc:spChg chg="mod">
          <ac:chgData name="ANA SOUZA (TEGPORTO.COM.BR)" userId="4e71cbe6-a119-437d-a7da-28b8e7511891" providerId="ADAL" clId="{D0FE9524-6C84-4278-AA9A-1DBD36074EF6}" dt="2023-02-28T12:46:00.417" v="128" actId="20577"/>
          <ac:spMkLst>
            <pc:docMk/>
            <pc:sldMk cId="3614363" sldId="296"/>
            <ac:spMk id="676" creationId="{00000000-0000-0000-0000-000000000000}"/>
          </ac:spMkLst>
        </pc:spChg>
        <pc:grpChg chg="add mod">
          <ac:chgData name="ANA SOUZA (TEGPORTO.COM.BR)" userId="4e71cbe6-a119-437d-a7da-28b8e7511891" providerId="ADAL" clId="{D0FE9524-6C84-4278-AA9A-1DBD36074EF6}" dt="2023-02-28T13:34:00.462" v="450" actId="1037"/>
          <ac:grpSpMkLst>
            <pc:docMk/>
            <pc:sldMk cId="3614363" sldId="296"/>
            <ac:grpSpMk id="32" creationId="{F77D0481-23A1-4D78-8501-73B76D1DD5A2}"/>
          </ac:grpSpMkLst>
        </pc:grpChg>
        <pc:grpChg chg="add mod">
          <ac:chgData name="ANA SOUZA (TEGPORTO.COM.BR)" userId="4e71cbe6-a119-437d-a7da-28b8e7511891" providerId="ADAL" clId="{D0FE9524-6C84-4278-AA9A-1DBD36074EF6}" dt="2023-02-28T13:34:00.462" v="450" actId="1037"/>
          <ac:grpSpMkLst>
            <pc:docMk/>
            <pc:sldMk cId="3614363" sldId="296"/>
            <ac:grpSpMk id="33" creationId="{42FFE89B-63B5-42A7-9791-61DCD1914129}"/>
          </ac:grpSpMkLst>
        </pc:grpChg>
        <pc:grpChg chg="add mod">
          <ac:chgData name="ANA SOUZA (TEGPORTO.COM.BR)" userId="4e71cbe6-a119-437d-a7da-28b8e7511891" providerId="ADAL" clId="{D0FE9524-6C84-4278-AA9A-1DBD36074EF6}" dt="2023-02-28T13:34:00.462" v="450" actId="1037"/>
          <ac:grpSpMkLst>
            <pc:docMk/>
            <pc:sldMk cId="3614363" sldId="296"/>
            <ac:grpSpMk id="34" creationId="{9C80D5FA-0A51-44B3-B577-D7E5007ADDE0}"/>
          </ac:grpSpMkLst>
        </pc:grpChg>
        <pc:grpChg chg="add mod">
          <ac:chgData name="ANA SOUZA (TEGPORTO.COM.BR)" userId="4e71cbe6-a119-437d-a7da-28b8e7511891" providerId="ADAL" clId="{D0FE9524-6C84-4278-AA9A-1DBD36074EF6}" dt="2023-02-28T13:34:00.462" v="450" actId="1037"/>
          <ac:grpSpMkLst>
            <pc:docMk/>
            <pc:sldMk cId="3614363" sldId="296"/>
            <ac:grpSpMk id="41" creationId="{505FD899-1CFD-4789-B19F-E709ADFEDA46}"/>
          </ac:grpSpMkLst>
        </pc:grpChg>
        <pc:grpChg chg="add mod">
          <ac:chgData name="ANA SOUZA (TEGPORTO.COM.BR)" userId="4e71cbe6-a119-437d-a7da-28b8e7511891" providerId="ADAL" clId="{D0FE9524-6C84-4278-AA9A-1DBD36074EF6}" dt="2023-02-28T13:34:00.462" v="450" actId="1037"/>
          <ac:grpSpMkLst>
            <pc:docMk/>
            <pc:sldMk cId="3614363" sldId="296"/>
            <ac:grpSpMk id="699" creationId="{1B24B917-FA08-455F-8E60-AD61AEC7A3FD}"/>
          </ac:grpSpMkLst>
        </pc:grpChg>
        <pc:grpChg chg="add mod">
          <ac:chgData name="ANA SOUZA (TEGPORTO.COM.BR)" userId="4e71cbe6-a119-437d-a7da-28b8e7511891" providerId="ADAL" clId="{D0FE9524-6C84-4278-AA9A-1DBD36074EF6}" dt="2023-02-28T13:34:00.462" v="450" actId="1037"/>
          <ac:grpSpMkLst>
            <pc:docMk/>
            <pc:sldMk cId="3614363" sldId="296"/>
            <ac:grpSpMk id="700" creationId="{0D2D699C-8A56-47BB-A340-6AB61071B18C}"/>
          </ac:grpSpMkLst>
        </pc:grpChg>
        <pc:grpChg chg="add mod">
          <ac:chgData name="ANA SOUZA (TEGPORTO.COM.BR)" userId="4e71cbe6-a119-437d-a7da-28b8e7511891" providerId="ADAL" clId="{D0FE9524-6C84-4278-AA9A-1DBD36074EF6}" dt="2023-02-28T13:34:00.462" v="450" actId="1037"/>
          <ac:grpSpMkLst>
            <pc:docMk/>
            <pc:sldMk cId="3614363" sldId="296"/>
            <ac:grpSpMk id="701" creationId="{1F467FC0-9E84-4CCE-A02E-F4ED86A353C2}"/>
          </ac:grpSpMkLst>
        </pc:grpChg>
        <pc:grpChg chg="add mod">
          <ac:chgData name="ANA SOUZA (TEGPORTO.COM.BR)" userId="4e71cbe6-a119-437d-a7da-28b8e7511891" providerId="ADAL" clId="{D0FE9524-6C84-4278-AA9A-1DBD36074EF6}" dt="2023-02-28T13:34:00.462" v="450" actId="1037"/>
          <ac:grpSpMkLst>
            <pc:docMk/>
            <pc:sldMk cId="3614363" sldId="296"/>
            <ac:grpSpMk id="702" creationId="{5B0074CB-E8DD-43E7-8A36-0D07AE131998}"/>
          </ac:grpSpMkLst>
        </pc:grpChg>
        <pc:grpChg chg="add mod">
          <ac:chgData name="ANA SOUZA (TEGPORTO.COM.BR)" userId="4e71cbe6-a119-437d-a7da-28b8e7511891" providerId="ADAL" clId="{D0FE9524-6C84-4278-AA9A-1DBD36074EF6}" dt="2023-02-28T13:34:00.462" v="450" actId="1037"/>
          <ac:grpSpMkLst>
            <pc:docMk/>
            <pc:sldMk cId="3614363" sldId="296"/>
            <ac:grpSpMk id="703" creationId="{FCCA1799-8F84-4EF6-849E-20841678241B}"/>
          </ac:grpSpMkLst>
        </pc:grpChg>
        <pc:picChg chg="add del mod">
          <ac:chgData name="ANA SOUZA (TEGPORTO.COM.BR)" userId="4e71cbe6-a119-437d-a7da-28b8e7511891" providerId="ADAL" clId="{D0FE9524-6C84-4278-AA9A-1DBD36074EF6}" dt="2023-02-28T13:10:52.350" v="171" actId="478"/>
          <ac:picMkLst>
            <pc:docMk/>
            <pc:sldMk cId="3614363" sldId="296"/>
            <ac:picMk id="3" creationId="{D845F8DE-3BA0-4C7D-8889-9EAA06A652E2}"/>
          </ac:picMkLst>
        </pc:picChg>
        <pc:picChg chg="add del mod">
          <ac:chgData name="ANA SOUZA (TEGPORTO.COM.BR)" userId="4e71cbe6-a119-437d-a7da-28b8e7511891" providerId="ADAL" clId="{D0FE9524-6C84-4278-AA9A-1DBD36074EF6}" dt="2023-02-28T13:10:52.350" v="171" actId="478"/>
          <ac:picMkLst>
            <pc:docMk/>
            <pc:sldMk cId="3614363" sldId="296"/>
            <ac:picMk id="5" creationId="{85FAC053-054F-46B9-B8E8-E7009050EF6A}"/>
          </ac:picMkLst>
        </pc:picChg>
        <pc:picChg chg="add del mod">
          <ac:chgData name="ANA SOUZA (TEGPORTO.COM.BR)" userId="4e71cbe6-a119-437d-a7da-28b8e7511891" providerId="ADAL" clId="{D0FE9524-6C84-4278-AA9A-1DBD36074EF6}" dt="2023-02-28T13:10:52.350" v="171" actId="478"/>
          <ac:picMkLst>
            <pc:docMk/>
            <pc:sldMk cId="3614363" sldId="296"/>
            <ac:picMk id="7" creationId="{C44048BF-5918-4EA7-8EB5-E39854D58AE3}"/>
          </ac:picMkLst>
        </pc:picChg>
        <pc:picChg chg="add del mod">
          <ac:chgData name="ANA SOUZA (TEGPORTO.COM.BR)" userId="4e71cbe6-a119-437d-a7da-28b8e7511891" providerId="ADAL" clId="{D0FE9524-6C84-4278-AA9A-1DBD36074EF6}" dt="2023-02-28T13:10:52.350" v="171" actId="478"/>
          <ac:picMkLst>
            <pc:docMk/>
            <pc:sldMk cId="3614363" sldId="296"/>
            <ac:picMk id="9" creationId="{A2B28130-7CFD-4BD5-9D2D-47EBF236153E}"/>
          </ac:picMkLst>
        </pc:picChg>
        <pc:picChg chg="add del mod">
          <ac:chgData name="ANA SOUZA (TEGPORTO.COM.BR)" userId="4e71cbe6-a119-437d-a7da-28b8e7511891" providerId="ADAL" clId="{D0FE9524-6C84-4278-AA9A-1DBD36074EF6}" dt="2023-02-28T13:10:52.350" v="171" actId="478"/>
          <ac:picMkLst>
            <pc:docMk/>
            <pc:sldMk cId="3614363" sldId="296"/>
            <ac:picMk id="11" creationId="{46D8DB98-1CE4-4A15-8741-543D551BAF5C}"/>
          </ac:picMkLst>
        </pc:picChg>
        <pc:picChg chg="add del mod">
          <ac:chgData name="ANA SOUZA (TEGPORTO.COM.BR)" userId="4e71cbe6-a119-437d-a7da-28b8e7511891" providerId="ADAL" clId="{D0FE9524-6C84-4278-AA9A-1DBD36074EF6}" dt="2023-02-28T13:10:52.350" v="171" actId="478"/>
          <ac:picMkLst>
            <pc:docMk/>
            <pc:sldMk cId="3614363" sldId="296"/>
            <ac:picMk id="13" creationId="{AF384785-715D-47B6-B6D0-D67AD02AE666}"/>
          </ac:picMkLst>
        </pc:picChg>
        <pc:picChg chg="add del mod">
          <ac:chgData name="ANA SOUZA (TEGPORTO.COM.BR)" userId="4e71cbe6-a119-437d-a7da-28b8e7511891" providerId="ADAL" clId="{D0FE9524-6C84-4278-AA9A-1DBD36074EF6}" dt="2023-02-28T13:10:52.350" v="171" actId="478"/>
          <ac:picMkLst>
            <pc:docMk/>
            <pc:sldMk cId="3614363" sldId="296"/>
            <ac:picMk id="15" creationId="{59C7B594-0B95-480B-A662-C50EFA7DFC58}"/>
          </ac:picMkLst>
        </pc:picChg>
        <pc:picChg chg="add del mod">
          <ac:chgData name="ANA SOUZA (TEGPORTO.COM.BR)" userId="4e71cbe6-a119-437d-a7da-28b8e7511891" providerId="ADAL" clId="{D0FE9524-6C84-4278-AA9A-1DBD36074EF6}" dt="2023-02-28T13:10:52.350" v="171" actId="478"/>
          <ac:picMkLst>
            <pc:docMk/>
            <pc:sldMk cId="3614363" sldId="296"/>
            <ac:picMk id="17" creationId="{1D05ABE0-32B4-4CDE-A667-43695BB1F9CD}"/>
          </ac:picMkLst>
        </pc:picChg>
        <pc:picChg chg="add del mod">
          <ac:chgData name="ANA SOUZA (TEGPORTO.COM.BR)" userId="4e71cbe6-a119-437d-a7da-28b8e7511891" providerId="ADAL" clId="{D0FE9524-6C84-4278-AA9A-1DBD36074EF6}" dt="2023-02-28T13:10:52.350" v="171" actId="478"/>
          <ac:picMkLst>
            <pc:docMk/>
            <pc:sldMk cId="3614363" sldId="296"/>
            <ac:picMk id="19" creationId="{EF57914E-208C-4606-A558-EBBCC9EE7908}"/>
          </ac:picMkLst>
        </pc:picChg>
        <pc:picChg chg="add del mod">
          <ac:chgData name="ANA SOUZA (TEGPORTO.COM.BR)" userId="4e71cbe6-a119-437d-a7da-28b8e7511891" providerId="ADAL" clId="{D0FE9524-6C84-4278-AA9A-1DBD36074EF6}" dt="2023-02-28T13:10:52.350" v="171" actId="478"/>
          <ac:picMkLst>
            <pc:docMk/>
            <pc:sldMk cId="3614363" sldId="296"/>
            <ac:picMk id="21" creationId="{71C88C9F-6D05-43EE-8F2B-57DB32D4B44C}"/>
          </ac:picMkLst>
        </pc:picChg>
        <pc:picChg chg="add del mod">
          <ac:chgData name="ANA SOUZA (TEGPORTO.COM.BR)" userId="4e71cbe6-a119-437d-a7da-28b8e7511891" providerId="ADAL" clId="{D0FE9524-6C84-4278-AA9A-1DBD36074EF6}" dt="2023-02-28T13:10:55.565" v="172" actId="478"/>
          <ac:picMkLst>
            <pc:docMk/>
            <pc:sldMk cId="3614363" sldId="296"/>
            <ac:picMk id="23" creationId="{565DB428-D351-4FBA-9163-F397918FF319}"/>
          </ac:picMkLst>
        </pc:picChg>
        <pc:picChg chg="add mod">
          <ac:chgData name="ANA SOUZA (TEGPORTO.COM.BR)" userId="4e71cbe6-a119-437d-a7da-28b8e7511891" providerId="ADAL" clId="{D0FE9524-6C84-4278-AA9A-1DBD36074EF6}" dt="2023-02-28T13:24:28.222" v="376" actId="164"/>
          <ac:picMkLst>
            <pc:docMk/>
            <pc:sldMk cId="3614363" sldId="296"/>
            <ac:picMk id="25" creationId="{C06436EF-F0DD-48AD-A355-DB79D3D592BC}"/>
          </ac:picMkLst>
        </pc:picChg>
        <pc:picChg chg="add mod">
          <ac:chgData name="ANA SOUZA (TEGPORTO.COM.BR)" userId="4e71cbe6-a119-437d-a7da-28b8e7511891" providerId="ADAL" clId="{D0FE9524-6C84-4278-AA9A-1DBD36074EF6}" dt="2023-02-28T13:24:18.586" v="375" actId="164"/>
          <ac:picMkLst>
            <pc:docMk/>
            <pc:sldMk cId="3614363" sldId="296"/>
            <ac:picMk id="28" creationId="{45C17FC6-22C3-489D-993D-EF7798C1CD9E}"/>
          </ac:picMkLst>
        </pc:picChg>
        <pc:picChg chg="add mod">
          <ac:chgData name="ANA SOUZA (TEGPORTO.COM.BR)" userId="4e71cbe6-a119-437d-a7da-28b8e7511891" providerId="ADAL" clId="{D0FE9524-6C84-4278-AA9A-1DBD36074EF6}" dt="2023-02-28T13:24:10.384" v="374" actId="164"/>
          <ac:picMkLst>
            <pc:docMk/>
            <pc:sldMk cId="3614363" sldId="296"/>
            <ac:picMk id="30" creationId="{2E97716E-99BC-4BBD-9DBD-E696DAE8FD8C}"/>
          </ac:picMkLst>
        </pc:picChg>
        <pc:picChg chg="add del mod">
          <ac:chgData name="ANA SOUZA (TEGPORTO.COM.BR)" userId="4e71cbe6-a119-437d-a7da-28b8e7511891" providerId="ADAL" clId="{D0FE9524-6C84-4278-AA9A-1DBD36074EF6}" dt="2023-02-28T13:28:35.007" v="388" actId="478"/>
          <ac:picMkLst>
            <pc:docMk/>
            <pc:sldMk cId="3614363" sldId="296"/>
            <ac:picMk id="36" creationId="{5FED4CDA-9A90-46AE-8F6D-286256ACA575}"/>
          </ac:picMkLst>
        </pc:picChg>
        <pc:picChg chg="add del mod">
          <ac:chgData name="ANA SOUZA (TEGPORTO.COM.BR)" userId="4e71cbe6-a119-437d-a7da-28b8e7511891" providerId="ADAL" clId="{D0FE9524-6C84-4278-AA9A-1DBD36074EF6}" dt="2023-02-28T13:29:50.223" v="401" actId="478"/>
          <ac:picMkLst>
            <pc:docMk/>
            <pc:sldMk cId="3614363" sldId="296"/>
            <ac:picMk id="38" creationId="{3AF6437C-E8B4-4509-95BC-9E0BF0001BC0}"/>
          </ac:picMkLst>
        </pc:picChg>
        <pc:picChg chg="add mod">
          <ac:chgData name="ANA SOUZA (TEGPORTO.COM.BR)" userId="4e71cbe6-a119-437d-a7da-28b8e7511891" providerId="ADAL" clId="{D0FE9524-6C84-4278-AA9A-1DBD36074EF6}" dt="2023-02-28T13:30:26.753" v="414" actId="164"/>
          <ac:picMkLst>
            <pc:docMk/>
            <pc:sldMk cId="3614363" sldId="296"/>
            <ac:picMk id="40" creationId="{E87E5398-9E9B-4162-BDF3-37AD56FFE87B}"/>
          </ac:picMkLst>
        </pc:picChg>
        <pc:picChg chg="add mod">
          <ac:chgData name="ANA SOUZA (TEGPORTO.COM.BR)" userId="4e71cbe6-a119-437d-a7da-28b8e7511891" providerId="ADAL" clId="{D0FE9524-6C84-4278-AA9A-1DBD36074EF6}" dt="2023-02-28T13:23:58.865" v="373" actId="164"/>
          <ac:picMkLst>
            <pc:docMk/>
            <pc:sldMk cId="3614363" sldId="296"/>
            <ac:picMk id="672" creationId="{22AF21C1-8B9E-4E11-B932-05943CE52CCA}"/>
          </ac:picMkLst>
        </pc:picChg>
        <pc:picChg chg="add mod">
          <ac:chgData name="ANA SOUZA (TEGPORTO.COM.BR)" userId="4e71cbe6-a119-437d-a7da-28b8e7511891" providerId="ADAL" clId="{D0FE9524-6C84-4278-AA9A-1DBD36074EF6}" dt="2023-02-28T13:24:45.097" v="379" actId="164"/>
          <ac:picMkLst>
            <pc:docMk/>
            <pc:sldMk cId="3614363" sldId="296"/>
            <ac:picMk id="674" creationId="{C676EFC4-5F65-4740-960A-3A5F6E6716F4}"/>
          </ac:picMkLst>
        </pc:picChg>
        <pc:picChg chg="del">
          <ac:chgData name="ANA SOUZA (TEGPORTO.COM.BR)" userId="4e71cbe6-a119-437d-a7da-28b8e7511891" providerId="ADAL" clId="{D0FE9524-6C84-4278-AA9A-1DBD36074EF6}" dt="2023-02-28T12:45:26.768" v="89" actId="478"/>
          <ac:picMkLst>
            <pc:docMk/>
            <pc:sldMk cId="3614363" sldId="296"/>
            <ac:picMk id="678" creationId="{00000000-0000-0000-0000-000000000000}"/>
          </ac:picMkLst>
        </pc:picChg>
        <pc:picChg chg="del">
          <ac:chgData name="ANA SOUZA (TEGPORTO.COM.BR)" userId="4e71cbe6-a119-437d-a7da-28b8e7511891" providerId="ADAL" clId="{D0FE9524-6C84-4278-AA9A-1DBD36074EF6}" dt="2023-02-28T12:45:26.768" v="89" actId="478"/>
          <ac:picMkLst>
            <pc:docMk/>
            <pc:sldMk cId="3614363" sldId="296"/>
            <ac:picMk id="679" creationId="{00000000-0000-0000-0000-000000000000}"/>
          </ac:picMkLst>
        </pc:picChg>
        <pc:picChg chg="del">
          <ac:chgData name="ANA SOUZA (TEGPORTO.COM.BR)" userId="4e71cbe6-a119-437d-a7da-28b8e7511891" providerId="ADAL" clId="{D0FE9524-6C84-4278-AA9A-1DBD36074EF6}" dt="2023-02-28T12:45:26.768" v="89" actId="478"/>
          <ac:picMkLst>
            <pc:docMk/>
            <pc:sldMk cId="3614363" sldId="296"/>
            <ac:picMk id="680" creationId="{00000000-0000-0000-0000-000000000000}"/>
          </ac:picMkLst>
        </pc:picChg>
        <pc:picChg chg="del">
          <ac:chgData name="ANA SOUZA (TEGPORTO.COM.BR)" userId="4e71cbe6-a119-437d-a7da-28b8e7511891" providerId="ADAL" clId="{D0FE9524-6C84-4278-AA9A-1DBD36074EF6}" dt="2023-02-28T12:45:26.768" v="89" actId="478"/>
          <ac:picMkLst>
            <pc:docMk/>
            <pc:sldMk cId="3614363" sldId="296"/>
            <ac:picMk id="681" creationId="{00000000-0000-0000-0000-000000000000}"/>
          </ac:picMkLst>
        </pc:picChg>
        <pc:picChg chg="del">
          <ac:chgData name="ANA SOUZA (TEGPORTO.COM.BR)" userId="4e71cbe6-a119-437d-a7da-28b8e7511891" providerId="ADAL" clId="{D0FE9524-6C84-4278-AA9A-1DBD36074EF6}" dt="2023-02-28T12:45:26.768" v="89" actId="478"/>
          <ac:picMkLst>
            <pc:docMk/>
            <pc:sldMk cId="3614363" sldId="296"/>
            <ac:picMk id="682" creationId="{00000000-0000-0000-0000-000000000000}"/>
          </ac:picMkLst>
        </pc:picChg>
        <pc:picChg chg="del">
          <ac:chgData name="ANA SOUZA (TEGPORTO.COM.BR)" userId="4e71cbe6-a119-437d-a7da-28b8e7511891" providerId="ADAL" clId="{D0FE9524-6C84-4278-AA9A-1DBD36074EF6}" dt="2023-02-28T12:45:26.768" v="89" actId="478"/>
          <ac:picMkLst>
            <pc:docMk/>
            <pc:sldMk cId="3614363" sldId="296"/>
            <ac:picMk id="683" creationId="{00000000-0000-0000-0000-000000000000}"/>
          </ac:picMkLst>
        </pc:picChg>
        <pc:picChg chg="del">
          <ac:chgData name="ANA SOUZA (TEGPORTO.COM.BR)" userId="4e71cbe6-a119-437d-a7da-28b8e7511891" providerId="ADAL" clId="{D0FE9524-6C84-4278-AA9A-1DBD36074EF6}" dt="2023-02-28T12:45:26.768" v="89" actId="478"/>
          <ac:picMkLst>
            <pc:docMk/>
            <pc:sldMk cId="3614363" sldId="296"/>
            <ac:picMk id="684" creationId="{00000000-0000-0000-0000-000000000000}"/>
          </ac:picMkLst>
        </pc:picChg>
        <pc:picChg chg="del">
          <ac:chgData name="ANA SOUZA (TEGPORTO.COM.BR)" userId="4e71cbe6-a119-437d-a7da-28b8e7511891" providerId="ADAL" clId="{D0FE9524-6C84-4278-AA9A-1DBD36074EF6}" dt="2023-02-28T12:45:26.768" v="89" actId="478"/>
          <ac:picMkLst>
            <pc:docMk/>
            <pc:sldMk cId="3614363" sldId="296"/>
            <ac:picMk id="685" creationId="{00000000-0000-0000-0000-000000000000}"/>
          </ac:picMkLst>
        </pc:picChg>
        <pc:picChg chg="del">
          <ac:chgData name="ANA SOUZA (TEGPORTO.COM.BR)" userId="4e71cbe6-a119-437d-a7da-28b8e7511891" providerId="ADAL" clId="{D0FE9524-6C84-4278-AA9A-1DBD36074EF6}" dt="2023-02-28T12:45:26.768" v="89" actId="478"/>
          <ac:picMkLst>
            <pc:docMk/>
            <pc:sldMk cId="3614363" sldId="296"/>
            <ac:picMk id="686" creationId="{00000000-0000-0000-0000-000000000000}"/>
          </ac:picMkLst>
        </pc:picChg>
        <pc:picChg chg="del">
          <ac:chgData name="ANA SOUZA (TEGPORTO.COM.BR)" userId="4e71cbe6-a119-437d-a7da-28b8e7511891" providerId="ADAL" clId="{D0FE9524-6C84-4278-AA9A-1DBD36074EF6}" dt="2023-02-28T12:45:26.768" v="89" actId="478"/>
          <ac:picMkLst>
            <pc:docMk/>
            <pc:sldMk cId="3614363" sldId="296"/>
            <ac:picMk id="687" creationId="{00000000-0000-0000-0000-000000000000}"/>
          </ac:picMkLst>
        </pc:picChg>
        <pc:picChg chg="del">
          <ac:chgData name="ANA SOUZA (TEGPORTO.COM.BR)" userId="4e71cbe6-a119-437d-a7da-28b8e7511891" providerId="ADAL" clId="{D0FE9524-6C84-4278-AA9A-1DBD36074EF6}" dt="2023-02-28T12:45:26.768" v="89" actId="478"/>
          <ac:picMkLst>
            <pc:docMk/>
            <pc:sldMk cId="3614363" sldId="296"/>
            <ac:picMk id="688" creationId="{00000000-0000-0000-0000-000000000000}"/>
          </ac:picMkLst>
        </pc:picChg>
        <pc:picChg chg="del">
          <ac:chgData name="ANA SOUZA (TEGPORTO.COM.BR)" userId="4e71cbe6-a119-437d-a7da-28b8e7511891" providerId="ADAL" clId="{D0FE9524-6C84-4278-AA9A-1DBD36074EF6}" dt="2023-02-28T12:45:26.768" v="89" actId="478"/>
          <ac:picMkLst>
            <pc:docMk/>
            <pc:sldMk cId="3614363" sldId="296"/>
            <ac:picMk id="689" creationId="{00000000-0000-0000-0000-000000000000}"/>
          </ac:picMkLst>
        </pc:picChg>
        <pc:picChg chg="del">
          <ac:chgData name="ANA SOUZA (TEGPORTO.COM.BR)" userId="4e71cbe6-a119-437d-a7da-28b8e7511891" providerId="ADAL" clId="{D0FE9524-6C84-4278-AA9A-1DBD36074EF6}" dt="2023-02-28T12:45:26.768" v="89" actId="478"/>
          <ac:picMkLst>
            <pc:docMk/>
            <pc:sldMk cId="3614363" sldId="296"/>
            <ac:picMk id="690" creationId="{00000000-0000-0000-0000-000000000000}"/>
          </ac:picMkLst>
        </pc:picChg>
        <pc:picChg chg="del">
          <ac:chgData name="ANA SOUZA (TEGPORTO.COM.BR)" userId="4e71cbe6-a119-437d-a7da-28b8e7511891" providerId="ADAL" clId="{D0FE9524-6C84-4278-AA9A-1DBD36074EF6}" dt="2023-02-28T12:45:26.768" v="89" actId="478"/>
          <ac:picMkLst>
            <pc:docMk/>
            <pc:sldMk cId="3614363" sldId="296"/>
            <ac:picMk id="691" creationId="{00000000-0000-0000-0000-000000000000}"/>
          </ac:picMkLst>
        </pc:picChg>
        <pc:picChg chg="del">
          <ac:chgData name="ANA SOUZA (TEGPORTO.COM.BR)" userId="4e71cbe6-a119-437d-a7da-28b8e7511891" providerId="ADAL" clId="{D0FE9524-6C84-4278-AA9A-1DBD36074EF6}" dt="2023-02-28T12:45:26.768" v="89" actId="478"/>
          <ac:picMkLst>
            <pc:docMk/>
            <pc:sldMk cId="3614363" sldId="296"/>
            <ac:picMk id="692" creationId="{00000000-0000-0000-0000-000000000000}"/>
          </ac:picMkLst>
        </pc:picChg>
        <pc:picChg chg="del">
          <ac:chgData name="ANA SOUZA (TEGPORTO.COM.BR)" userId="4e71cbe6-a119-437d-a7da-28b8e7511891" providerId="ADAL" clId="{D0FE9524-6C84-4278-AA9A-1DBD36074EF6}" dt="2023-02-28T12:45:26.768" v="89" actId="478"/>
          <ac:picMkLst>
            <pc:docMk/>
            <pc:sldMk cId="3614363" sldId="296"/>
            <ac:picMk id="693" creationId="{00000000-0000-0000-0000-000000000000}"/>
          </ac:picMkLst>
        </pc:picChg>
        <pc:picChg chg="add mod ord">
          <ac:chgData name="ANA SOUZA (TEGPORTO.COM.BR)" userId="4e71cbe6-a119-437d-a7da-28b8e7511891" providerId="ADAL" clId="{D0FE9524-6C84-4278-AA9A-1DBD36074EF6}" dt="2023-02-28T13:24:41.241" v="378" actId="164"/>
          <ac:picMkLst>
            <pc:docMk/>
            <pc:sldMk cId="3614363" sldId="296"/>
            <ac:picMk id="694" creationId="{05D97B0E-CC9F-4719-80BD-2DF1240F6F66}"/>
          </ac:picMkLst>
        </pc:picChg>
        <pc:picChg chg="add mod">
          <ac:chgData name="ANA SOUZA (TEGPORTO.COM.BR)" userId="4e71cbe6-a119-437d-a7da-28b8e7511891" providerId="ADAL" clId="{D0FE9524-6C84-4278-AA9A-1DBD36074EF6}" dt="2023-02-28T13:23:54.419" v="372" actId="164"/>
          <ac:picMkLst>
            <pc:docMk/>
            <pc:sldMk cId="3614363" sldId="296"/>
            <ac:picMk id="696" creationId="{8C2DED51-6612-4748-B4E4-B2677FD804B1}"/>
          </ac:picMkLst>
        </pc:picChg>
        <pc:picChg chg="add mod">
          <ac:chgData name="ANA SOUZA (TEGPORTO.COM.BR)" userId="4e71cbe6-a119-437d-a7da-28b8e7511891" providerId="ADAL" clId="{D0FE9524-6C84-4278-AA9A-1DBD36074EF6}" dt="2023-02-28T13:23:48.810" v="371" actId="164"/>
          <ac:picMkLst>
            <pc:docMk/>
            <pc:sldMk cId="3614363" sldId="296"/>
            <ac:picMk id="698" creationId="{586E931B-6E5F-4B23-AE55-DBBAFCB94467}"/>
          </ac:picMkLst>
        </pc:picChg>
        <pc:picChg chg="add del">
          <ac:chgData name="ANA SOUZA (TEGPORTO.COM.BR)" userId="4e71cbe6-a119-437d-a7da-28b8e7511891" providerId="ADAL" clId="{D0FE9524-6C84-4278-AA9A-1DBD36074EF6}" dt="2023-02-28T12:48:04.181" v="130" actId="478"/>
          <ac:picMkLst>
            <pc:docMk/>
            <pc:sldMk cId="3614363" sldId="296"/>
            <ac:picMk id="1026" creationId="{80E7428B-9AB7-44AB-AB66-768BDEF40917}"/>
          </ac:picMkLst>
        </pc:picChg>
      </pc:sldChg>
      <pc:sldChg chg="addSp delSp modSp add mod">
        <pc:chgData name="ANA SOUZA (TEGPORTO.COM.BR)" userId="4e71cbe6-a119-437d-a7da-28b8e7511891" providerId="ADAL" clId="{D0FE9524-6C84-4278-AA9A-1DBD36074EF6}" dt="2023-02-28T13:53:06.547" v="973" actId="1076"/>
        <pc:sldMkLst>
          <pc:docMk/>
          <pc:sldMk cId="2103623189" sldId="297"/>
        </pc:sldMkLst>
        <pc:spChg chg="del">
          <ac:chgData name="ANA SOUZA (TEGPORTO.COM.BR)" userId="4e71cbe6-a119-437d-a7da-28b8e7511891" providerId="ADAL" clId="{D0FE9524-6C84-4278-AA9A-1DBD36074EF6}" dt="2023-02-28T13:51:29.197" v="875" actId="478"/>
          <ac:spMkLst>
            <pc:docMk/>
            <pc:sldMk cId="2103623189" sldId="297"/>
            <ac:spMk id="6" creationId="{F425DBEA-0D00-4880-996F-5C346979FE22}"/>
          </ac:spMkLst>
        </pc:spChg>
        <pc:spChg chg="mod">
          <ac:chgData name="ANA SOUZA (TEGPORTO.COM.BR)" userId="4e71cbe6-a119-437d-a7da-28b8e7511891" providerId="ADAL" clId="{D0FE9524-6C84-4278-AA9A-1DBD36074EF6}" dt="2023-02-28T13:52:17.471" v="955" actId="20577"/>
          <ac:spMkLst>
            <pc:docMk/>
            <pc:sldMk cId="2103623189" sldId="297"/>
            <ac:spMk id="7" creationId="{52D67CB9-E44B-4AEE-B283-164C79DD18B1}"/>
          </ac:spMkLst>
        </pc:spChg>
        <pc:spChg chg="mod">
          <ac:chgData name="ANA SOUZA (TEGPORTO.COM.BR)" userId="4e71cbe6-a119-437d-a7da-28b8e7511891" providerId="ADAL" clId="{D0FE9524-6C84-4278-AA9A-1DBD36074EF6}" dt="2023-02-28T13:51:12.912" v="870" actId="20577"/>
          <ac:spMkLst>
            <pc:docMk/>
            <pc:sldMk cId="2103623189" sldId="297"/>
            <ac:spMk id="151" creationId="{00000000-0000-0000-0000-000000000000}"/>
          </ac:spMkLst>
        </pc:spChg>
        <pc:picChg chg="del">
          <ac:chgData name="ANA SOUZA (TEGPORTO.COM.BR)" userId="4e71cbe6-a119-437d-a7da-28b8e7511891" providerId="ADAL" clId="{D0FE9524-6C84-4278-AA9A-1DBD36074EF6}" dt="2023-02-28T13:51:20.363" v="872" actId="478"/>
          <ac:picMkLst>
            <pc:docMk/>
            <pc:sldMk cId="2103623189" sldId="297"/>
            <ac:picMk id="8" creationId="{C66F09A3-EB44-4105-B484-6BA561E46781}"/>
          </ac:picMkLst>
        </pc:picChg>
        <pc:picChg chg="del">
          <ac:chgData name="ANA SOUZA (TEGPORTO.COM.BR)" userId="4e71cbe6-a119-437d-a7da-28b8e7511891" providerId="ADAL" clId="{D0FE9524-6C84-4278-AA9A-1DBD36074EF6}" dt="2023-02-28T13:51:18.881" v="871" actId="478"/>
          <ac:picMkLst>
            <pc:docMk/>
            <pc:sldMk cId="2103623189" sldId="297"/>
            <ac:picMk id="9" creationId="{6270A36B-4CBA-43AF-96B4-5DCE3171BDBC}"/>
          </ac:picMkLst>
        </pc:picChg>
        <pc:picChg chg="del">
          <ac:chgData name="ANA SOUZA (TEGPORTO.COM.BR)" userId="4e71cbe6-a119-437d-a7da-28b8e7511891" providerId="ADAL" clId="{D0FE9524-6C84-4278-AA9A-1DBD36074EF6}" dt="2023-02-28T13:51:18.881" v="871" actId="478"/>
          <ac:picMkLst>
            <pc:docMk/>
            <pc:sldMk cId="2103623189" sldId="297"/>
            <ac:picMk id="10" creationId="{B5463CDD-5165-476F-BEFB-74C4E9C343BB}"/>
          </ac:picMkLst>
        </pc:picChg>
        <pc:picChg chg="add mod">
          <ac:chgData name="ANA SOUZA (TEGPORTO.COM.BR)" userId="4e71cbe6-a119-437d-a7da-28b8e7511891" providerId="ADAL" clId="{D0FE9524-6C84-4278-AA9A-1DBD36074EF6}" dt="2023-02-28T13:51:34.108" v="877" actId="1076"/>
          <ac:picMkLst>
            <pc:docMk/>
            <pc:sldMk cId="2103623189" sldId="297"/>
            <ac:picMk id="11" creationId="{0483E0DE-3AE7-4BD7-AFB4-DCF44F994108}"/>
          </ac:picMkLst>
        </pc:picChg>
        <pc:picChg chg="add mod">
          <ac:chgData name="ANA SOUZA (TEGPORTO.COM.BR)" userId="4e71cbe6-a119-437d-a7da-28b8e7511891" providerId="ADAL" clId="{D0FE9524-6C84-4278-AA9A-1DBD36074EF6}" dt="2023-02-28T13:53:06.547" v="973" actId="1076"/>
          <ac:picMkLst>
            <pc:docMk/>
            <pc:sldMk cId="2103623189" sldId="297"/>
            <ac:picMk id="12" creationId="{3FC91567-6626-4F2B-8DA6-A2AE8E1CD549}"/>
          </ac:picMkLst>
        </pc:picChg>
        <pc:picChg chg="add mod">
          <ac:chgData name="ANA SOUZA (TEGPORTO.COM.BR)" userId="4e71cbe6-a119-437d-a7da-28b8e7511891" providerId="ADAL" clId="{D0FE9524-6C84-4278-AA9A-1DBD36074EF6}" dt="2023-02-28T13:53:00.836" v="971" actId="1076"/>
          <ac:picMkLst>
            <pc:docMk/>
            <pc:sldMk cId="2103623189" sldId="297"/>
            <ac:picMk id="13" creationId="{C29C95E4-E3CA-4FEF-AA74-4028B7DA27FC}"/>
          </ac:picMkLst>
        </pc:picChg>
      </pc:sldChg>
      <pc:sldChg chg="addSp delSp modSp add mod">
        <pc:chgData name="ANA SOUZA (TEGPORTO.COM.BR)" userId="4e71cbe6-a119-437d-a7da-28b8e7511891" providerId="ADAL" clId="{D0FE9524-6C84-4278-AA9A-1DBD36074EF6}" dt="2023-02-28T13:58:54.596" v="1437" actId="1076"/>
        <pc:sldMkLst>
          <pc:docMk/>
          <pc:sldMk cId="3058465545" sldId="298"/>
        </pc:sldMkLst>
        <pc:spChg chg="add del mod">
          <ac:chgData name="ANA SOUZA (TEGPORTO.COM.BR)" userId="4e71cbe6-a119-437d-a7da-28b8e7511891" providerId="ADAL" clId="{D0FE9524-6C84-4278-AA9A-1DBD36074EF6}" dt="2023-02-28T13:58:29.806" v="1429" actId="478"/>
          <ac:spMkLst>
            <pc:docMk/>
            <pc:sldMk cId="3058465545" sldId="298"/>
            <ac:spMk id="3" creationId="{7DFDABBE-614A-4EA7-8C1F-1F6DCA650A1E}"/>
          </ac:spMkLst>
        </pc:spChg>
        <pc:spChg chg="mod">
          <ac:chgData name="ANA SOUZA (TEGPORTO.COM.BR)" userId="4e71cbe6-a119-437d-a7da-28b8e7511891" providerId="ADAL" clId="{D0FE9524-6C84-4278-AA9A-1DBD36074EF6}" dt="2023-02-28T13:58:46.236" v="1432" actId="1076"/>
          <ac:spMkLst>
            <pc:docMk/>
            <pc:sldMk cId="3058465545" sldId="298"/>
            <ac:spMk id="7" creationId="{52D67CB9-E44B-4AEE-B283-164C79DD18B1}"/>
          </ac:spMkLst>
        </pc:spChg>
        <pc:spChg chg="add del mod">
          <ac:chgData name="ANA SOUZA (TEGPORTO.COM.BR)" userId="4e71cbe6-a119-437d-a7da-28b8e7511891" providerId="ADAL" clId="{D0FE9524-6C84-4278-AA9A-1DBD36074EF6}" dt="2023-02-28T13:58:01.331" v="1418"/>
          <ac:spMkLst>
            <pc:docMk/>
            <pc:sldMk cId="3058465545" sldId="298"/>
            <ac:spMk id="14" creationId="{3A8D58F8-1E93-466B-AE83-BAEDAC475512}"/>
          </ac:spMkLst>
        </pc:spChg>
        <pc:spChg chg="add mod">
          <ac:chgData name="ANA SOUZA (TEGPORTO.COM.BR)" userId="4e71cbe6-a119-437d-a7da-28b8e7511891" providerId="ADAL" clId="{D0FE9524-6C84-4278-AA9A-1DBD36074EF6}" dt="2023-02-28T13:58:33.892" v="1430" actId="1076"/>
          <ac:spMkLst>
            <pc:docMk/>
            <pc:sldMk cId="3058465545" sldId="298"/>
            <ac:spMk id="16" creationId="{B3582E94-E876-48F6-95DE-5763C6DB41A7}"/>
          </ac:spMkLst>
        </pc:spChg>
        <pc:spChg chg="del mod">
          <ac:chgData name="ANA SOUZA (TEGPORTO.COM.BR)" userId="4e71cbe6-a119-437d-a7da-28b8e7511891" providerId="ADAL" clId="{D0FE9524-6C84-4278-AA9A-1DBD36074EF6}" dt="2023-02-28T13:58:27.247" v="1427" actId="478"/>
          <ac:spMkLst>
            <pc:docMk/>
            <pc:sldMk cId="3058465545" sldId="298"/>
            <ac:spMk id="151" creationId="{00000000-0000-0000-0000-000000000000}"/>
          </ac:spMkLst>
        </pc:spChg>
        <pc:picChg chg="add del mod">
          <ac:chgData name="ANA SOUZA (TEGPORTO.COM.BR)" userId="4e71cbe6-a119-437d-a7da-28b8e7511891" providerId="ADAL" clId="{D0FE9524-6C84-4278-AA9A-1DBD36074EF6}" dt="2023-02-28T13:58:35.132" v="1431" actId="478"/>
          <ac:picMkLst>
            <pc:docMk/>
            <pc:sldMk cId="3058465545" sldId="298"/>
            <ac:picMk id="9" creationId="{DD3967EA-69A1-4CDA-85EB-AAC847E0CF48}"/>
          </ac:picMkLst>
        </pc:picChg>
        <pc:picChg chg="add mod">
          <ac:chgData name="ANA SOUZA (TEGPORTO.COM.BR)" userId="4e71cbe6-a119-437d-a7da-28b8e7511891" providerId="ADAL" clId="{D0FE9524-6C84-4278-AA9A-1DBD36074EF6}" dt="2023-02-28T13:58:46.236" v="1432" actId="1076"/>
          <ac:picMkLst>
            <pc:docMk/>
            <pc:sldMk cId="3058465545" sldId="298"/>
            <ac:picMk id="10" creationId="{BECF3D14-A514-44C7-9E56-83C916800697}"/>
          </ac:picMkLst>
        </pc:picChg>
        <pc:picChg chg="del">
          <ac:chgData name="ANA SOUZA (TEGPORTO.COM.BR)" userId="4e71cbe6-a119-437d-a7da-28b8e7511891" providerId="ADAL" clId="{D0FE9524-6C84-4278-AA9A-1DBD36074EF6}" dt="2023-02-28T13:54:10.620" v="1128" actId="478"/>
          <ac:picMkLst>
            <pc:docMk/>
            <pc:sldMk cId="3058465545" sldId="298"/>
            <ac:picMk id="11" creationId="{0483E0DE-3AE7-4BD7-AFB4-DCF44F994108}"/>
          </ac:picMkLst>
        </pc:picChg>
        <pc:picChg chg="del">
          <ac:chgData name="ANA SOUZA (TEGPORTO.COM.BR)" userId="4e71cbe6-a119-437d-a7da-28b8e7511891" providerId="ADAL" clId="{D0FE9524-6C84-4278-AA9A-1DBD36074EF6}" dt="2023-02-28T13:55:24.508" v="1249" actId="478"/>
          <ac:picMkLst>
            <pc:docMk/>
            <pc:sldMk cId="3058465545" sldId="298"/>
            <ac:picMk id="12" creationId="{3FC91567-6626-4F2B-8DA6-A2AE8E1CD549}"/>
          </ac:picMkLst>
        </pc:picChg>
        <pc:picChg chg="del">
          <ac:chgData name="ANA SOUZA (TEGPORTO.COM.BR)" userId="4e71cbe6-a119-437d-a7da-28b8e7511891" providerId="ADAL" clId="{D0FE9524-6C84-4278-AA9A-1DBD36074EF6}" dt="2023-02-28T13:55:24.508" v="1249" actId="478"/>
          <ac:picMkLst>
            <pc:docMk/>
            <pc:sldMk cId="3058465545" sldId="298"/>
            <ac:picMk id="13" creationId="{C29C95E4-E3CA-4FEF-AA74-4028B7DA27FC}"/>
          </ac:picMkLst>
        </pc:picChg>
        <pc:picChg chg="add del mod">
          <ac:chgData name="ANA SOUZA (TEGPORTO.COM.BR)" userId="4e71cbe6-a119-437d-a7da-28b8e7511891" providerId="ADAL" clId="{D0FE9524-6C84-4278-AA9A-1DBD36074EF6}" dt="2023-02-28T13:58:01.331" v="1418"/>
          <ac:picMkLst>
            <pc:docMk/>
            <pc:sldMk cId="3058465545" sldId="298"/>
            <ac:picMk id="15" creationId="{FD88C9AA-CDDB-4A14-BD1C-BC89298AD5FD}"/>
          </ac:picMkLst>
        </pc:picChg>
        <pc:picChg chg="add mod">
          <ac:chgData name="ANA SOUZA (TEGPORTO.COM.BR)" userId="4e71cbe6-a119-437d-a7da-28b8e7511891" providerId="ADAL" clId="{D0FE9524-6C84-4278-AA9A-1DBD36074EF6}" dt="2023-02-28T13:58:54.596" v="1437" actId="1076"/>
          <ac:picMkLst>
            <pc:docMk/>
            <pc:sldMk cId="3058465545" sldId="298"/>
            <ac:picMk id="17" creationId="{6A0D407F-D375-4A8B-B5E3-C83286BCA2D0}"/>
          </ac:picMkLst>
        </pc:picChg>
      </pc:sldChg>
      <pc:sldChg chg="addSp delSp modSp add mod">
        <pc:chgData name="ANA SOUZA (TEGPORTO.COM.BR)" userId="4e71cbe6-a119-437d-a7da-28b8e7511891" providerId="ADAL" clId="{D0FE9524-6C84-4278-AA9A-1DBD36074EF6}" dt="2023-02-28T14:00:41.860" v="1537" actId="1076"/>
        <pc:sldMkLst>
          <pc:docMk/>
          <pc:sldMk cId="801145604" sldId="299"/>
        </pc:sldMkLst>
        <pc:spChg chg="add del mod">
          <ac:chgData name="ANA SOUZA (TEGPORTO.COM.BR)" userId="4e71cbe6-a119-437d-a7da-28b8e7511891" providerId="ADAL" clId="{D0FE9524-6C84-4278-AA9A-1DBD36074EF6}" dt="2023-02-28T13:58:18.400" v="1424" actId="21"/>
          <ac:spMkLst>
            <pc:docMk/>
            <pc:sldMk cId="801145604" sldId="299"/>
            <ac:spMk id="3" creationId="{B0BD3F12-E1D4-47D2-BE4E-EE23CDB11AB8}"/>
          </ac:spMkLst>
        </pc:spChg>
        <pc:spChg chg="add del mod">
          <ac:chgData name="ANA SOUZA (TEGPORTO.COM.BR)" userId="4e71cbe6-a119-437d-a7da-28b8e7511891" providerId="ADAL" clId="{D0FE9524-6C84-4278-AA9A-1DBD36074EF6}" dt="2023-02-28T13:58:23.036" v="1426" actId="478"/>
          <ac:spMkLst>
            <pc:docMk/>
            <pc:sldMk cId="801145604" sldId="299"/>
            <ac:spMk id="5" creationId="{D814E73F-CC7E-40EF-97B4-24ABFB9594C8}"/>
          </ac:spMkLst>
        </pc:spChg>
        <pc:spChg chg="del mod">
          <ac:chgData name="ANA SOUZA (TEGPORTO.COM.BR)" userId="4e71cbe6-a119-437d-a7da-28b8e7511891" providerId="ADAL" clId="{D0FE9524-6C84-4278-AA9A-1DBD36074EF6}" dt="2023-02-28T13:56:00.588" v="1257" actId="478"/>
          <ac:spMkLst>
            <pc:docMk/>
            <pc:sldMk cId="801145604" sldId="299"/>
            <ac:spMk id="7" creationId="{52D67CB9-E44B-4AEE-B283-164C79DD18B1}"/>
          </ac:spMkLst>
        </pc:spChg>
        <pc:spChg chg="add mod">
          <ac:chgData name="ANA SOUZA (TEGPORTO.COM.BR)" userId="4e71cbe6-a119-437d-a7da-28b8e7511891" providerId="ADAL" clId="{D0FE9524-6C84-4278-AA9A-1DBD36074EF6}" dt="2023-02-28T13:56:04.284" v="1259" actId="1076"/>
          <ac:spMkLst>
            <pc:docMk/>
            <pc:sldMk cId="801145604" sldId="299"/>
            <ac:spMk id="8" creationId="{9069122F-2C2C-48DF-B31D-D7737453DB2A}"/>
          </ac:spMkLst>
        </pc:spChg>
        <pc:spChg chg="add mod">
          <ac:chgData name="ANA SOUZA (TEGPORTO.COM.BR)" userId="4e71cbe6-a119-437d-a7da-28b8e7511891" providerId="ADAL" clId="{D0FE9524-6C84-4278-AA9A-1DBD36074EF6}" dt="2023-02-28T13:58:11.893" v="1421" actId="1076"/>
          <ac:spMkLst>
            <pc:docMk/>
            <pc:sldMk cId="801145604" sldId="299"/>
            <ac:spMk id="12" creationId="{2764F163-AC4E-43E9-8D48-75641D55EFDB}"/>
          </ac:spMkLst>
        </pc:spChg>
        <pc:spChg chg="add del mod">
          <ac:chgData name="ANA SOUZA (TEGPORTO.COM.BR)" userId="4e71cbe6-a119-437d-a7da-28b8e7511891" providerId="ADAL" clId="{D0FE9524-6C84-4278-AA9A-1DBD36074EF6}" dt="2023-02-28T13:58:21.006" v="1425" actId="478"/>
          <ac:spMkLst>
            <pc:docMk/>
            <pc:sldMk cId="801145604" sldId="299"/>
            <ac:spMk id="151" creationId="{00000000-0000-0000-0000-000000000000}"/>
          </ac:spMkLst>
        </pc:spChg>
        <pc:picChg chg="del">
          <ac:chgData name="ANA SOUZA (TEGPORTO.COM.BR)" userId="4e71cbe6-a119-437d-a7da-28b8e7511891" providerId="ADAL" clId="{D0FE9524-6C84-4278-AA9A-1DBD36074EF6}" dt="2023-02-28T13:58:14.240" v="1422" actId="478"/>
          <ac:picMkLst>
            <pc:docMk/>
            <pc:sldMk cId="801145604" sldId="299"/>
            <ac:picMk id="9" creationId="{DD3967EA-69A1-4CDA-85EB-AAC847E0CF48}"/>
          </ac:picMkLst>
        </pc:picChg>
        <pc:picChg chg="del">
          <ac:chgData name="ANA SOUZA (TEGPORTO.COM.BR)" userId="4e71cbe6-a119-437d-a7da-28b8e7511891" providerId="ADAL" clId="{D0FE9524-6C84-4278-AA9A-1DBD36074EF6}" dt="2023-02-28T13:56:00.588" v="1257" actId="478"/>
          <ac:picMkLst>
            <pc:docMk/>
            <pc:sldMk cId="801145604" sldId="299"/>
            <ac:picMk id="10" creationId="{BECF3D14-A514-44C7-9E56-83C916800697}"/>
          </ac:picMkLst>
        </pc:picChg>
        <pc:picChg chg="add mod">
          <ac:chgData name="ANA SOUZA (TEGPORTO.COM.BR)" userId="4e71cbe6-a119-437d-a7da-28b8e7511891" providerId="ADAL" clId="{D0FE9524-6C84-4278-AA9A-1DBD36074EF6}" dt="2023-02-28T13:56:04.284" v="1259" actId="1076"/>
          <ac:picMkLst>
            <pc:docMk/>
            <pc:sldMk cId="801145604" sldId="299"/>
            <ac:picMk id="11" creationId="{F8B9E781-B5FF-4F93-9E2A-2E049FC33BE1}"/>
          </ac:picMkLst>
        </pc:picChg>
        <pc:picChg chg="add mod">
          <ac:chgData name="ANA SOUZA (TEGPORTO.COM.BR)" userId="4e71cbe6-a119-437d-a7da-28b8e7511891" providerId="ADAL" clId="{D0FE9524-6C84-4278-AA9A-1DBD36074EF6}" dt="2023-02-28T14:00:41.860" v="1537" actId="1076"/>
          <ac:picMkLst>
            <pc:docMk/>
            <pc:sldMk cId="801145604" sldId="299"/>
            <ac:picMk id="13" creationId="{CE2B4941-61A9-45E1-BB03-56D8CF28E803}"/>
          </ac:picMkLst>
        </pc:picChg>
      </pc:sldChg>
      <pc:sldChg chg="addSp delSp modSp add mod">
        <pc:chgData name="ANA SOUZA (TEGPORTO.COM.BR)" userId="4e71cbe6-a119-437d-a7da-28b8e7511891" providerId="ADAL" clId="{D0FE9524-6C84-4278-AA9A-1DBD36074EF6}" dt="2023-02-28T14:03:37.625" v="1598" actId="732"/>
        <pc:sldMkLst>
          <pc:docMk/>
          <pc:sldMk cId="3779647343" sldId="300"/>
        </pc:sldMkLst>
        <pc:spChg chg="add del mod">
          <ac:chgData name="ANA SOUZA (TEGPORTO.COM.BR)" userId="4e71cbe6-a119-437d-a7da-28b8e7511891" providerId="ADAL" clId="{D0FE9524-6C84-4278-AA9A-1DBD36074EF6}" dt="2023-02-28T14:03:37.437" v="1597" actId="767"/>
          <ac:spMkLst>
            <pc:docMk/>
            <pc:sldMk cId="3779647343" sldId="300"/>
            <ac:spMk id="2" creationId="{B28146DF-6781-4279-BD80-2DF4320EFD01}"/>
          </ac:spMkLst>
        </pc:spChg>
        <pc:spChg chg="del">
          <ac:chgData name="ANA SOUZA (TEGPORTO.COM.BR)" userId="4e71cbe6-a119-437d-a7da-28b8e7511891" providerId="ADAL" clId="{D0FE9524-6C84-4278-AA9A-1DBD36074EF6}" dt="2023-02-28T14:00:14.572" v="1528" actId="478"/>
          <ac:spMkLst>
            <pc:docMk/>
            <pc:sldMk cId="3779647343" sldId="300"/>
            <ac:spMk id="8" creationId="{9069122F-2C2C-48DF-B31D-D7737453DB2A}"/>
          </ac:spMkLst>
        </pc:spChg>
        <pc:spChg chg="mod">
          <ac:chgData name="ANA SOUZA (TEGPORTO.COM.BR)" userId="4e71cbe6-a119-437d-a7da-28b8e7511891" providerId="ADAL" clId="{D0FE9524-6C84-4278-AA9A-1DBD36074EF6}" dt="2023-02-28T14:00:11.565" v="1527" actId="20577"/>
          <ac:spMkLst>
            <pc:docMk/>
            <pc:sldMk cId="3779647343" sldId="300"/>
            <ac:spMk id="12" creationId="{2764F163-AC4E-43E9-8D48-75641D55EFDB}"/>
          </ac:spMkLst>
        </pc:spChg>
        <pc:picChg chg="add mod">
          <ac:chgData name="ANA SOUZA (TEGPORTO.COM.BR)" userId="4e71cbe6-a119-437d-a7da-28b8e7511891" providerId="ADAL" clId="{D0FE9524-6C84-4278-AA9A-1DBD36074EF6}" dt="2023-02-28T14:03:37.625" v="1598" actId="732"/>
          <ac:picMkLst>
            <pc:docMk/>
            <pc:sldMk cId="3779647343" sldId="300"/>
            <ac:picMk id="9" creationId="{432A78A1-119D-4020-A978-50155C9B8075}"/>
          </ac:picMkLst>
        </pc:picChg>
        <pc:picChg chg="add del mod">
          <ac:chgData name="ANA SOUZA (TEGPORTO.COM.BR)" userId="4e71cbe6-a119-437d-a7da-28b8e7511891" providerId="ADAL" clId="{D0FE9524-6C84-4278-AA9A-1DBD36074EF6}" dt="2023-02-28T14:02:40.396" v="1549"/>
          <ac:picMkLst>
            <pc:docMk/>
            <pc:sldMk cId="3779647343" sldId="300"/>
            <ac:picMk id="10" creationId="{DCB487A6-6102-42DE-B53A-C8BA4C12A522}"/>
          </ac:picMkLst>
        </pc:picChg>
        <pc:picChg chg="del">
          <ac:chgData name="ANA SOUZA (TEGPORTO.COM.BR)" userId="4e71cbe6-a119-437d-a7da-28b8e7511891" providerId="ADAL" clId="{D0FE9524-6C84-4278-AA9A-1DBD36074EF6}" dt="2023-02-28T14:00:14.572" v="1528" actId="478"/>
          <ac:picMkLst>
            <pc:docMk/>
            <pc:sldMk cId="3779647343" sldId="300"/>
            <ac:picMk id="11" creationId="{F8B9E781-B5FF-4F93-9E2A-2E049FC33BE1}"/>
          </ac:picMkLst>
        </pc:picChg>
        <pc:picChg chg="del">
          <ac:chgData name="ANA SOUZA (TEGPORTO.COM.BR)" userId="4e71cbe6-a119-437d-a7da-28b8e7511891" providerId="ADAL" clId="{D0FE9524-6C84-4278-AA9A-1DBD36074EF6}" dt="2023-02-28T14:00:14.572" v="1528" actId="478"/>
          <ac:picMkLst>
            <pc:docMk/>
            <pc:sldMk cId="3779647343" sldId="300"/>
            <ac:picMk id="13" creationId="{CE2B4941-61A9-45E1-BB03-56D8CF28E803}"/>
          </ac:picMkLst>
        </pc:picChg>
      </pc:sldChg>
      <pc:sldChg chg="addSp delSp modSp add mod">
        <pc:chgData name="ANA SOUZA (TEGPORTO.COM.BR)" userId="4e71cbe6-a119-437d-a7da-28b8e7511891" providerId="ADAL" clId="{D0FE9524-6C84-4278-AA9A-1DBD36074EF6}" dt="2023-02-28T14:29:12.316" v="3334" actId="255"/>
        <pc:sldMkLst>
          <pc:docMk/>
          <pc:sldMk cId="1706939580" sldId="301"/>
        </pc:sldMkLst>
        <pc:spChg chg="add del mod">
          <ac:chgData name="ANA SOUZA (TEGPORTO.COM.BR)" userId="4e71cbe6-a119-437d-a7da-28b8e7511891" providerId="ADAL" clId="{D0FE9524-6C84-4278-AA9A-1DBD36074EF6}" dt="2023-02-28T14:26:38.904" v="3138" actId="478"/>
          <ac:spMkLst>
            <pc:docMk/>
            <pc:sldMk cId="1706939580" sldId="301"/>
            <ac:spMk id="3" creationId="{615C9929-A6DB-4B94-85CB-785712F56DA6}"/>
          </ac:spMkLst>
        </pc:spChg>
        <pc:spChg chg="mod">
          <ac:chgData name="ANA SOUZA (TEGPORTO.COM.BR)" userId="4e71cbe6-a119-437d-a7da-28b8e7511891" providerId="ADAL" clId="{D0FE9524-6C84-4278-AA9A-1DBD36074EF6}" dt="2023-02-28T14:27:34.752" v="3168" actId="1076"/>
          <ac:spMkLst>
            <pc:docMk/>
            <pc:sldMk cId="1706939580" sldId="301"/>
            <ac:spMk id="7" creationId="{A889A2CC-7097-456F-8C27-13FA9FE113E7}"/>
          </ac:spMkLst>
        </pc:spChg>
        <pc:spChg chg="add mod">
          <ac:chgData name="ANA SOUZA (TEGPORTO.COM.BR)" userId="4e71cbe6-a119-437d-a7da-28b8e7511891" providerId="ADAL" clId="{D0FE9524-6C84-4278-AA9A-1DBD36074EF6}" dt="2023-02-28T14:29:12.316" v="3334" actId="255"/>
          <ac:spMkLst>
            <pc:docMk/>
            <pc:sldMk cId="1706939580" sldId="301"/>
            <ac:spMk id="10" creationId="{C214BE40-CF58-44FF-A3F7-3682781D50BE}"/>
          </ac:spMkLst>
        </pc:spChg>
        <pc:spChg chg="del">
          <ac:chgData name="ANA SOUZA (TEGPORTO.COM.BR)" userId="4e71cbe6-a119-437d-a7da-28b8e7511891" providerId="ADAL" clId="{D0FE9524-6C84-4278-AA9A-1DBD36074EF6}" dt="2023-02-28T14:26:36.778" v="3137" actId="478"/>
          <ac:spMkLst>
            <pc:docMk/>
            <pc:sldMk cId="1706939580" sldId="301"/>
            <ac:spMk id="12" creationId="{06468379-4185-4EA7-BB7F-1A02E901C03F}"/>
          </ac:spMkLst>
        </pc:spChg>
        <pc:spChg chg="del">
          <ac:chgData name="ANA SOUZA (TEGPORTO.COM.BR)" userId="4e71cbe6-a119-437d-a7da-28b8e7511891" providerId="ADAL" clId="{D0FE9524-6C84-4278-AA9A-1DBD36074EF6}" dt="2023-02-28T14:26:36.778" v="3137" actId="478"/>
          <ac:spMkLst>
            <pc:docMk/>
            <pc:sldMk cId="1706939580" sldId="301"/>
            <ac:spMk id="13" creationId="{4C7989E8-FC0B-426E-AD10-2962D8B30882}"/>
          </ac:spMkLst>
        </pc:spChg>
        <pc:spChg chg="mod">
          <ac:chgData name="ANA SOUZA (TEGPORTO.COM.BR)" userId="4e71cbe6-a119-437d-a7da-28b8e7511891" providerId="ADAL" clId="{D0FE9524-6C84-4278-AA9A-1DBD36074EF6}" dt="2023-02-28T14:26:49.056" v="3139" actId="1076"/>
          <ac:spMkLst>
            <pc:docMk/>
            <pc:sldMk cId="1706939580" sldId="301"/>
            <ac:spMk id="71" creationId="{00000000-0000-0000-0000-000000000000}"/>
          </ac:spMkLst>
        </pc:spChg>
        <pc:spChg chg="del">
          <ac:chgData name="ANA SOUZA (TEGPORTO.COM.BR)" userId="4e71cbe6-a119-437d-a7da-28b8e7511891" providerId="ADAL" clId="{D0FE9524-6C84-4278-AA9A-1DBD36074EF6}" dt="2023-02-28T14:26:36.778" v="3137" actId="478"/>
          <ac:spMkLst>
            <pc:docMk/>
            <pc:sldMk cId="1706939580" sldId="301"/>
            <ac:spMk id="73" creationId="{00000000-0000-0000-0000-000000000000}"/>
          </ac:spMkLst>
        </pc:spChg>
      </pc:sldChg>
      <pc:sldChg chg="addSp delSp modSp add mod modShow">
        <pc:chgData name="ANA SOUZA (TEGPORTO.COM.BR)" userId="4e71cbe6-a119-437d-a7da-28b8e7511891" providerId="ADAL" clId="{D0FE9524-6C84-4278-AA9A-1DBD36074EF6}" dt="2023-03-06T16:38:54.164" v="5104" actId="729"/>
        <pc:sldMkLst>
          <pc:docMk/>
          <pc:sldMk cId="498627800" sldId="302"/>
        </pc:sldMkLst>
        <pc:spChg chg="add del mod">
          <ac:chgData name="ANA SOUZA (TEGPORTO.COM.BR)" userId="4e71cbe6-a119-437d-a7da-28b8e7511891" providerId="ADAL" clId="{D0FE9524-6C84-4278-AA9A-1DBD36074EF6}" dt="2023-02-28T14:44:40.373" v="3706" actId="478"/>
          <ac:spMkLst>
            <pc:docMk/>
            <pc:sldMk cId="498627800" sldId="302"/>
            <ac:spMk id="3" creationId="{6840737F-63E8-4B1C-8039-B5EA5A74BA81}"/>
          </ac:spMkLst>
        </pc:spChg>
        <pc:spChg chg="add del mod">
          <ac:chgData name="ANA SOUZA (TEGPORTO.COM.BR)" userId="4e71cbe6-a119-437d-a7da-28b8e7511891" providerId="ADAL" clId="{D0FE9524-6C84-4278-AA9A-1DBD36074EF6}" dt="2023-02-28T14:44:40.373" v="3706" actId="478"/>
          <ac:spMkLst>
            <pc:docMk/>
            <pc:sldMk cId="498627800" sldId="302"/>
            <ac:spMk id="5" creationId="{231EA645-EEBA-4A29-9143-0F482E8CCCF4}"/>
          </ac:spMkLst>
        </pc:spChg>
        <pc:spChg chg="add del mod">
          <ac:chgData name="ANA SOUZA (TEGPORTO.COM.BR)" userId="4e71cbe6-a119-437d-a7da-28b8e7511891" providerId="ADAL" clId="{D0FE9524-6C84-4278-AA9A-1DBD36074EF6}" dt="2023-02-28T14:44:40.373" v="3706" actId="478"/>
          <ac:spMkLst>
            <pc:docMk/>
            <pc:sldMk cId="498627800" sldId="302"/>
            <ac:spMk id="7" creationId="{309E6190-7E9E-4535-A368-97CA17272349}"/>
          </ac:spMkLst>
        </pc:spChg>
        <pc:spChg chg="add del mod">
          <ac:chgData name="ANA SOUZA (TEGPORTO.COM.BR)" userId="4e71cbe6-a119-437d-a7da-28b8e7511891" providerId="ADAL" clId="{D0FE9524-6C84-4278-AA9A-1DBD36074EF6}" dt="2023-02-28T14:44:28.420" v="3702" actId="478"/>
          <ac:spMkLst>
            <pc:docMk/>
            <pc:sldMk cId="498627800" sldId="302"/>
            <ac:spMk id="9" creationId="{A3416AFF-640A-4B05-A82C-34F765EFF977}"/>
          </ac:spMkLst>
        </pc:spChg>
        <pc:spChg chg="add del mod">
          <ac:chgData name="ANA SOUZA (TEGPORTO.COM.BR)" userId="4e71cbe6-a119-437d-a7da-28b8e7511891" providerId="ADAL" clId="{D0FE9524-6C84-4278-AA9A-1DBD36074EF6}" dt="2023-02-28T14:44:29.892" v="3703" actId="478"/>
          <ac:spMkLst>
            <pc:docMk/>
            <pc:sldMk cId="498627800" sldId="302"/>
            <ac:spMk id="17" creationId="{95DA67B1-2366-4E82-B81A-7074692B05AF}"/>
          </ac:spMkLst>
        </pc:spChg>
        <pc:spChg chg="add del mod">
          <ac:chgData name="ANA SOUZA (TEGPORTO.COM.BR)" userId="4e71cbe6-a119-437d-a7da-28b8e7511891" providerId="ADAL" clId="{D0FE9524-6C84-4278-AA9A-1DBD36074EF6}" dt="2023-02-28T14:44:36.340" v="3705" actId="478"/>
          <ac:spMkLst>
            <pc:docMk/>
            <pc:sldMk cId="498627800" sldId="302"/>
            <ac:spMk id="19" creationId="{31A4A9D1-4A4D-4FE7-BFC8-3ECDC9004A68}"/>
          </ac:spMkLst>
        </pc:spChg>
        <pc:spChg chg="mod">
          <ac:chgData name="ANA SOUZA (TEGPORTO.COM.BR)" userId="4e71cbe6-a119-437d-a7da-28b8e7511891" providerId="ADAL" clId="{D0FE9524-6C84-4278-AA9A-1DBD36074EF6}" dt="2023-02-28T14:44:18.116" v="3700" actId="1076"/>
          <ac:spMkLst>
            <pc:docMk/>
            <pc:sldMk cId="498627800" sldId="302"/>
            <ac:spMk id="295" creationId="{00000000-0000-0000-0000-000000000000}"/>
          </ac:spMkLst>
        </pc:spChg>
        <pc:spChg chg="del">
          <ac:chgData name="ANA SOUZA (TEGPORTO.COM.BR)" userId="4e71cbe6-a119-437d-a7da-28b8e7511891" providerId="ADAL" clId="{D0FE9524-6C84-4278-AA9A-1DBD36074EF6}" dt="2023-02-28T14:44:25.086" v="3701" actId="478"/>
          <ac:spMkLst>
            <pc:docMk/>
            <pc:sldMk cId="498627800" sldId="302"/>
            <ac:spMk id="296" creationId="{00000000-0000-0000-0000-000000000000}"/>
          </ac:spMkLst>
        </pc:spChg>
        <pc:spChg chg="del">
          <ac:chgData name="ANA SOUZA (TEGPORTO.COM.BR)" userId="4e71cbe6-a119-437d-a7da-28b8e7511891" providerId="ADAL" clId="{D0FE9524-6C84-4278-AA9A-1DBD36074EF6}" dt="2023-02-28T14:44:25.086" v="3701" actId="478"/>
          <ac:spMkLst>
            <pc:docMk/>
            <pc:sldMk cId="498627800" sldId="302"/>
            <ac:spMk id="297" creationId="{00000000-0000-0000-0000-000000000000}"/>
          </ac:spMkLst>
        </pc:spChg>
        <pc:spChg chg="del">
          <ac:chgData name="ANA SOUZA (TEGPORTO.COM.BR)" userId="4e71cbe6-a119-437d-a7da-28b8e7511891" providerId="ADAL" clId="{D0FE9524-6C84-4278-AA9A-1DBD36074EF6}" dt="2023-02-28T14:44:25.086" v="3701" actId="478"/>
          <ac:spMkLst>
            <pc:docMk/>
            <pc:sldMk cId="498627800" sldId="302"/>
            <ac:spMk id="298" creationId="{00000000-0000-0000-0000-000000000000}"/>
          </ac:spMkLst>
        </pc:spChg>
        <pc:spChg chg="del">
          <ac:chgData name="ANA SOUZA (TEGPORTO.COM.BR)" userId="4e71cbe6-a119-437d-a7da-28b8e7511891" providerId="ADAL" clId="{D0FE9524-6C84-4278-AA9A-1DBD36074EF6}" dt="2023-02-28T14:44:25.086" v="3701" actId="478"/>
          <ac:spMkLst>
            <pc:docMk/>
            <pc:sldMk cId="498627800" sldId="302"/>
            <ac:spMk id="300" creationId="{00000000-0000-0000-0000-000000000000}"/>
          </ac:spMkLst>
        </pc:spChg>
        <pc:spChg chg="del">
          <ac:chgData name="ANA SOUZA (TEGPORTO.COM.BR)" userId="4e71cbe6-a119-437d-a7da-28b8e7511891" providerId="ADAL" clId="{D0FE9524-6C84-4278-AA9A-1DBD36074EF6}" dt="2023-02-28T14:44:25.086" v="3701" actId="478"/>
          <ac:spMkLst>
            <pc:docMk/>
            <pc:sldMk cId="498627800" sldId="302"/>
            <ac:spMk id="301" creationId="{00000000-0000-0000-0000-000000000000}"/>
          </ac:spMkLst>
        </pc:spChg>
        <pc:spChg chg="del">
          <ac:chgData name="ANA SOUZA (TEGPORTO.COM.BR)" userId="4e71cbe6-a119-437d-a7da-28b8e7511891" providerId="ADAL" clId="{D0FE9524-6C84-4278-AA9A-1DBD36074EF6}" dt="2023-02-28T14:44:25.086" v="3701" actId="478"/>
          <ac:spMkLst>
            <pc:docMk/>
            <pc:sldMk cId="498627800" sldId="302"/>
            <ac:spMk id="302" creationId="{00000000-0000-0000-0000-000000000000}"/>
          </ac:spMkLst>
        </pc:spChg>
        <pc:picChg chg="del">
          <ac:chgData name="ANA SOUZA (TEGPORTO.COM.BR)" userId="4e71cbe6-a119-437d-a7da-28b8e7511891" providerId="ADAL" clId="{D0FE9524-6C84-4278-AA9A-1DBD36074EF6}" dt="2023-02-28T14:44:42.052" v="3707" actId="478"/>
          <ac:picMkLst>
            <pc:docMk/>
            <pc:sldMk cId="498627800" sldId="302"/>
            <ac:picMk id="11" creationId="{FD098E99-E475-408E-93BC-CCB8DB03C86D}"/>
          </ac:picMkLst>
        </pc:picChg>
        <pc:picChg chg="del">
          <ac:chgData name="ANA SOUZA (TEGPORTO.COM.BR)" userId="4e71cbe6-a119-437d-a7da-28b8e7511891" providerId="ADAL" clId="{D0FE9524-6C84-4278-AA9A-1DBD36074EF6}" dt="2023-02-28T14:44:25.086" v="3701" actId="478"/>
          <ac:picMkLst>
            <pc:docMk/>
            <pc:sldMk cId="498627800" sldId="302"/>
            <ac:picMk id="12" creationId="{47920992-7981-47A5-BCAF-2A28CF956654}"/>
          </ac:picMkLst>
        </pc:picChg>
        <pc:picChg chg="del">
          <ac:chgData name="ANA SOUZA (TEGPORTO.COM.BR)" userId="4e71cbe6-a119-437d-a7da-28b8e7511891" providerId="ADAL" clId="{D0FE9524-6C84-4278-AA9A-1DBD36074EF6}" dt="2023-02-28T14:44:34.500" v="3704" actId="478"/>
          <ac:picMkLst>
            <pc:docMk/>
            <pc:sldMk cId="498627800" sldId="302"/>
            <ac:picMk id="13" creationId="{AF7FC817-92C5-458A-8848-FD1933022503}"/>
          </ac:picMkLst>
        </pc:picChg>
        <pc:picChg chg="del">
          <ac:chgData name="ANA SOUZA (TEGPORTO.COM.BR)" userId="4e71cbe6-a119-437d-a7da-28b8e7511891" providerId="ADAL" clId="{D0FE9524-6C84-4278-AA9A-1DBD36074EF6}" dt="2023-02-28T14:44:25.086" v="3701" actId="478"/>
          <ac:picMkLst>
            <pc:docMk/>
            <pc:sldMk cId="498627800" sldId="302"/>
            <ac:picMk id="14" creationId="{902C9793-4B27-49B1-A93B-9564E6B53363}"/>
          </ac:picMkLst>
        </pc:picChg>
        <pc:picChg chg="del">
          <ac:chgData name="ANA SOUZA (TEGPORTO.COM.BR)" userId="4e71cbe6-a119-437d-a7da-28b8e7511891" providerId="ADAL" clId="{D0FE9524-6C84-4278-AA9A-1DBD36074EF6}" dt="2023-02-28T14:44:25.086" v="3701" actId="478"/>
          <ac:picMkLst>
            <pc:docMk/>
            <pc:sldMk cId="498627800" sldId="302"/>
            <ac:picMk id="15" creationId="{B5410902-3C78-46D2-99FB-A166E8F56853}"/>
          </ac:picMkLst>
        </pc:picChg>
        <pc:picChg chg="del">
          <ac:chgData name="ANA SOUZA (TEGPORTO.COM.BR)" userId="4e71cbe6-a119-437d-a7da-28b8e7511891" providerId="ADAL" clId="{D0FE9524-6C84-4278-AA9A-1DBD36074EF6}" dt="2023-02-28T14:44:34.500" v="3704" actId="478"/>
          <ac:picMkLst>
            <pc:docMk/>
            <pc:sldMk cId="498627800" sldId="302"/>
            <ac:picMk id="16" creationId="{65719D73-13A7-4627-AEC0-9E38359D2421}"/>
          </ac:picMkLst>
        </pc:picChg>
      </pc:sldChg>
      <pc:sldChg chg="modSp add del mod">
        <pc:chgData name="ANA SOUZA (TEGPORTO.COM.BR)" userId="4e71cbe6-a119-437d-a7da-28b8e7511891" providerId="ADAL" clId="{D0FE9524-6C84-4278-AA9A-1DBD36074EF6}" dt="2023-02-28T14:45:01.197" v="3716" actId="47"/>
        <pc:sldMkLst>
          <pc:docMk/>
          <pc:sldMk cId="591303765" sldId="303"/>
        </pc:sldMkLst>
        <pc:spChg chg="mod">
          <ac:chgData name="ANA SOUZA (TEGPORTO.COM.BR)" userId="4e71cbe6-a119-437d-a7da-28b8e7511891" providerId="ADAL" clId="{D0FE9524-6C84-4278-AA9A-1DBD36074EF6}" dt="2023-02-28T14:44:59.512" v="3715" actId="6549"/>
          <ac:spMkLst>
            <pc:docMk/>
            <pc:sldMk cId="591303765" sldId="303"/>
            <ac:spMk id="295" creationId="{00000000-0000-0000-0000-000000000000}"/>
          </ac:spMkLst>
        </pc:spChg>
      </pc:sldChg>
      <pc:sldChg chg="addSp delSp modSp add mod ord modShow">
        <pc:chgData name="ANA SOUZA (TEGPORTO.COM.BR)" userId="4e71cbe6-a119-437d-a7da-28b8e7511891" providerId="ADAL" clId="{D0FE9524-6C84-4278-AA9A-1DBD36074EF6}" dt="2023-03-06T16:38:56.769" v="5105" actId="729"/>
        <pc:sldMkLst>
          <pc:docMk/>
          <pc:sldMk cId="3761885519" sldId="303"/>
        </pc:sldMkLst>
        <pc:spChg chg="add del mod">
          <ac:chgData name="ANA SOUZA (TEGPORTO.COM.BR)" userId="4e71cbe6-a119-437d-a7da-28b8e7511891" providerId="ADAL" clId="{D0FE9524-6C84-4278-AA9A-1DBD36074EF6}" dt="2023-02-28T14:45:41.667" v="3736" actId="478"/>
          <ac:spMkLst>
            <pc:docMk/>
            <pc:sldMk cId="3761885519" sldId="303"/>
            <ac:spMk id="3" creationId="{CB560F00-A210-4AEC-AA30-00FC3EE8A0A1}"/>
          </ac:spMkLst>
        </pc:spChg>
        <pc:spChg chg="add del mod">
          <ac:chgData name="ANA SOUZA (TEGPORTO.COM.BR)" userId="4e71cbe6-a119-437d-a7da-28b8e7511891" providerId="ADAL" clId="{D0FE9524-6C84-4278-AA9A-1DBD36074EF6}" dt="2023-02-28T14:45:40.532" v="3735" actId="478"/>
          <ac:spMkLst>
            <pc:docMk/>
            <pc:sldMk cId="3761885519" sldId="303"/>
            <ac:spMk id="5" creationId="{4BBA5BCA-81F3-4299-8354-1F27B1A0833D}"/>
          </ac:spMkLst>
        </pc:spChg>
        <pc:spChg chg="add del mod">
          <ac:chgData name="ANA SOUZA (TEGPORTO.COM.BR)" userId="4e71cbe6-a119-437d-a7da-28b8e7511891" providerId="ADAL" clId="{D0FE9524-6C84-4278-AA9A-1DBD36074EF6}" dt="2023-02-28T14:45:38.227" v="3734" actId="478"/>
          <ac:spMkLst>
            <pc:docMk/>
            <pc:sldMk cId="3761885519" sldId="303"/>
            <ac:spMk id="7" creationId="{F5CB1283-74F6-4072-B365-01D22C55CE1D}"/>
          </ac:spMkLst>
        </pc:spChg>
        <pc:spChg chg="add del mod">
          <ac:chgData name="ANA SOUZA (TEGPORTO.COM.BR)" userId="4e71cbe6-a119-437d-a7da-28b8e7511891" providerId="ADAL" clId="{D0FE9524-6C84-4278-AA9A-1DBD36074EF6}" dt="2023-02-28T14:45:35.540" v="3733" actId="478"/>
          <ac:spMkLst>
            <pc:docMk/>
            <pc:sldMk cId="3761885519" sldId="303"/>
            <ac:spMk id="9" creationId="{8A1C4C71-627C-4818-86CD-D27550CA76C8}"/>
          </ac:spMkLst>
        </pc:spChg>
        <pc:spChg chg="add del mod">
          <ac:chgData name="ANA SOUZA (TEGPORTO.COM.BR)" userId="4e71cbe6-a119-437d-a7da-28b8e7511891" providerId="ADAL" clId="{D0FE9524-6C84-4278-AA9A-1DBD36074EF6}" dt="2023-02-28T14:45:35.540" v="3733" actId="478"/>
          <ac:spMkLst>
            <pc:docMk/>
            <pc:sldMk cId="3761885519" sldId="303"/>
            <ac:spMk id="17" creationId="{67CD0A04-64AE-448D-901B-9C648387A744}"/>
          </ac:spMkLst>
        </pc:spChg>
        <pc:spChg chg="add del mod">
          <ac:chgData name="ANA SOUZA (TEGPORTO.COM.BR)" userId="4e71cbe6-a119-437d-a7da-28b8e7511891" providerId="ADAL" clId="{D0FE9524-6C84-4278-AA9A-1DBD36074EF6}" dt="2023-02-28T14:45:35.540" v="3733" actId="478"/>
          <ac:spMkLst>
            <pc:docMk/>
            <pc:sldMk cId="3761885519" sldId="303"/>
            <ac:spMk id="19" creationId="{E57F9A59-0DFE-4BD7-ADC5-3EA3D8FAFB0F}"/>
          </ac:spMkLst>
        </pc:spChg>
        <pc:spChg chg="mod">
          <ac:chgData name="ANA SOUZA (TEGPORTO.COM.BR)" userId="4e71cbe6-a119-437d-a7da-28b8e7511891" providerId="ADAL" clId="{D0FE9524-6C84-4278-AA9A-1DBD36074EF6}" dt="2023-02-28T14:45:22.118" v="3731" actId="20577"/>
          <ac:spMkLst>
            <pc:docMk/>
            <pc:sldMk cId="3761885519" sldId="303"/>
            <ac:spMk id="295" creationId="{00000000-0000-0000-0000-000000000000}"/>
          </ac:spMkLst>
        </pc:spChg>
        <pc:spChg chg="del">
          <ac:chgData name="ANA SOUZA (TEGPORTO.COM.BR)" userId="4e71cbe6-a119-437d-a7da-28b8e7511891" providerId="ADAL" clId="{D0FE9524-6C84-4278-AA9A-1DBD36074EF6}" dt="2023-02-28T14:45:31.470" v="3732" actId="478"/>
          <ac:spMkLst>
            <pc:docMk/>
            <pc:sldMk cId="3761885519" sldId="303"/>
            <ac:spMk id="296" creationId="{00000000-0000-0000-0000-000000000000}"/>
          </ac:spMkLst>
        </pc:spChg>
        <pc:spChg chg="del">
          <ac:chgData name="ANA SOUZA (TEGPORTO.COM.BR)" userId="4e71cbe6-a119-437d-a7da-28b8e7511891" providerId="ADAL" clId="{D0FE9524-6C84-4278-AA9A-1DBD36074EF6}" dt="2023-02-28T14:45:31.470" v="3732" actId="478"/>
          <ac:spMkLst>
            <pc:docMk/>
            <pc:sldMk cId="3761885519" sldId="303"/>
            <ac:spMk id="297" creationId="{00000000-0000-0000-0000-000000000000}"/>
          </ac:spMkLst>
        </pc:spChg>
        <pc:spChg chg="del">
          <ac:chgData name="ANA SOUZA (TEGPORTO.COM.BR)" userId="4e71cbe6-a119-437d-a7da-28b8e7511891" providerId="ADAL" clId="{D0FE9524-6C84-4278-AA9A-1DBD36074EF6}" dt="2023-02-28T14:45:31.470" v="3732" actId="478"/>
          <ac:spMkLst>
            <pc:docMk/>
            <pc:sldMk cId="3761885519" sldId="303"/>
            <ac:spMk id="298" creationId="{00000000-0000-0000-0000-000000000000}"/>
          </ac:spMkLst>
        </pc:spChg>
        <pc:spChg chg="del">
          <ac:chgData name="ANA SOUZA (TEGPORTO.COM.BR)" userId="4e71cbe6-a119-437d-a7da-28b8e7511891" providerId="ADAL" clId="{D0FE9524-6C84-4278-AA9A-1DBD36074EF6}" dt="2023-02-28T14:45:31.470" v="3732" actId="478"/>
          <ac:spMkLst>
            <pc:docMk/>
            <pc:sldMk cId="3761885519" sldId="303"/>
            <ac:spMk id="300" creationId="{00000000-0000-0000-0000-000000000000}"/>
          </ac:spMkLst>
        </pc:spChg>
        <pc:spChg chg="del">
          <ac:chgData name="ANA SOUZA (TEGPORTO.COM.BR)" userId="4e71cbe6-a119-437d-a7da-28b8e7511891" providerId="ADAL" clId="{D0FE9524-6C84-4278-AA9A-1DBD36074EF6}" dt="2023-02-28T14:45:31.470" v="3732" actId="478"/>
          <ac:spMkLst>
            <pc:docMk/>
            <pc:sldMk cId="3761885519" sldId="303"/>
            <ac:spMk id="301" creationId="{00000000-0000-0000-0000-000000000000}"/>
          </ac:spMkLst>
        </pc:spChg>
        <pc:spChg chg="del">
          <ac:chgData name="ANA SOUZA (TEGPORTO.COM.BR)" userId="4e71cbe6-a119-437d-a7da-28b8e7511891" providerId="ADAL" clId="{D0FE9524-6C84-4278-AA9A-1DBD36074EF6}" dt="2023-02-28T14:45:31.470" v="3732" actId="478"/>
          <ac:spMkLst>
            <pc:docMk/>
            <pc:sldMk cId="3761885519" sldId="303"/>
            <ac:spMk id="302" creationId="{00000000-0000-0000-0000-000000000000}"/>
          </ac:spMkLst>
        </pc:spChg>
        <pc:picChg chg="del">
          <ac:chgData name="ANA SOUZA (TEGPORTO.COM.BR)" userId="4e71cbe6-a119-437d-a7da-28b8e7511891" providerId="ADAL" clId="{D0FE9524-6C84-4278-AA9A-1DBD36074EF6}" dt="2023-02-28T14:45:31.470" v="3732" actId="478"/>
          <ac:picMkLst>
            <pc:docMk/>
            <pc:sldMk cId="3761885519" sldId="303"/>
            <ac:picMk id="11" creationId="{FD098E99-E475-408E-93BC-CCB8DB03C86D}"/>
          </ac:picMkLst>
        </pc:picChg>
        <pc:picChg chg="del">
          <ac:chgData name="ANA SOUZA (TEGPORTO.COM.BR)" userId="4e71cbe6-a119-437d-a7da-28b8e7511891" providerId="ADAL" clId="{D0FE9524-6C84-4278-AA9A-1DBD36074EF6}" dt="2023-02-28T14:45:31.470" v="3732" actId="478"/>
          <ac:picMkLst>
            <pc:docMk/>
            <pc:sldMk cId="3761885519" sldId="303"/>
            <ac:picMk id="12" creationId="{47920992-7981-47A5-BCAF-2A28CF956654}"/>
          </ac:picMkLst>
        </pc:picChg>
        <pc:picChg chg="del">
          <ac:chgData name="ANA SOUZA (TEGPORTO.COM.BR)" userId="4e71cbe6-a119-437d-a7da-28b8e7511891" providerId="ADAL" clId="{D0FE9524-6C84-4278-AA9A-1DBD36074EF6}" dt="2023-02-28T14:45:31.470" v="3732" actId="478"/>
          <ac:picMkLst>
            <pc:docMk/>
            <pc:sldMk cId="3761885519" sldId="303"/>
            <ac:picMk id="13" creationId="{AF7FC817-92C5-458A-8848-FD1933022503}"/>
          </ac:picMkLst>
        </pc:picChg>
        <pc:picChg chg="del">
          <ac:chgData name="ANA SOUZA (TEGPORTO.COM.BR)" userId="4e71cbe6-a119-437d-a7da-28b8e7511891" providerId="ADAL" clId="{D0FE9524-6C84-4278-AA9A-1DBD36074EF6}" dt="2023-02-28T14:45:31.470" v="3732" actId="478"/>
          <ac:picMkLst>
            <pc:docMk/>
            <pc:sldMk cId="3761885519" sldId="303"/>
            <ac:picMk id="14" creationId="{902C9793-4B27-49B1-A93B-9564E6B53363}"/>
          </ac:picMkLst>
        </pc:picChg>
        <pc:picChg chg="del">
          <ac:chgData name="ANA SOUZA (TEGPORTO.COM.BR)" userId="4e71cbe6-a119-437d-a7da-28b8e7511891" providerId="ADAL" clId="{D0FE9524-6C84-4278-AA9A-1DBD36074EF6}" dt="2023-02-28T14:45:31.470" v="3732" actId="478"/>
          <ac:picMkLst>
            <pc:docMk/>
            <pc:sldMk cId="3761885519" sldId="303"/>
            <ac:picMk id="15" creationId="{B5410902-3C78-46D2-99FB-A166E8F56853}"/>
          </ac:picMkLst>
        </pc:picChg>
        <pc:picChg chg="del">
          <ac:chgData name="ANA SOUZA (TEGPORTO.COM.BR)" userId="4e71cbe6-a119-437d-a7da-28b8e7511891" providerId="ADAL" clId="{D0FE9524-6C84-4278-AA9A-1DBD36074EF6}" dt="2023-02-28T14:45:31.470" v="3732" actId="478"/>
          <ac:picMkLst>
            <pc:docMk/>
            <pc:sldMk cId="3761885519" sldId="303"/>
            <ac:picMk id="16" creationId="{65719D73-13A7-4627-AEC0-9E38359D2421}"/>
          </ac:picMkLst>
        </pc:picChg>
      </pc:sldChg>
      <pc:sldChg chg="addSp delSp modSp add mod">
        <pc:chgData name="ANA SOUZA (TEGPORTO.COM.BR)" userId="4e71cbe6-a119-437d-a7da-28b8e7511891" providerId="ADAL" clId="{D0FE9524-6C84-4278-AA9A-1DBD36074EF6}" dt="2023-03-06T16:38:21.485" v="5100" actId="255"/>
        <pc:sldMkLst>
          <pc:docMk/>
          <pc:sldMk cId="2733005448" sldId="304"/>
        </pc:sldMkLst>
        <pc:spChg chg="add del mod">
          <ac:chgData name="ANA SOUZA (TEGPORTO.COM.BR)" userId="4e71cbe6-a119-437d-a7da-28b8e7511891" providerId="ADAL" clId="{D0FE9524-6C84-4278-AA9A-1DBD36074EF6}" dt="2023-02-28T16:38:07.629" v="3800" actId="478"/>
          <ac:spMkLst>
            <pc:docMk/>
            <pc:sldMk cId="2733005448" sldId="304"/>
            <ac:spMk id="3" creationId="{BECB64E6-CD43-4944-AF1C-E51E9D0BDABA}"/>
          </ac:spMkLst>
        </pc:spChg>
        <pc:spChg chg="add del mod">
          <ac:chgData name="ANA SOUZA (TEGPORTO.COM.BR)" userId="4e71cbe6-a119-437d-a7da-28b8e7511891" providerId="ADAL" clId="{D0FE9524-6C84-4278-AA9A-1DBD36074EF6}" dt="2023-02-28T16:42:18.615" v="3836" actId="478"/>
          <ac:spMkLst>
            <pc:docMk/>
            <pc:sldMk cId="2733005448" sldId="304"/>
            <ac:spMk id="5" creationId="{BB2F73E9-CC3E-4CE3-AD68-7BACF2E74A2C}"/>
          </ac:spMkLst>
        </pc:spChg>
        <pc:spChg chg="del">
          <ac:chgData name="ANA SOUZA (TEGPORTO.COM.BR)" userId="4e71cbe6-a119-437d-a7da-28b8e7511891" providerId="ADAL" clId="{D0FE9524-6C84-4278-AA9A-1DBD36074EF6}" dt="2023-02-28T16:38:10.024" v="3801" actId="478"/>
          <ac:spMkLst>
            <pc:docMk/>
            <pc:sldMk cId="2733005448" sldId="304"/>
            <ac:spMk id="7" creationId="{A889A2CC-7097-456F-8C27-13FA9FE113E7}"/>
          </ac:spMkLst>
        </pc:spChg>
        <pc:spChg chg="add del mod">
          <ac:chgData name="ANA SOUZA (TEGPORTO.COM.BR)" userId="4e71cbe6-a119-437d-a7da-28b8e7511891" providerId="ADAL" clId="{D0FE9524-6C84-4278-AA9A-1DBD36074EF6}" dt="2023-02-28T16:42:16.559" v="3835" actId="478"/>
          <ac:spMkLst>
            <pc:docMk/>
            <pc:sldMk cId="2733005448" sldId="304"/>
            <ac:spMk id="11" creationId="{E0126B95-6986-43B7-9B77-CE5E85223F5D}"/>
          </ac:spMkLst>
        </pc:spChg>
        <pc:spChg chg="del">
          <ac:chgData name="ANA SOUZA (TEGPORTO.COM.BR)" userId="4e71cbe6-a119-437d-a7da-28b8e7511891" providerId="ADAL" clId="{D0FE9524-6C84-4278-AA9A-1DBD36074EF6}" dt="2023-02-28T16:38:05.179" v="3799" actId="478"/>
          <ac:spMkLst>
            <pc:docMk/>
            <pc:sldMk cId="2733005448" sldId="304"/>
            <ac:spMk id="12" creationId="{06468379-4185-4EA7-BB7F-1A02E901C03F}"/>
          </ac:spMkLst>
        </pc:spChg>
        <pc:spChg chg="del">
          <ac:chgData name="ANA SOUZA (TEGPORTO.COM.BR)" userId="4e71cbe6-a119-437d-a7da-28b8e7511891" providerId="ADAL" clId="{D0FE9524-6C84-4278-AA9A-1DBD36074EF6}" dt="2023-02-28T16:38:05.179" v="3799" actId="478"/>
          <ac:spMkLst>
            <pc:docMk/>
            <pc:sldMk cId="2733005448" sldId="304"/>
            <ac:spMk id="13" creationId="{4C7989E8-FC0B-426E-AD10-2962D8B30882}"/>
          </ac:spMkLst>
        </pc:spChg>
        <pc:spChg chg="add mod">
          <ac:chgData name="ANA SOUZA (TEGPORTO.COM.BR)" userId="4e71cbe6-a119-437d-a7da-28b8e7511891" providerId="ADAL" clId="{D0FE9524-6C84-4278-AA9A-1DBD36074EF6}" dt="2023-02-28T16:57:14.709" v="5093" actId="1035"/>
          <ac:spMkLst>
            <pc:docMk/>
            <pc:sldMk cId="2733005448" sldId="304"/>
            <ac:spMk id="14" creationId="{9B754F16-DC8F-4DAA-8B53-CD748DD5681E}"/>
          </ac:spMkLst>
        </pc:spChg>
        <pc:spChg chg="add del mod">
          <ac:chgData name="ANA SOUZA (TEGPORTO.COM.BR)" userId="4e71cbe6-a119-437d-a7da-28b8e7511891" providerId="ADAL" clId="{D0FE9524-6C84-4278-AA9A-1DBD36074EF6}" dt="2023-02-28T16:42:09.007" v="3832" actId="478"/>
          <ac:spMkLst>
            <pc:docMk/>
            <pc:sldMk cId="2733005448" sldId="304"/>
            <ac:spMk id="15" creationId="{16889FB6-6538-4CAD-AEC4-8E991D555365}"/>
          </ac:spMkLst>
        </pc:spChg>
        <pc:spChg chg="add mod">
          <ac:chgData name="ANA SOUZA (TEGPORTO.COM.BR)" userId="4e71cbe6-a119-437d-a7da-28b8e7511891" providerId="ADAL" clId="{D0FE9524-6C84-4278-AA9A-1DBD36074EF6}" dt="2023-03-06T16:38:21.485" v="5100" actId="255"/>
          <ac:spMkLst>
            <pc:docMk/>
            <pc:sldMk cId="2733005448" sldId="304"/>
            <ac:spMk id="16" creationId="{23DB0320-08F2-4A52-8C19-D3BE67102565}"/>
          </ac:spMkLst>
        </pc:spChg>
        <pc:spChg chg="mod">
          <ac:chgData name="ANA SOUZA (TEGPORTO.COM.BR)" userId="4e71cbe6-a119-437d-a7da-28b8e7511891" providerId="ADAL" clId="{D0FE9524-6C84-4278-AA9A-1DBD36074EF6}" dt="2023-02-28T16:57:18.326" v="5095" actId="1035"/>
          <ac:spMkLst>
            <pc:docMk/>
            <pc:sldMk cId="2733005448" sldId="304"/>
            <ac:spMk id="71" creationId="{00000000-0000-0000-0000-000000000000}"/>
          </ac:spMkLst>
        </pc:spChg>
        <pc:spChg chg="del">
          <ac:chgData name="ANA SOUZA (TEGPORTO.COM.BR)" userId="4e71cbe6-a119-437d-a7da-28b8e7511891" providerId="ADAL" clId="{D0FE9524-6C84-4278-AA9A-1DBD36074EF6}" dt="2023-02-28T16:38:05.179" v="3799" actId="478"/>
          <ac:spMkLst>
            <pc:docMk/>
            <pc:sldMk cId="2733005448" sldId="304"/>
            <ac:spMk id="73" creationId="{00000000-0000-0000-0000-000000000000}"/>
          </ac:spMkLst>
        </pc:spChg>
        <pc:picChg chg="add mod">
          <ac:chgData name="ANA SOUZA (TEGPORTO.COM.BR)" userId="4e71cbe6-a119-437d-a7da-28b8e7511891" providerId="ADAL" clId="{D0FE9524-6C84-4278-AA9A-1DBD36074EF6}" dt="2023-02-28T16:38:16.688" v="3805" actId="1076"/>
          <ac:picMkLst>
            <pc:docMk/>
            <pc:sldMk cId="2733005448" sldId="304"/>
            <ac:picMk id="10" creationId="{910164B3-8CA9-4C9A-AE23-24F0542D387E}"/>
          </ac:picMkLst>
        </pc:picChg>
      </pc:sldChg>
      <pc:sldChg chg="mod modShow">
        <pc:chgData name="ANA SOUZA (TEGPORTO.COM.BR)" userId="4e71cbe6-a119-437d-a7da-28b8e7511891" providerId="ADAL" clId="{D0FE9524-6C84-4278-AA9A-1DBD36074EF6}" dt="2023-03-06T16:38:40.866" v="5101" actId="729"/>
        <pc:sldMkLst>
          <pc:docMk/>
          <pc:sldMk cId="2369404040" sldId="323"/>
        </pc:sldMkLst>
      </pc:sldChg>
      <pc:sldChg chg="mod modShow">
        <pc:chgData name="ANA SOUZA (TEGPORTO.COM.BR)" userId="4e71cbe6-a119-437d-a7da-28b8e7511891" providerId="ADAL" clId="{D0FE9524-6C84-4278-AA9A-1DBD36074EF6}" dt="2023-03-06T16:38:47.372" v="5102" actId="729"/>
        <pc:sldMkLst>
          <pc:docMk/>
          <pc:sldMk cId="4051052709" sldId="324"/>
        </pc:sldMkLst>
      </pc:sldChg>
      <pc:sldChg chg="mod modShow">
        <pc:chgData name="ANA SOUZA (TEGPORTO.COM.BR)" userId="4e71cbe6-a119-437d-a7da-28b8e7511891" providerId="ADAL" clId="{D0FE9524-6C84-4278-AA9A-1DBD36074EF6}" dt="2023-03-06T16:38:49.755" v="5103" actId="729"/>
        <pc:sldMkLst>
          <pc:docMk/>
          <pc:sldMk cId="1343388522" sldId="325"/>
        </pc:sldMkLst>
      </pc:sldChg>
    </pc:docChg>
  </pc:docChgLst>
  <pc:docChgLst>
    <pc:chgData name="ANA SOUZA (TEGPORTO.COM.BR)" userId="4e71cbe6-a119-437d-a7da-28b8e7511891" providerId="ADAL" clId="{D656F54D-BF07-4F62-9958-90AD9D762DCA}"/>
    <pc:docChg chg="undo redo custSel addSld delSld modSld sldOrd">
      <pc:chgData name="ANA SOUZA (TEGPORTO.COM.BR)" userId="4e71cbe6-a119-437d-a7da-28b8e7511891" providerId="ADAL" clId="{D656F54D-BF07-4F62-9958-90AD9D762DCA}" dt="2023-03-15T16:20:43.199" v="6902" actId="2696"/>
      <pc:docMkLst>
        <pc:docMk/>
      </pc:docMkLst>
      <pc:sldChg chg="addSp delSp modSp mod modAnim">
        <pc:chgData name="ANA SOUZA (TEGPORTO.COM.BR)" userId="4e71cbe6-a119-437d-a7da-28b8e7511891" providerId="ADAL" clId="{D656F54D-BF07-4F62-9958-90AD9D762DCA}" dt="2023-03-15T14:58:00.586" v="6885"/>
        <pc:sldMkLst>
          <pc:docMk/>
          <pc:sldMk cId="0" sldId="256"/>
        </pc:sldMkLst>
        <pc:spChg chg="mod ord">
          <ac:chgData name="ANA SOUZA (TEGPORTO.COM.BR)" userId="4e71cbe6-a119-437d-a7da-28b8e7511891" providerId="ADAL" clId="{D656F54D-BF07-4F62-9958-90AD9D762DCA}" dt="2023-03-15T14:03:02.825" v="4546" actId="167"/>
          <ac:spMkLst>
            <pc:docMk/>
            <pc:sldMk cId="0" sldId="256"/>
            <ac:spMk id="11" creationId="{9A3CF255-E46C-49FF-AAA2-83007866A923}"/>
          </ac:spMkLst>
        </pc:spChg>
        <pc:spChg chg="ord">
          <ac:chgData name="ANA SOUZA (TEGPORTO.COM.BR)" userId="4e71cbe6-a119-437d-a7da-28b8e7511891" providerId="ADAL" clId="{D656F54D-BF07-4F62-9958-90AD9D762DCA}" dt="2023-03-15T14:04:07.945" v="4569" actId="166"/>
          <ac:spMkLst>
            <pc:docMk/>
            <pc:sldMk cId="0" sldId="256"/>
            <ac:spMk id="60" creationId="{00000000-0000-0000-0000-000000000000}"/>
          </ac:spMkLst>
        </pc:spChg>
        <pc:picChg chg="mod ord">
          <ac:chgData name="ANA SOUZA (TEGPORTO.COM.BR)" userId="4e71cbe6-a119-437d-a7da-28b8e7511891" providerId="ADAL" clId="{D656F54D-BF07-4F62-9958-90AD9D762DCA}" dt="2023-03-13T16:47:58.173" v="3543" actId="167"/>
          <ac:picMkLst>
            <pc:docMk/>
            <pc:sldMk cId="0" sldId="256"/>
            <ac:picMk id="64" creationId="{00000000-0000-0000-0000-000000000000}"/>
          </ac:picMkLst>
        </pc:picChg>
        <pc:picChg chg="add del">
          <ac:chgData name="ANA SOUZA (TEGPORTO.COM.BR)" userId="4e71cbe6-a119-437d-a7da-28b8e7511891" providerId="ADAL" clId="{D656F54D-BF07-4F62-9958-90AD9D762DCA}" dt="2023-03-15T14:03:26.286" v="4555" actId="478"/>
          <ac:picMkLst>
            <pc:docMk/>
            <pc:sldMk cId="0" sldId="256"/>
            <ac:picMk id="65" creationId="{00000000-0000-0000-0000-000000000000}"/>
          </ac:picMkLst>
        </pc:picChg>
        <pc:picChg chg="add del">
          <ac:chgData name="ANA SOUZA (TEGPORTO.COM.BR)" userId="4e71cbe6-a119-437d-a7da-28b8e7511891" providerId="ADAL" clId="{D656F54D-BF07-4F62-9958-90AD9D762DCA}" dt="2023-03-15T14:03:26.146" v="4554" actId="478"/>
          <ac:picMkLst>
            <pc:docMk/>
            <pc:sldMk cId="0" sldId="256"/>
            <ac:picMk id="66" creationId="{00000000-0000-0000-0000-000000000000}"/>
          </ac:picMkLst>
        </pc:picChg>
        <pc:picChg chg="add mod">
          <ac:chgData name="ANA SOUZA (TEGPORTO.COM.BR)" userId="4e71cbe6-a119-437d-a7da-28b8e7511891" providerId="ADAL" clId="{D656F54D-BF07-4F62-9958-90AD9D762DCA}" dt="2023-03-15T14:03:55.809" v="4567"/>
          <ac:picMkLst>
            <pc:docMk/>
            <pc:sldMk cId="0" sldId="256"/>
            <ac:picMk id="1026" creationId="{6B339FEA-E0F5-4357-8F27-2D00E51478F7}"/>
          </ac:picMkLst>
        </pc:picChg>
      </pc:sldChg>
      <pc:sldChg chg="modSp mod">
        <pc:chgData name="ANA SOUZA (TEGPORTO.COM.BR)" userId="4e71cbe6-a119-437d-a7da-28b8e7511891" providerId="ADAL" clId="{D656F54D-BF07-4F62-9958-90AD9D762DCA}" dt="2023-03-15T16:12:24.126" v="6886" actId="404"/>
        <pc:sldMkLst>
          <pc:docMk/>
          <pc:sldMk cId="0" sldId="257"/>
        </pc:sldMkLst>
        <pc:spChg chg="mod">
          <ac:chgData name="ANA SOUZA (TEGPORTO.COM.BR)" userId="4e71cbe6-a119-437d-a7da-28b8e7511891" providerId="ADAL" clId="{D656F54D-BF07-4F62-9958-90AD9D762DCA}" dt="2023-03-15T14:09:18.011" v="4708" actId="1036"/>
          <ac:spMkLst>
            <pc:docMk/>
            <pc:sldMk cId="0" sldId="257"/>
            <ac:spMk id="7" creationId="{A889A2CC-7097-456F-8C27-13FA9FE113E7}"/>
          </ac:spMkLst>
        </pc:spChg>
        <pc:spChg chg="mod">
          <ac:chgData name="ANA SOUZA (TEGPORTO.COM.BR)" userId="4e71cbe6-a119-437d-a7da-28b8e7511891" providerId="ADAL" clId="{D656F54D-BF07-4F62-9958-90AD9D762DCA}" dt="2023-03-15T16:12:24.126" v="6886" actId="404"/>
          <ac:spMkLst>
            <pc:docMk/>
            <pc:sldMk cId="0" sldId="257"/>
            <ac:spMk id="12" creationId="{06468379-4185-4EA7-BB7F-1A02E901C03F}"/>
          </ac:spMkLst>
        </pc:spChg>
        <pc:spChg chg="mod">
          <ac:chgData name="ANA SOUZA (TEGPORTO.COM.BR)" userId="4e71cbe6-a119-437d-a7da-28b8e7511891" providerId="ADAL" clId="{D656F54D-BF07-4F62-9958-90AD9D762DCA}" dt="2023-03-15T16:12:24.126" v="6886" actId="404"/>
          <ac:spMkLst>
            <pc:docMk/>
            <pc:sldMk cId="0" sldId="257"/>
            <ac:spMk id="13" creationId="{4C7989E8-FC0B-426E-AD10-2962D8B30882}"/>
          </ac:spMkLst>
        </pc:spChg>
        <pc:spChg chg="mod">
          <ac:chgData name="ANA SOUZA (TEGPORTO.COM.BR)" userId="4e71cbe6-a119-437d-a7da-28b8e7511891" providerId="ADAL" clId="{D656F54D-BF07-4F62-9958-90AD9D762DCA}" dt="2023-03-15T16:12:24.126" v="6886" actId="404"/>
          <ac:spMkLst>
            <pc:docMk/>
            <pc:sldMk cId="0" sldId="257"/>
            <ac:spMk id="73" creationId="{00000000-0000-0000-0000-000000000000}"/>
          </ac:spMkLst>
        </pc:spChg>
      </pc:sldChg>
      <pc:sldChg chg="del mod modShow">
        <pc:chgData name="ANA SOUZA (TEGPORTO.COM.BR)" userId="4e71cbe6-a119-437d-a7da-28b8e7511891" providerId="ADAL" clId="{D656F54D-BF07-4F62-9958-90AD9D762DCA}" dt="2023-03-13T14:54:29.933" v="2965" actId="2696"/>
        <pc:sldMkLst>
          <pc:docMk/>
          <pc:sldMk cId="0" sldId="259"/>
        </pc:sldMkLst>
      </pc:sldChg>
      <pc:sldChg chg="del mod modShow">
        <pc:chgData name="ANA SOUZA (TEGPORTO.COM.BR)" userId="4e71cbe6-a119-437d-a7da-28b8e7511891" providerId="ADAL" clId="{D656F54D-BF07-4F62-9958-90AD9D762DCA}" dt="2023-03-13T14:54:27.509" v="2964" actId="2696"/>
        <pc:sldMkLst>
          <pc:docMk/>
          <pc:sldMk cId="0" sldId="260"/>
        </pc:sldMkLst>
      </pc:sldChg>
      <pc:sldChg chg="modSp mod">
        <pc:chgData name="ANA SOUZA (TEGPORTO.COM.BR)" userId="4e71cbe6-a119-437d-a7da-28b8e7511891" providerId="ADAL" clId="{D656F54D-BF07-4F62-9958-90AD9D762DCA}" dt="2023-03-10T14:00:00.833" v="2094" actId="20577"/>
        <pc:sldMkLst>
          <pc:docMk/>
          <pc:sldMk cId="0" sldId="262"/>
        </pc:sldMkLst>
        <pc:spChg chg="mod">
          <ac:chgData name="ANA SOUZA (TEGPORTO.COM.BR)" userId="4e71cbe6-a119-437d-a7da-28b8e7511891" providerId="ADAL" clId="{D656F54D-BF07-4F62-9958-90AD9D762DCA}" dt="2023-03-10T14:00:00.833" v="2094" actId="20577"/>
          <ac:spMkLst>
            <pc:docMk/>
            <pc:sldMk cId="0" sldId="262"/>
            <ac:spMk id="112" creationId="{00000000-0000-0000-0000-000000000000}"/>
          </ac:spMkLst>
        </pc:spChg>
      </pc:sldChg>
      <pc:sldChg chg="modSp mod">
        <pc:chgData name="ANA SOUZA (TEGPORTO.COM.BR)" userId="4e71cbe6-a119-437d-a7da-28b8e7511891" providerId="ADAL" clId="{D656F54D-BF07-4F62-9958-90AD9D762DCA}" dt="2023-03-15T14:06:29.291" v="4647" actId="1076"/>
        <pc:sldMkLst>
          <pc:docMk/>
          <pc:sldMk cId="0" sldId="265"/>
        </pc:sldMkLst>
        <pc:spChg chg="mod">
          <ac:chgData name="ANA SOUZA (TEGPORTO.COM.BR)" userId="4e71cbe6-a119-437d-a7da-28b8e7511891" providerId="ADAL" clId="{D656F54D-BF07-4F62-9958-90AD9D762DCA}" dt="2023-03-15T14:06:29.291" v="4647" actId="1076"/>
          <ac:spMkLst>
            <pc:docMk/>
            <pc:sldMk cId="0" sldId="265"/>
            <ac:spMk id="6" creationId="{F425DBEA-0D00-4880-996F-5C346979FE22}"/>
          </ac:spMkLst>
        </pc:spChg>
        <pc:spChg chg="mod">
          <ac:chgData name="ANA SOUZA (TEGPORTO.COM.BR)" userId="4e71cbe6-a119-437d-a7da-28b8e7511891" providerId="ADAL" clId="{D656F54D-BF07-4F62-9958-90AD9D762DCA}" dt="2023-03-15T14:06:17.148" v="4644" actId="1076"/>
          <ac:spMkLst>
            <pc:docMk/>
            <pc:sldMk cId="0" sldId="265"/>
            <ac:spMk id="151" creationId="{00000000-0000-0000-0000-000000000000}"/>
          </ac:spMkLst>
        </pc:spChg>
        <pc:picChg chg="mod">
          <ac:chgData name="ANA SOUZA (TEGPORTO.COM.BR)" userId="4e71cbe6-a119-437d-a7da-28b8e7511891" providerId="ADAL" clId="{D656F54D-BF07-4F62-9958-90AD9D762DCA}" dt="2023-03-15T14:06:21.458" v="4646" actId="1076"/>
          <ac:picMkLst>
            <pc:docMk/>
            <pc:sldMk cId="0" sldId="265"/>
            <ac:picMk id="8" creationId="{C66F09A3-EB44-4105-B484-6BA561E46781}"/>
          </ac:picMkLst>
        </pc:picChg>
        <pc:picChg chg="mod">
          <ac:chgData name="ANA SOUZA (TEGPORTO.COM.BR)" userId="4e71cbe6-a119-437d-a7da-28b8e7511891" providerId="ADAL" clId="{D656F54D-BF07-4F62-9958-90AD9D762DCA}" dt="2023-03-15T14:06:11.479" v="4643" actId="1076"/>
          <ac:picMkLst>
            <pc:docMk/>
            <pc:sldMk cId="0" sldId="265"/>
            <ac:picMk id="9" creationId="{6270A36B-4CBA-43AF-96B4-5DCE3171BDBC}"/>
          </ac:picMkLst>
        </pc:picChg>
      </pc:sldChg>
      <pc:sldChg chg="del mod modShow">
        <pc:chgData name="ANA SOUZA (TEGPORTO.COM.BR)" userId="4e71cbe6-a119-437d-a7da-28b8e7511891" providerId="ADAL" clId="{D656F54D-BF07-4F62-9958-90AD9D762DCA}" dt="2023-03-15T16:20:43.199" v="6902" actId="2696"/>
        <pc:sldMkLst>
          <pc:docMk/>
          <pc:sldMk cId="0" sldId="266"/>
        </pc:sldMkLst>
      </pc:sldChg>
      <pc:sldChg chg="del mod modShow">
        <pc:chgData name="ANA SOUZA (TEGPORTO.COM.BR)" userId="4e71cbe6-a119-437d-a7da-28b8e7511891" providerId="ADAL" clId="{D656F54D-BF07-4F62-9958-90AD9D762DCA}" dt="2023-03-13T14:54:35.271" v="2966" actId="2696"/>
        <pc:sldMkLst>
          <pc:docMk/>
          <pc:sldMk cId="0" sldId="267"/>
        </pc:sldMkLst>
      </pc:sldChg>
      <pc:sldChg chg="del mod modShow">
        <pc:chgData name="ANA SOUZA (TEGPORTO.COM.BR)" userId="4e71cbe6-a119-437d-a7da-28b8e7511891" providerId="ADAL" clId="{D656F54D-BF07-4F62-9958-90AD9D762DCA}" dt="2023-03-13T14:54:38.115" v="2967" actId="2696"/>
        <pc:sldMkLst>
          <pc:docMk/>
          <pc:sldMk cId="0" sldId="268"/>
        </pc:sldMkLst>
      </pc:sldChg>
      <pc:sldChg chg="del mod modShow">
        <pc:chgData name="ANA SOUZA (TEGPORTO.COM.BR)" userId="4e71cbe6-a119-437d-a7da-28b8e7511891" providerId="ADAL" clId="{D656F54D-BF07-4F62-9958-90AD9D762DCA}" dt="2023-03-13T14:54:47.592" v="2968" actId="2696"/>
        <pc:sldMkLst>
          <pc:docMk/>
          <pc:sldMk cId="0" sldId="269"/>
        </pc:sldMkLst>
      </pc:sldChg>
      <pc:sldChg chg="del mod modShow">
        <pc:chgData name="ANA SOUZA (TEGPORTO.COM.BR)" userId="4e71cbe6-a119-437d-a7da-28b8e7511891" providerId="ADAL" clId="{D656F54D-BF07-4F62-9958-90AD9D762DCA}" dt="2023-03-13T14:54:47.592" v="2968" actId="2696"/>
        <pc:sldMkLst>
          <pc:docMk/>
          <pc:sldMk cId="0" sldId="270"/>
        </pc:sldMkLst>
      </pc:sldChg>
      <pc:sldChg chg="del mod modShow">
        <pc:chgData name="ANA SOUZA (TEGPORTO.COM.BR)" userId="4e71cbe6-a119-437d-a7da-28b8e7511891" providerId="ADAL" clId="{D656F54D-BF07-4F62-9958-90AD9D762DCA}" dt="2023-03-13T14:54:47.592" v="2968" actId="2696"/>
        <pc:sldMkLst>
          <pc:docMk/>
          <pc:sldMk cId="0" sldId="271"/>
        </pc:sldMkLst>
      </pc:sldChg>
      <pc:sldChg chg="del mod modShow">
        <pc:chgData name="ANA SOUZA (TEGPORTO.COM.BR)" userId="4e71cbe6-a119-437d-a7da-28b8e7511891" providerId="ADAL" clId="{D656F54D-BF07-4F62-9958-90AD9D762DCA}" dt="2023-03-13T14:54:47.592" v="2968" actId="2696"/>
        <pc:sldMkLst>
          <pc:docMk/>
          <pc:sldMk cId="0" sldId="272"/>
        </pc:sldMkLst>
      </pc:sldChg>
      <pc:sldChg chg="modSp mod">
        <pc:chgData name="ANA SOUZA (TEGPORTO.COM.BR)" userId="4e71cbe6-a119-437d-a7da-28b8e7511891" providerId="ADAL" clId="{D656F54D-BF07-4F62-9958-90AD9D762DCA}" dt="2023-03-15T14:21:50.215" v="5270" actId="1076"/>
        <pc:sldMkLst>
          <pc:docMk/>
          <pc:sldMk cId="0" sldId="273"/>
        </pc:sldMkLst>
        <pc:spChg chg="mod">
          <ac:chgData name="ANA SOUZA (TEGPORTO.COM.BR)" userId="4e71cbe6-a119-437d-a7da-28b8e7511891" providerId="ADAL" clId="{D656F54D-BF07-4F62-9958-90AD9D762DCA}" dt="2023-03-15T14:21:50.215" v="5270" actId="1076"/>
          <ac:spMkLst>
            <pc:docMk/>
            <pc:sldMk cId="0" sldId="273"/>
            <ac:spMk id="295" creationId="{00000000-0000-0000-0000-000000000000}"/>
          </ac:spMkLst>
        </pc:spChg>
      </pc:sldChg>
      <pc:sldChg chg="del mod modShow">
        <pc:chgData name="ANA SOUZA (TEGPORTO.COM.BR)" userId="4e71cbe6-a119-437d-a7da-28b8e7511891" providerId="ADAL" clId="{D656F54D-BF07-4F62-9958-90AD9D762DCA}" dt="2023-03-13T14:54:47.592" v="2968" actId="2696"/>
        <pc:sldMkLst>
          <pc:docMk/>
          <pc:sldMk cId="0" sldId="274"/>
        </pc:sldMkLst>
      </pc:sldChg>
      <pc:sldChg chg="del mod modShow">
        <pc:chgData name="ANA SOUZA (TEGPORTO.COM.BR)" userId="4e71cbe6-a119-437d-a7da-28b8e7511891" providerId="ADAL" clId="{D656F54D-BF07-4F62-9958-90AD9D762DCA}" dt="2023-03-13T14:54:47.592" v="2968" actId="2696"/>
        <pc:sldMkLst>
          <pc:docMk/>
          <pc:sldMk cId="0" sldId="275"/>
        </pc:sldMkLst>
      </pc:sldChg>
      <pc:sldChg chg="del mod modShow">
        <pc:chgData name="ANA SOUZA (TEGPORTO.COM.BR)" userId="4e71cbe6-a119-437d-a7da-28b8e7511891" providerId="ADAL" clId="{D656F54D-BF07-4F62-9958-90AD9D762DCA}" dt="2023-03-13T14:54:47.592" v="2968" actId="2696"/>
        <pc:sldMkLst>
          <pc:docMk/>
          <pc:sldMk cId="0" sldId="276"/>
        </pc:sldMkLst>
      </pc:sldChg>
      <pc:sldChg chg="del mod modShow">
        <pc:chgData name="ANA SOUZA (TEGPORTO.COM.BR)" userId="4e71cbe6-a119-437d-a7da-28b8e7511891" providerId="ADAL" clId="{D656F54D-BF07-4F62-9958-90AD9D762DCA}" dt="2023-03-13T14:54:47.592" v="2968" actId="2696"/>
        <pc:sldMkLst>
          <pc:docMk/>
          <pc:sldMk cId="0" sldId="277"/>
        </pc:sldMkLst>
      </pc:sldChg>
      <pc:sldChg chg="del mod modShow">
        <pc:chgData name="ANA SOUZA (TEGPORTO.COM.BR)" userId="4e71cbe6-a119-437d-a7da-28b8e7511891" providerId="ADAL" clId="{D656F54D-BF07-4F62-9958-90AD9D762DCA}" dt="2023-03-13T14:54:50.878" v="2969" actId="2696"/>
        <pc:sldMkLst>
          <pc:docMk/>
          <pc:sldMk cId="0" sldId="282"/>
        </pc:sldMkLst>
      </pc:sldChg>
      <pc:sldChg chg="del mod modShow">
        <pc:chgData name="ANA SOUZA (TEGPORTO.COM.BR)" userId="4e71cbe6-a119-437d-a7da-28b8e7511891" providerId="ADAL" clId="{D656F54D-BF07-4F62-9958-90AD9D762DCA}" dt="2023-03-13T14:55:38.233" v="2970" actId="2696"/>
        <pc:sldMkLst>
          <pc:docMk/>
          <pc:sldMk cId="0" sldId="283"/>
        </pc:sldMkLst>
      </pc:sldChg>
      <pc:sldChg chg="del mod modShow">
        <pc:chgData name="ANA SOUZA (TEGPORTO.COM.BR)" userId="4e71cbe6-a119-437d-a7da-28b8e7511891" providerId="ADAL" clId="{D656F54D-BF07-4F62-9958-90AD9D762DCA}" dt="2023-03-13T14:55:38.233" v="2970" actId="2696"/>
        <pc:sldMkLst>
          <pc:docMk/>
          <pc:sldMk cId="0" sldId="284"/>
        </pc:sldMkLst>
      </pc:sldChg>
      <pc:sldChg chg="del mod modShow">
        <pc:chgData name="ANA SOUZA (TEGPORTO.COM.BR)" userId="4e71cbe6-a119-437d-a7da-28b8e7511891" providerId="ADAL" clId="{D656F54D-BF07-4F62-9958-90AD9D762DCA}" dt="2023-03-13T14:55:38.233" v="2970" actId="2696"/>
        <pc:sldMkLst>
          <pc:docMk/>
          <pc:sldMk cId="0" sldId="285"/>
        </pc:sldMkLst>
      </pc:sldChg>
      <pc:sldChg chg="del mod modShow">
        <pc:chgData name="ANA SOUZA (TEGPORTO.COM.BR)" userId="4e71cbe6-a119-437d-a7da-28b8e7511891" providerId="ADAL" clId="{D656F54D-BF07-4F62-9958-90AD9D762DCA}" dt="2023-03-13T14:55:38.233" v="2970" actId="2696"/>
        <pc:sldMkLst>
          <pc:docMk/>
          <pc:sldMk cId="0" sldId="286"/>
        </pc:sldMkLst>
      </pc:sldChg>
      <pc:sldChg chg="del mod modShow">
        <pc:chgData name="ANA SOUZA (TEGPORTO.COM.BR)" userId="4e71cbe6-a119-437d-a7da-28b8e7511891" providerId="ADAL" clId="{D656F54D-BF07-4F62-9958-90AD9D762DCA}" dt="2023-03-13T14:55:38.233" v="2970" actId="2696"/>
        <pc:sldMkLst>
          <pc:docMk/>
          <pc:sldMk cId="0" sldId="287"/>
        </pc:sldMkLst>
      </pc:sldChg>
      <pc:sldChg chg="del mod modShow">
        <pc:chgData name="ANA SOUZA (TEGPORTO.COM.BR)" userId="4e71cbe6-a119-437d-a7da-28b8e7511891" providerId="ADAL" clId="{D656F54D-BF07-4F62-9958-90AD9D762DCA}" dt="2023-03-13T14:55:38.233" v="2970" actId="2696"/>
        <pc:sldMkLst>
          <pc:docMk/>
          <pc:sldMk cId="0" sldId="289"/>
        </pc:sldMkLst>
      </pc:sldChg>
      <pc:sldChg chg="del mod modShow">
        <pc:chgData name="ANA SOUZA (TEGPORTO.COM.BR)" userId="4e71cbe6-a119-437d-a7da-28b8e7511891" providerId="ADAL" clId="{D656F54D-BF07-4F62-9958-90AD9D762DCA}" dt="2023-03-13T14:55:38.233" v="2970" actId="2696"/>
        <pc:sldMkLst>
          <pc:docMk/>
          <pc:sldMk cId="0" sldId="290"/>
        </pc:sldMkLst>
      </pc:sldChg>
      <pc:sldChg chg="modSp mod modShow">
        <pc:chgData name="ANA SOUZA (TEGPORTO.COM.BR)" userId="4e71cbe6-a119-437d-a7da-28b8e7511891" providerId="ADAL" clId="{D656F54D-BF07-4F62-9958-90AD9D762DCA}" dt="2023-03-15T14:34:46.266" v="5597" actId="1076"/>
        <pc:sldMkLst>
          <pc:docMk/>
          <pc:sldMk cId="0" sldId="291"/>
        </pc:sldMkLst>
        <pc:picChg chg="mod">
          <ac:chgData name="ANA SOUZA (TEGPORTO.COM.BR)" userId="4e71cbe6-a119-437d-a7da-28b8e7511891" providerId="ADAL" clId="{D656F54D-BF07-4F62-9958-90AD9D762DCA}" dt="2023-03-15T14:34:46.266" v="5597" actId="1076"/>
          <ac:picMkLst>
            <pc:docMk/>
            <pc:sldMk cId="0" sldId="291"/>
            <ac:picMk id="690" creationId="{00000000-0000-0000-0000-000000000000}"/>
          </ac:picMkLst>
        </pc:picChg>
      </pc:sldChg>
      <pc:sldChg chg="modSp mod modShow">
        <pc:chgData name="ANA SOUZA (TEGPORTO.COM.BR)" userId="4e71cbe6-a119-437d-a7da-28b8e7511891" providerId="ADAL" clId="{D656F54D-BF07-4F62-9958-90AD9D762DCA}" dt="2023-03-13T14:55:47.129" v="2971" actId="1076"/>
        <pc:sldMkLst>
          <pc:docMk/>
          <pc:sldMk cId="0" sldId="292"/>
        </pc:sldMkLst>
        <pc:spChg chg="mod">
          <ac:chgData name="ANA SOUZA (TEGPORTO.COM.BR)" userId="4e71cbe6-a119-437d-a7da-28b8e7511891" providerId="ADAL" clId="{D656F54D-BF07-4F62-9958-90AD9D762DCA}" dt="2023-03-13T14:55:47.129" v="2971" actId="1076"/>
          <ac:spMkLst>
            <pc:docMk/>
            <pc:sldMk cId="0" sldId="292"/>
            <ac:spMk id="981" creationId="{00000000-0000-0000-0000-000000000000}"/>
          </ac:spMkLst>
        </pc:spChg>
      </pc:sldChg>
      <pc:sldChg chg="mod modShow">
        <pc:chgData name="ANA SOUZA (TEGPORTO.COM.BR)" userId="4e71cbe6-a119-437d-a7da-28b8e7511891" providerId="ADAL" clId="{D656F54D-BF07-4F62-9958-90AD9D762DCA}" dt="2023-03-10T13:59:34.604" v="2090" actId="729"/>
        <pc:sldMkLst>
          <pc:docMk/>
          <pc:sldMk cId="0" sldId="293"/>
        </pc:sldMkLst>
      </pc:sldChg>
      <pc:sldChg chg="modSp mod modShow">
        <pc:chgData name="ANA SOUZA (TEGPORTO.COM.BR)" userId="4e71cbe6-a119-437d-a7da-28b8e7511891" providerId="ADAL" clId="{D656F54D-BF07-4F62-9958-90AD9D762DCA}" dt="2023-03-15T14:50:39.048" v="6667" actId="6549"/>
        <pc:sldMkLst>
          <pc:docMk/>
          <pc:sldMk cId="0" sldId="294"/>
        </pc:sldMkLst>
        <pc:spChg chg="mod">
          <ac:chgData name="ANA SOUZA (TEGPORTO.COM.BR)" userId="4e71cbe6-a119-437d-a7da-28b8e7511891" providerId="ADAL" clId="{D656F54D-BF07-4F62-9958-90AD9D762DCA}" dt="2023-03-15T14:50:39.048" v="6667" actId="6549"/>
          <ac:spMkLst>
            <pc:docMk/>
            <pc:sldMk cId="0" sldId="294"/>
            <ac:spMk id="1438" creationId="{00000000-0000-0000-0000-000000000000}"/>
          </ac:spMkLst>
        </pc:spChg>
      </pc:sldChg>
      <pc:sldChg chg="modSp mod">
        <pc:chgData name="ANA SOUZA (TEGPORTO.COM.BR)" userId="4e71cbe6-a119-437d-a7da-28b8e7511891" providerId="ADAL" clId="{D656F54D-BF07-4F62-9958-90AD9D762DCA}" dt="2023-03-15T14:05:45.622" v="4597" actId="1037"/>
        <pc:sldMkLst>
          <pc:docMk/>
          <pc:sldMk cId="3614363" sldId="296"/>
        </pc:sldMkLst>
        <pc:grpChg chg="mod">
          <ac:chgData name="ANA SOUZA (TEGPORTO.COM.BR)" userId="4e71cbe6-a119-437d-a7da-28b8e7511891" providerId="ADAL" clId="{D656F54D-BF07-4F62-9958-90AD9D762DCA}" dt="2023-03-15T14:05:22.309" v="4583" actId="1076"/>
          <ac:grpSpMkLst>
            <pc:docMk/>
            <pc:sldMk cId="3614363" sldId="296"/>
            <ac:grpSpMk id="2" creationId="{421D9DDD-7F01-41FD-9CE1-076290DE4CCE}"/>
          </ac:grpSpMkLst>
        </pc:grpChg>
        <pc:grpChg chg="mod">
          <ac:chgData name="ANA SOUZA (TEGPORTO.COM.BR)" userId="4e71cbe6-a119-437d-a7da-28b8e7511891" providerId="ADAL" clId="{D656F54D-BF07-4F62-9958-90AD9D762DCA}" dt="2023-03-15T14:05:45.622" v="4597" actId="1037"/>
          <ac:grpSpMkLst>
            <pc:docMk/>
            <pc:sldMk cId="3614363" sldId="296"/>
            <ac:grpSpMk id="3" creationId="{DABF48D6-959B-786F-3A24-48C942BE766A}"/>
          </ac:grpSpMkLst>
        </pc:grpChg>
        <pc:grpChg chg="mod">
          <ac:chgData name="ANA SOUZA (TEGPORTO.COM.BR)" userId="4e71cbe6-a119-437d-a7da-28b8e7511891" providerId="ADAL" clId="{D656F54D-BF07-4F62-9958-90AD9D762DCA}" dt="2023-03-15T14:05:04.101" v="4581" actId="1037"/>
          <ac:grpSpMkLst>
            <pc:docMk/>
            <pc:sldMk cId="3614363" sldId="296"/>
            <ac:grpSpMk id="4" creationId="{32749B5D-51C9-29A7-33BB-CC60166211DF}"/>
          </ac:grpSpMkLst>
        </pc:grpChg>
      </pc:sldChg>
      <pc:sldChg chg="modSp mod">
        <pc:chgData name="ANA SOUZA (TEGPORTO.COM.BR)" userId="4e71cbe6-a119-437d-a7da-28b8e7511891" providerId="ADAL" clId="{D656F54D-BF07-4F62-9958-90AD9D762DCA}" dt="2023-03-15T14:07:34.206" v="4674" actId="1035"/>
        <pc:sldMkLst>
          <pc:docMk/>
          <pc:sldMk cId="2103623189" sldId="297"/>
        </pc:sldMkLst>
        <pc:spChg chg="mod">
          <ac:chgData name="ANA SOUZA (TEGPORTO.COM.BR)" userId="4e71cbe6-a119-437d-a7da-28b8e7511891" providerId="ADAL" clId="{D656F54D-BF07-4F62-9958-90AD9D762DCA}" dt="2023-03-15T14:07:24.862" v="4665" actId="1036"/>
          <ac:spMkLst>
            <pc:docMk/>
            <pc:sldMk cId="2103623189" sldId="297"/>
            <ac:spMk id="7" creationId="{52D67CB9-E44B-4AEE-B283-164C79DD18B1}"/>
          </ac:spMkLst>
        </pc:spChg>
        <pc:spChg chg="mod">
          <ac:chgData name="ANA SOUZA (TEGPORTO.COM.BR)" userId="4e71cbe6-a119-437d-a7da-28b8e7511891" providerId="ADAL" clId="{D656F54D-BF07-4F62-9958-90AD9D762DCA}" dt="2023-03-15T14:07:04.559" v="4657" actId="1036"/>
          <ac:spMkLst>
            <pc:docMk/>
            <pc:sldMk cId="2103623189" sldId="297"/>
            <ac:spMk id="151" creationId="{00000000-0000-0000-0000-000000000000}"/>
          </ac:spMkLst>
        </pc:spChg>
        <pc:picChg chg="mod">
          <ac:chgData name="ANA SOUZA (TEGPORTO.COM.BR)" userId="4e71cbe6-a119-437d-a7da-28b8e7511891" providerId="ADAL" clId="{D656F54D-BF07-4F62-9958-90AD9D762DCA}" dt="2023-03-15T14:07:34.206" v="4674" actId="1035"/>
          <ac:picMkLst>
            <pc:docMk/>
            <pc:sldMk cId="2103623189" sldId="297"/>
            <ac:picMk id="11" creationId="{0483E0DE-3AE7-4BD7-AFB4-DCF44F994108}"/>
          </ac:picMkLst>
        </pc:picChg>
        <pc:picChg chg="mod">
          <ac:chgData name="ANA SOUZA (TEGPORTO.COM.BR)" userId="4e71cbe6-a119-437d-a7da-28b8e7511891" providerId="ADAL" clId="{D656F54D-BF07-4F62-9958-90AD9D762DCA}" dt="2023-03-15T14:07:31.329" v="4672" actId="1035"/>
          <ac:picMkLst>
            <pc:docMk/>
            <pc:sldMk cId="2103623189" sldId="297"/>
            <ac:picMk id="12" creationId="{3FC91567-6626-4F2B-8DA6-A2AE8E1CD549}"/>
          </ac:picMkLst>
        </pc:picChg>
        <pc:picChg chg="mod">
          <ac:chgData name="ANA SOUZA (TEGPORTO.COM.BR)" userId="4e71cbe6-a119-437d-a7da-28b8e7511891" providerId="ADAL" clId="{D656F54D-BF07-4F62-9958-90AD9D762DCA}" dt="2023-03-15T14:07:31.329" v="4672" actId="1035"/>
          <ac:picMkLst>
            <pc:docMk/>
            <pc:sldMk cId="2103623189" sldId="297"/>
            <ac:picMk id="13" creationId="{C29C95E4-E3CA-4FEF-AA74-4028B7DA27FC}"/>
          </ac:picMkLst>
        </pc:picChg>
      </pc:sldChg>
      <pc:sldChg chg="modSp mod">
        <pc:chgData name="ANA SOUZA (TEGPORTO.COM.BR)" userId="4e71cbe6-a119-437d-a7da-28b8e7511891" providerId="ADAL" clId="{D656F54D-BF07-4F62-9958-90AD9D762DCA}" dt="2023-03-15T14:07:50.483" v="4680" actId="1076"/>
        <pc:sldMkLst>
          <pc:docMk/>
          <pc:sldMk cId="3058465545" sldId="298"/>
        </pc:sldMkLst>
        <pc:spChg chg="mod">
          <ac:chgData name="ANA SOUZA (TEGPORTO.COM.BR)" userId="4e71cbe6-a119-437d-a7da-28b8e7511891" providerId="ADAL" clId="{D656F54D-BF07-4F62-9958-90AD9D762DCA}" dt="2023-03-15T14:07:50.483" v="4680" actId="1076"/>
          <ac:spMkLst>
            <pc:docMk/>
            <pc:sldMk cId="3058465545" sldId="298"/>
            <ac:spMk id="7" creationId="{52D67CB9-E44B-4AEE-B283-164C79DD18B1}"/>
          </ac:spMkLst>
        </pc:spChg>
        <pc:spChg chg="mod">
          <ac:chgData name="ANA SOUZA (TEGPORTO.COM.BR)" userId="4e71cbe6-a119-437d-a7da-28b8e7511891" providerId="ADAL" clId="{D656F54D-BF07-4F62-9958-90AD9D762DCA}" dt="2023-03-15T14:07:42.106" v="4675" actId="1076"/>
          <ac:spMkLst>
            <pc:docMk/>
            <pc:sldMk cId="3058465545" sldId="298"/>
            <ac:spMk id="16" creationId="{B3582E94-E876-48F6-95DE-5763C6DB41A7}"/>
          </ac:spMkLst>
        </pc:spChg>
        <pc:picChg chg="mod">
          <ac:chgData name="ANA SOUZA (TEGPORTO.COM.BR)" userId="4e71cbe6-a119-437d-a7da-28b8e7511891" providerId="ADAL" clId="{D656F54D-BF07-4F62-9958-90AD9D762DCA}" dt="2023-03-15T14:07:44.641" v="4679" actId="1035"/>
          <ac:picMkLst>
            <pc:docMk/>
            <pc:sldMk cId="3058465545" sldId="298"/>
            <ac:picMk id="17" creationId="{6A0D407F-D375-4A8B-B5E3-C83286BCA2D0}"/>
          </ac:picMkLst>
        </pc:picChg>
      </pc:sldChg>
      <pc:sldChg chg="modSp mod">
        <pc:chgData name="ANA SOUZA (TEGPORTO.COM.BR)" userId="4e71cbe6-a119-437d-a7da-28b8e7511891" providerId="ADAL" clId="{D656F54D-BF07-4F62-9958-90AD9D762DCA}" dt="2023-03-15T14:08:08.145" v="4686" actId="1035"/>
        <pc:sldMkLst>
          <pc:docMk/>
          <pc:sldMk cId="801145604" sldId="299"/>
        </pc:sldMkLst>
        <pc:spChg chg="mod">
          <ac:chgData name="ANA SOUZA (TEGPORTO.COM.BR)" userId="4e71cbe6-a119-437d-a7da-28b8e7511891" providerId="ADAL" clId="{D656F54D-BF07-4F62-9958-90AD9D762DCA}" dt="2023-03-15T14:08:00.677" v="4682" actId="1076"/>
          <ac:spMkLst>
            <pc:docMk/>
            <pc:sldMk cId="801145604" sldId="299"/>
            <ac:spMk id="8" creationId="{9069122F-2C2C-48DF-B31D-D7737453DB2A}"/>
          </ac:spMkLst>
        </pc:spChg>
        <pc:spChg chg="mod">
          <ac:chgData name="ANA SOUZA (TEGPORTO.COM.BR)" userId="4e71cbe6-a119-437d-a7da-28b8e7511891" providerId="ADAL" clId="{D656F54D-BF07-4F62-9958-90AD9D762DCA}" dt="2023-03-15T14:07:57.066" v="4681" actId="1076"/>
          <ac:spMkLst>
            <pc:docMk/>
            <pc:sldMk cId="801145604" sldId="299"/>
            <ac:spMk id="12" creationId="{2764F163-AC4E-43E9-8D48-75641D55EFDB}"/>
          </ac:spMkLst>
        </pc:spChg>
        <pc:picChg chg="mod">
          <ac:chgData name="ANA SOUZA (TEGPORTO.COM.BR)" userId="4e71cbe6-a119-437d-a7da-28b8e7511891" providerId="ADAL" clId="{D656F54D-BF07-4F62-9958-90AD9D762DCA}" dt="2023-03-15T14:08:08.145" v="4686" actId="1035"/>
          <ac:picMkLst>
            <pc:docMk/>
            <pc:sldMk cId="801145604" sldId="299"/>
            <ac:picMk id="11" creationId="{F8B9E781-B5FF-4F93-9E2A-2E049FC33BE1}"/>
          </ac:picMkLst>
        </pc:picChg>
      </pc:sldChg>
      <pc:sldChg chg="modSp mod">
        <pc:chgData name="ANA SOUZA (TEGPORTO.COM.BR)" userId="4e71cbe6-a119-437d-a7da-28b8e7511891" providerId="ADAL" clId="{D656F54D-BF07-4F62-9958-90AD9D762DCA}" dt="2023-03-15T14:08:14.569" v="4687" actId="1076"/>
        <pc:sldMkLst>
          <pc:docMk/>
          <pc:sldMk cId="3779647343" sldId="300"/>
        </pc:sldMkLst>
        <pc:spChg chg="mod">
          <ac:chgData name="ANA SOUZA (TEGPORTO.COM.BR)" userId="4e71cbe6-a119-437d-a7da-28b8e7511891" providerId="ADAL" clId="{D656F54D-BF07-4F62-9958-90AD9D762DCA}" dt="2023-03-15T14:08:14.569" v="4687" actId="1076"/>
          <ac:spMkLst>
            <pc:docMk/>
            <pc:sldMk cId="3779647343" sldId="300"/>
            <ac:spMk id="12" creationId="{2764F163-AC4E-43E9-8D48-75641D55EFDB}"/>
          </ac:spMkLst>
        </pc:spChg>
      </pc:sldChg>
      <pc:sldChg chg="modSp mod">
        <pc:chgData name="ANA SOUZA (TEGPORTO.COM.BR)" userId="4e71cbe6-a119-437d-a7da-28b8e7511891" providerId="ADAL" clId="{D656F54D-BF07-4F62-9958-90AD9D762DCA}" dt="2023-03-15T14:21:16.872" v="5263" actId="1036"/>
        <pc:sldMkLst>
          <pc:docMk/>
          <pc:sldMk cId="1706939580" sldId="301"/>
        </pc:sldMkLst>
        <pc:spChg chg="mod">
          <ac:chgData name="ANA SOUZA (TEGPORTO.COM.BR)" userId="4e71cbe6-a119-437d-a7da-28b8e7511891" providerId="ADAL" clId="{D656F54D-BF07-4F62-9958-90AD9D762DCA}" dt="2023-03-15T14:21:16.872" v="5263" actId="1036"/>
          <ac:spMkLst>
            <pc:docMk/>
            <pc:sldMk cId="1706939580" sldId="301"/>
            <ac:spMk id="7" creationId="{A889A2CC-7097-456F-8C27-13FA9FE113E7}"/>
          </ac:spMkLst>
        </pc:spChg>
        <pc:spChg chg="mod">
          <ac:chgData name="ANA SOUZA (TEGPORTO.COM.BR)" userId="4e71cbe6-a119-437d-a7da-28b8e7511891" providerId="ADAL" clId="{D656F54D-BF07-4F62-9958-90AD9D762DCA}" dt="2023-03-10T14:55:19.279" v="2365" actId="255"/>
          <ac:spMkLst>
            <pc:docMk/>
            <pc:sldMk cId="1706939580" sldId="301"/>
            <ac:spMk id="10" creationId="{C214BE40-CF58-44FF-A3F7-3682781D50BE}"/>
          </ac:spMkLst>
        </pc:spChg>
      </pc:sldChg>
      <pc:sldChg chg="addSp modSp mod">
        <pc:chgData name="ANA SOUZA (TEGPORTO.COM.BR)" userId="4e71cbe6-a119-437d-a7da-28b8e7511891" providerId="ADAL" clId="{D656F54D-BF07-4F62-9958-90AD9D762DCA}" dt="2023-03-15T14:16:15.943" v="5178" actId="1036"/>
        <pc:sldMkLst>
          <pc:docMk/>
          <pc:sldMk cId="2733005448" sldId="304"/>
        </pc:sldMkLst>
        <pc:spChg chg="add mod">
          <ac:chgData name="ANA SOUZA (TEGPORTO.COM.BR)" userId="4e71cbe6-a119-437d-a7da-28b8e7511891" providerId="ADAL" clId="{D656F54D-BF07-4F62-9958-90AD9D762DCA}" dt="2023-03-15T14:13:16.603" v="5113" actId="20577"/>
          <ac:spMkLst>
            <pc:docMk/>
            <pc:sldMk cId="2733005448" sldId="304"/>
            <ac:spMk id="6" creationId="{F67639E4-86CD-4340-B599-7D3F64DEB984}"/>
          </ac:spMkLst>
        </pc:spChg>
        <pc:spChg chg="mod">
          <ac:chgData name="ANA SOUZA (TEGPORTO.COM.BR)" userId="4e71cbe6-a119-437d-a7da-28b8e7511891" providerId="ADAL" clId="{D656F54D-BF07-4F62-9958-90AD9D762DCA}" dt="2023-03-15T14:12:38.746" v="5108" actId="12"/>
          <ac:spMkLst>
            <pc:docMk/>
            <pc:sldMk cId="2733005448" sldId="304"/>
            <ac:spMk id="16" creationId="{23DB0320-08F2-4A52-8C19-D3BE67102565}"/>
          </ac:spMkLst>
        </pc:spChg>
        <pc:spChg chg="mod">
          <ac:chgData name="ANA SOUZA (TEGPORTO.COM.BR)" userId="4e71cbe6-a119-437d-a7da-28b8e7511891" providerId="ADAL" clId="{D656F54D-BF07-4F62-9958-90AD9D762DCA}" dt="2023-03-15T14:16:15.943" v="5178" actId="1036"/>
          <ac:spMkLst>
            <pc:docMk/>
            <pc:sldMk cId="2733005448" sldId="304"/>
            <ac:spMk id="71" creationId="{00000000-0000-0000-0000-000000000000}"/>
          </ac:spMkLst>
        </pc:spChg>
      </pc:sldChg>
      <pc:sldChg chg="addSp delSp modSp mod">
        <pc:chgData name="ANA SOUZA (TEGPORTO.COM.BR)" userId="4e71cbe6-a119-437d-a7da-28b8e7511891" providerId="ADAL" clId="{D656F54D-BF07-4F62-9958-90AD9D762DCA}" dt="2023-03-15T16:13:32.597" v="6890" actId="255"/>
        <pc:sldMkLst>
          <pc:docMk/>
          <pc:sldMk cId="400317090" sldId="306"/>
        </pc:sldMkLst>
        <pc:spChg chg="add del mod">
          <ac:chgData name="ANA SOUZA (TEGPORTO.COM.BR)" userId="4e71cbe6-a119-437d-a7da-28b8e7511891" providerId="ADAL" clId="{D656F54D-BF07-4F62-9958-90AD9D762DCA}" dt="2023-03-15T14:17:15.256" v="5184" actId="478"/>
          <ac:spMkLst>
            <pc:docMk/>
            <pc:sldMk cId="400317090" sldId="306"/>
            <ac:spMk id="3" creationId="{8F24E7C5-A07E-42E9-9AEF-D44A80F33AFA}"/>
          </ac:spMkLst>
        </pc:spChg>
        <pc:spChg chg="add mod">
          <ac:chgData name="ANA SOUZA (TEGPORTO.COM.BR)" userId="4e71cbe6-a119-437d-a7da-28b8e7511891" providerId="ADAL" clId="{D656F54D-BF07-4F62-9958-90AD9D762DCA}" dt="2023-03-15T14:17:12.463" v="5183"/>
          <ac:spMkLst>
            <pc:docMk/>
            <pc:sldMk cId="400317090" sldId="306"/>
            <ac:spMk id="9" creationId="{D7E9D172-0185-41B9-8326-2DC60A1EDD4A}"/>
          </ac:spMkLst>
        </pc:spChg>
        <pc:spChg chg="mod">
          <ac:chgData name="ANA SOUZA (TEGPORTO.COM.BR)" userId="4e71cbe6-a119-437d-a7da-28b8e7511891" providerId="ADAL" clId="{D656F54D-BF07-4F62-9958-90AD9D762DCA}" dt="2023-03-15T16:13:32.597" v="6890" actId="255"/>
          <ac:spMkLst>
            <pc:docMk/>
            <pc:sldMk cId="400317090" sldId="306"/>
            <ac:spMk id="14" creationId="{9B754F16-DC8F-4DAA-8B53-CD748DD5681E}"/>
          </ac:spMkLst>
        </pc:spChg>
        <pc:spChg chg="mod">
          <ac:chgData name="ANA SOUZA (TEGPORTO.COM.BR)" userId="4e71cbe6-a119-437d-a7da-28b8e7511891" providerId="ADAL" clId="{D656F54D-BF07-4F62-9958-90AD9D762DCA}" dt="2023-03-15T16:13:28.054" v="6889" actId="255"/>
          <ac:spMkLst>
            <pc:docMk/>
            <pc:sldMk cId="400317090" sldId="306"/>
            <ac:spMk id="16" creationId="{23DB0320-08F2-4A52-8C19-D3BE67102565}"/>
          </ac:spMkLst>
        </pc:spChg>
        <pc:spChg chg="del">
          <ac:chgData name="ANA SOUZA (TEGPORTO.COM.BR)" userId="4e71cbe6-a119-437d-a7da-28b8e7511891" providerId="ADAL" clId="{D656F54D-BF07-4F62-9958-90AD9D762DCA}" dt="2023-03-15T14:17:12.215" v="5182" actId="478"/>
          <ac:spMkLst>
            <pc:docMk/>
            <pc:sldMk cId="400317090" sldId="306"/>
            <ac:spMk id="71" creationId="{00000000-0000-0000-0000-000000000000}"/>
          </ac:spMkLst>
        </pc:spChg>
      </pc:sldChg>
      <pc:sldChg chg="modSp mod">
        <pc:chgData name="ANA SOUZA (TEGPORTO.COM.BR)" userId="4e71cbe6-a119-437d-a7da-28b8e7511891" providerId="ADAL" clId="{D656F54D-BF07-4F62-9958-90AD9D762DCA}" dt="2023-03-15T14:17:41.726" v="5188" actId="12"/>
        <pc:sldMkLst>
          <pc:docMk/>
          <pc:sldMk cId="2262960056" sldId="307"/>
        </pc:sldMkLst>
        <pc:spChg chg="mod">
          <ac:chgData name="ANA SOUZA (TEGPORTO.COM.BR)" userId="4e71cbe6-a119-437d-a7da-28b8e7511891" providerId="ADAL" clId="{D656F54D-BF07-4F62-9958-90AD9D762DCA}" dt="2023-03-10T14:57:07.404" v="2376" actId="255"/>
          <ac:spMkLst>
            <pc:docMk/>
            <pc:sldMk cId="2262960056" sldId="307"/>
            <ac:spMk id="3" creationId="{FFAA3DC6-A160-C21E-126F-EB8A77F1E9F8}"/>
          </ac:spMkLst>
        </pc:spChg>
        <pc:spChg chg="mod">
          <ac:chgData name="ANA SOUZA (TEGPORTO.COM.BR)" userId="4e71cbe6-a119-437d-a7da-28b8e7511891" providerId="ADAL" clId="{D656F54D-BF07-4F62-9958-90AD9D762DCA}" dt="2023-03-15T14:17:41.726" v="5188" actId="12"/>
          <ac:spMkLst>
            <pc:docMk/>
            <pc:sldMk cId="2262960056" sldId="307"/>
            <ac:spMk id="676" creationId="{00000000-0000-0000-0000-000000000000}"/>
          </ac:spMkLst>
        </pc:spChg>
      </pc:sldChg>
      <pc:sldChg chg="modSp mod">
        <pc:chgData name="ANA SOUZA (TEGPORTO.COM.BR)" userId="4e71cbe6-a119-437d-a7da-28b8e7511891" providerId="ADAL" clId="{D656F54D-BF07-4F62-9958-90AD9D762DCA}" dt="2023-03-15T14:17:46.561" v="5189" actId="12"/>
        <pc:sldMkLst>
          <pc:docMk/>
          <pc:sldMk cId="1732989277" sldId="308"/>
        </pc:sldMkLst>
        <pc:spChg chg="mod">
          <ac:chgData name="ANA SOUZA (TEGPORTO.COM.BR)" userId="4e71cbe6-a119-437d-a7da-28b8e7511891" providerId="ADAL" clId="{D656F54D-BF07-4F62-9958-90AD9D762DCA}" dt="2023-03-10T14:57:18.563" v="2379" actId="403"/>
          <ac:spMkLst>
            <pc:docMk/>
            <pc:sldMk cId="1732989277" sldId="308"/>
            <ac:spMk id="3" creationId="{FFAA3DC6-A160-C21E-126F-EB8A77F1E9F8}"/>
          </ac:spMkLst>
        </pc:spChg>
        <pc:spChg chg="mod">
          <ac:chgData name="ANA SOUZA (TEGPORTO.COM.BR)" userId="4e71cbe6-a119-437d-a7da-28b8e7511891" providerId="ADAL" clId="{D656F54D-BF07-4F62-9958-90AD9D762DCA}" dt="2023-03-15T14:17:46.561" v="5189" actId="12"/>
          <ac:spMkLst>
            <pc:docMk/>
            <pc:sldMk cId="1732989277" sldId="308"/>
            <ac:spMk id="676" creationId="{00000000-0000-0000-0000-000000000000}"/>
          </ac:spMkLst>
        </pc:spChg>
      </pc:sldChg>
      <pc:sldChg chg="modSp mod">
        <pc:chgData name="ANA SOUZA (TEGPORTO.COM.BR)" userId="4e71cbe6-a119-437d-a7da-28b8e7511891" providerId="ADAL" clId="{D656F54D-BF07-4F62-9958-90AD9D762DCA}" dt="2023-03-15T14:17:55.415" v="5192" actId="1035"/>
        <pc:sldMkLst>
          <pc:docMk/>
          <pc:sldMk cId="4010650486" sldId="309"/>
        </pc:sldMkLst>
        <pc:spChg chg="mod">
          <ac:chgData name="ANA SOUZA (TEGPORTO.COM.BR)" userId="4e71cbe6-a119-437d-a7da-28b8e7511891" providerId="ADAL" clId="{D656F54D-BF07-4F62-9958-90AD9D762DCA}" dt="2023-03-15T14:17:55.415" v="5192" actId="1035"/>
          <ac:spMkLst>
            <pc:docMk/>
            <pc:sldMk cId="4010650486" sldId="309"/>
            <ac:spMk id="3" creationId="{FFAA3DC6-A160-C21E-126F-EB8A77F1E9F8}"/>
          </ac:spMkLst>
        </pc:spChg>
        <pc:spChg chg="mod">
          <ac:chgData name="ANA SOUZA (TEGPORTO.COM.BR)" userId="4e71cbe6-a119-437d-a7da-28b8e7511891" providerId="ADAL" clId="{D656F54D-BF07-4F62-9958-90AD9D762DCA}" dt="2023-03-15T14:17:51.645" v="5190" actId="12"/>
          <ac:spMkLst>
            <pc:docMk/>
            <pc:sldMk cId="4010650486" sldId="309"/>
            <ac:spMk id="676" creationId="{00000000-0000-0000-0000-000000000000}"/>
          </ac:spMkLst>
        </pc:spChg>
      </pc:sldChg>
      <pc:sldChg chg="modSp mod">
        <pc:chgData name="ANA SOUZA (TEGPORTO.COM.BR)" userId="4e71cbe6-a119-437d-a7da-28b8e7511891" providerId="ADAL" clId="{D656F54D-BF07-4F62-9958-90AD9D762DCA}" dt="2023-03-15T14:18:01.854" v="5193" actId="12"/>
        <pc:sldMkLst>
          <pc:docMk/>
          <pc:sldMk cId="4238300661" sldId="310"/>
        </pc:sldMkLst>
        <pc:spChg chg="mod">
          <ac:chgData name="ANA SOUZA (TEGPORTO.COM.BR)" userId="4e71cbe6-a119-437d-a7da-28b8e7511891" providerId="ADAL" clId="{D656F54D-BF07-4F62-9958-90AD9D762DCA}" dt="2023-03-10T14:57:38.092" v="2385" actId="255"/>
          <ac:spMkLst>
            <pc:docMk/>
            <pc:sldMk cId="4238300661" sldId="310"/>
            <ac:spMk id="3" creationId="{FFAA3DC6-A160-C21E-126F-EB8A77F1E9F8}"/>
          </ac:spMkLst>
        </pc:spChg>
        <pc:spChg chg="mod">
          <ac:chgData name="ANA SOUZA (TEGPORTO.COM.BR)" userId="4e71cbe6-a119-437d-a7da-28b8e7511891" providerId="ADAL" clId="{D656F54D-BF07-4F62-9958-90AD9D762DCA}" dt="2023-03-15T14:18:01.854" v="5193" actId="12"/>
          <ac:spMkLst>
            <pc:docMk/>
            <pc:sldMk cId="4238300661" sldId="310"/>
            <ac:spMk id="676" creationId="{00000000-0000-0000-0000-000000000000}"/>
          </ac:spMkLst>
        </pc:spChg>
      </pc:sldChg>
      <pc:sldChg chg="addSp delSp modSp mod modTransition">
        <pc:chgData name="ANA SOUZA (TEGPORTO.COM.BR)" userId="4e71cbe6-a119-437d-a7da-28b8e7511891" providerId="ADAL" clId="{D656F54D-BF07-4F62-9958-90AD9D762DCA}" dt="2023-03-15T16:15:01.873" v="6895" actId="108"/>
        <pc:sldMkLst>
          <pc:docMk/>
          <pc:sldMk cId="795937947" sldId="311"/>
        </pc:sldMkLst>
        <pc:spChg chg="mod">
          <ac:chgData name="ANA SOUZA (TEGPORTO.COM.BR)" userId="4e71cbe6-a119-437d-a7da-28b8e7511891" providerId="ADAL" clId="{D656F54D-BF07-4F62-9958-90AD9D762DCA}" dt="2023-03-15T14:18:29.484" v="5209" actId="1035"/>
          <ac:spMkLst>
            <pc:docMk/>
            <pc:sldMk cId="795937947" sldId="311"/>
            <ac:spMk id="3" creationId="{FFAA3DC6-A160-C21E-126F-EB8A77F1E9F8}"/>
          </ac:spMkLst>
        </pc:spChg>
        <pc:spChg chg="mod">
          <ac:chgData name="ANA SOUZA (TEGPORTO.COM.BR)" userId="4e71cbe6-a119-437d-a7da-28b8e7511891" providerId="ADAL" clId="{D656F54D-BF07-4F62-9958-90AD9D762DCA}" dt="2023-03-15T14:18:05.795" v="5194" actId="12"/>
          <ac:spMkLst>
            <pc:docMk/>
            <pc:sldMk cId="795937947" sldId="311"/>
            <ac:spMk id="676" creationId="{00000000-0000-0000-0000-000000000000}"/>
          </ac:spMkLst>
        </pc:spChg>
        <pc:picChg chg="add del mod">
          <ac:chgData name="ANA SOUZA (TEGPORTO.COM.BR)" userId="4e71cbe6-a119-437d-a7da-28b8e7511891" providerId="ADAL" clId="{D656F54D-BF07-4F62-9958-90AD9D762DCA}" dt="2023-03-10T14:40:09.767" v="2262" actId="478"/>
          <ac:picMkLst>
            <pc:docMk/>
            <pc:sldMk cId="795937947" sldId="311"/>
            <ac:picMk id="4" creationId="{97C49792-5D08-4714-AB31-1578ACCC0985}"/>
          </ac:picMkLst>
        </pc:picChg>
        <pc:picChg chg="add del">
          <ac:chgData name="ANA SOUZA (TEGPORTO.COM.BR)" userId="4e71cbe6-a119-437d-a7da-28b8e7511891" providerId="ADAL" clId="{D656F54D-BF07-4F62-9958-90AD9D762DCA}" dt="2023-03-10T14:48:21.469" v="2293" actId="478"/>
          <ac:picMkLst>
            <pc:docMk/>
            <pc:sldMk cId="795937947" sldId="311"/>
            <ac:picMk id="6" creationId="{BB618B9C-2927-DA8B-83B8-ADF1D746C3BE}"/>
          </ac:picMkLst>
        </pc:picChg>
        <pc:picChg chg="del">
          <ac:chgData name="ANA SOUZA (TEGPORTO.COM.BR)" userId="4e71cbe6-a119-437d-a7da-28b8e7511891" providerId="ADAL" clId="{D656F54D-BF07-4F62-9958-90AD9D762DCA}" dt="2023-03-10T14:49:27.104" v="2299" actId="478"/>
          <ac:picMkLst>
            <pc:docMk/>
            <pc:sldMk cId="795937947" sldId="311"/>
            <ac:picMk id="7" creationId="{B8FB34B8-5D54-A546-23C4-C73014910C07}"/>
          </ac:picMkLst>
        </pc:picChg>
        <pc:picChg chg="del">
          <ac:chgData name="ANA SOUZA (TEGPORTO.COM.BR)" userId="4e71cbe6-a119-437d-a7da-28b8e7511891" providerId="ADAL" clId="{D656F54D-BF07-4F62-9958-90AD9D762DCA}" dt="2023-03-10T14:50:29.072" v="2303" actId="478"/>
          <ac:picMkLst>
            <pc:docMk/>
            <pc:sldMk cId="795937947" sldId="311"/>
            <ac:picMk id="8" creationId="{90C0873A-3060-0A81-AD7E-35A64E1ECBFB}"/>
          </ac:picMkLst>
        </pc:picChg>
        <pc:picChg chg="add del">
          <ac:chgData name="ANA SOUZA (TEGPORTO.COM.BR)" userId="4e71cbe6-a119-437d-a7da-28b8e7511891" providerId="ADAL" clId="{D656F54D-BF07-4F62-9958-90AD9D762DCA}" dt="2023-03-10T14:47:15.698" v="2289" actId="478"/>
          <ac:picMkLst>
            <pc:docMk/>
            <pc:sldMk cId="795937947" sldId="311"/>
            <ac:picMk id="9" creationId="{6BFF672D-94AE-EF78-ADE6-A90B4B28837F}"/>
          </ac:picMkLst>
        </pc:picChg>
        <pc:picChg chg="add del mod">
          <ac:chgData name="ANA SOUZA (TEGPORTO.COM.BR)" userId="4e71cbe6-a119-437d-a7da-28b8e7511891" providerId="ADAL" clId="{D656F54D-BF07-4F62-9958-90AD9D762DCA}" dt="2023-03-10T14:41:54.485" v="2287" actId="478"/>
          <ac:picMkLst>
            <pc:docMk/>
            <pc:sldMk cId="795937947" sldId="311"/>
            <ac:picMk id="10" creationId="{739F7676-BB9F-42D4-96AA-B889F16A26C5}"/>
          </ac:picMkLst>
        </pc:picChg>
        <pc:picChg chg="add del mod">
          <ac:chgData name="ANA SOUZA (TEGPORTO.COM.BR)" userId="4e71cbe6-a119-437d-a7da-28b8e7511891" providerId="ADAL" clId="{D656F54D-BF07-4F62-9958-90AD9D762DCA}" dt="2023-03-10T14:41:46.696" v="2280" actId="22"/>
          <ac:picMkLst>
            <pc:docMk/>
            <pc:sldMk cId="795937947" sldId="311"/>
            <ac:picMk id="12" creationId="{58BA0630-FBAF-4A52-B19A-43E9D3204DA3}"/>
          </ac:picMkLst>
        </pc:picChg>
        <pc:picChg chg="add mod">
          <ac:chgData name="ANA SOUZA (TEGPORTO.COM.BR)" userId="4e71cbe6-a119-437d-a7da-28b8e7511891" providerId="ADAL" clId="{D656F54D-BF07-4F62-9958-90AD9D762DCA}" dt="2023-03-15T16:14:55.147" v="6892" actId="108"/>
          <ac:picMkLst>
            <pc:docMk/>
            <pc:sldMk cId="795937947" sldId="311"/>
            <ac:picMk id="14" creationId="{C8A0C605-A700-417E-91A0-37455C2CCDDA}"/>
          </ac:picMkLst>
        </pc:picChg>
        <pc:picChg chg="add mod modCrop">
          <ac:chgData name="ANA SOUZA (TEGPORTO.COM.BR)" userId="4e71cbe6-a119-437d-a7da-28b8e7511891" providerId="ADAL" clId="{D656F54D-BF07-4F62-9958-90AD9D762DCA}" dt="2023-03-15T16:14:57.816" v="6893" actId="108"/>
          <ac:picMkLst>
            <pc:docMk/>
            <pc:sldMk cId="795937947" sldId="311"/>
            <ac:picMk id="16" creationId="{09F95490-A4DA-4BBE-8AB3-7E581F88E82F}"/>
          </ac:picMkLst>
        </pc:picChg>
        <pc:picChg chg="add mod modCrop">
          <ac:chgData name="ANA SOUZA (TEGPORTO.COM.BR)" userId="4e71cbe6-a119-437d-a7da-28b8e7511891" providerId="ADAL" clId="{D656F54D-BF07-4F62-9958-90AD9D762DCA}" dt="2023-03-15T16:14:59.881" v="6894" actId="108"/>
          <ac:picMkLst>
            <pc:docMk/>
            <pc:sldMk cId="795937947" sldId="311"/>
            <ac:picMk id="18" creationId="{917B165D-59BC-4BBC-828A-63937B4378E5}"/>
          </ac:picMkLst>
        </pc:picChg>
        <pc:picChg chg="add mod modCrop">
          <ac:chgData name="ANA SOUZA (TEGPORTO.COM.BR)" userId="4e71cbe6-a119-437d-a7da-28b8e7511891" providerId="ADAL" clId="{D656F54D-BF07-4F62-9958-90AD9D762DCA}" dt="2023-03-15T16:15:01.873" v="6895" actId="108"/>
          <ac:picMkLst>
            <pc:docMk/>
            <pc:sldMk cId="795937947" sldId="311"/>
            <ac:picMk id="20" creationId="{B46870AF-F5A6-441F-9822-ADB324E10118}"/>
          </ac:picMkLst>
        </pc:picChg>
      </pc:sldChg>
      <pc:sldChg chg="modSp mod">
        <pc:chgData name="ANA SOUZA (TEGPORTO.COM.BR)" userId="4e71cbe6-a119-437d-a7da-28b8e7511891" providerId="ADAL" clId="{D656F54D-BF07-4F62-9958-90AD9D762DCA}" dt="2023-03-15T14:18:42.457" v="5213" actId="20577"/>
        <pc:sldMkLst>
          <pc:docMk/>
          <pc:sldMk cId="538582795" sldId="312"/>
        </pc:sldMkLst>
        <pc:spChg chg="mod">
          <ac:chgData name="ANA SOUZA (TEGPORTO.COM.BR)" userId="4e71cbe6-a119-437d-a7da-28b8e7511891" providerId="ADAL" clId="{D656F54D-BF07-4F62-9958-90AD9D762DCA}" dt="2023-03-10T14:58:11.021" v="2395" actId="255"/>
          <ac:spMkLst>
            <pc:docMk/>
            <pc:sldMk cId="538582795" sldId="312"/>
            <ac:spMk id="3" creationId="{FFAA3DC6-A160-C21E-126F-EB8A77F1E9F8}"/>
          </ac:spMkLst>
        </pc:spChg>
        <pc:spChg chg="mod">
          <ac:chgData name="ANA SOUZA (TEGPORTO.COM.BR)" userId="4e71cbe6-a119-437d-a7da-28b8e7511891" providerId="ADAL" clId="{D656F54D-BF07-4F62-9958-90AD9D762DCA}" dt="2023-03-15T14:18:42.457" v="5213" actId="20577"/>
          <ac:spMkLst>
            <pc:docMk/>
            <pc:sldMk cId="538582795" sldId="312"/>
            <ac:spMk id="676" creationId="{00000000-0000-0000-0000-000000000000}"/>
          </ac:spMkLst>
        </pc:spChg>
      </pc:sldChg>
      <pc:sldChg chg="modSp mod">
        <pc:chgData name="ANA SOUZA (TEGPORTO.COM.BR)" userId="4e71cbe6-a119-437d-a7da-28b8e7511891" providerId="ADAL" clId="{D656F54D-BF07-4F62-9958-90AD9D762DCA}" dt="2023-03-15T14:18:56.711" v="5216" actId="1035"/>
        <pc:sldMkLst>
          <pc:docMk/>
          <pc:sldMk cId="3642143578" sldId="313"/>
        </pc:sldMkLst>
        <pc:spChg chg="mod">
          <ac:chgData name="ANA SOUZA (TEGPORTO.COM.BR)" userId="4e71cbe6-a119-437d-a7da-28b8e7511891" providerId="ADAL" clId="{D656F54D-BF07-4F62-9958-90AD9D762DCA}" dt="2023-03-15T14:18:56.711" v="5216" actId="1035"/>
          <ac:spMkLst>
            <pc:docMk/>
            <pc:sldMk cId="3642143578" sldId="313"/>
            <ac:spMk id="3" creationId="{FFAA3DC6-A160-C21E-126F-EB8A77F1E9F8}"/>
          </ac:spMkLst>
        </pc:spChg>
        <pc:spChg chg="mod">
          <ac:chgData name="ANA SOUZA (TEGPORTO.COM.BR)" userId="4e71cbe6-a119-437d-a7da-28b8e7511891" providerId="ADAL" clId="{D656F54D-BF07-4F62-9958-90AD9D762DCA}" dt="2023-03-15T14:18:53.431" v="5214" actId="12"/>
          <ac:spMkLst>
            <pc:docMk/>
            <pc:sldMk cId="3642143578" sldId="313"/>
            <ac:spMk id="676" creationId="{00000000-0000-0000-0000-000000000000}"/>
          </ac:spMkLst>
        </pc:spChg>
      </pc:sldChg>
      <pc:sldChg chg="addSp delSp modSp mod">
        <pc:chgData name="ANA SOUZA (TEGPORTO.COM.BR)" userId="4e71cbe6-a119-437d-a7da-28b8e7511891" providerId="ADAL" clId="{D656F54D-BF07-4F62-9958-90AD9D762DCA}" dt="2023-03-15T14:19:30.041" v="5250" actId="478"/>
        <pc:sldMkLst>
          <pc:docMk/>
          <pc:sldMk cId="4277760643" sldId="315"/>
        </pc:sldMkLst>
        <pc:spChg chg="mod">
          <ac:chgData name="ANA SOUZA (TEGPORTO.COM.BR)" userId="4e71cbe6-a119-437d-a7da-28b8e7511891" providerId="ADAL" clId="{D656F54D-BF07-4F62-9958-90AD9D762DCA}" dt="2023-03-10T14:58:26.410" v="2399" actId="403"/>
          <ac:spMkLst>
            <pc:docMk/>
            <pc:sldMk cId="4277760643" sldId="315"/>
            <ac:spMk id="3" creationId="{FFAA3DC6-A160-C21E-126F-EB8A77F1E9F8}"/>
          </ac:spMkLst>
        </pc:spChg>
        <pc:spChg chg="add del mod">
          <ac:chgData name="ANA SOUZA (TEGPORTO.COM.BR)" userId="4e71cbe6-a119-437d-a7da-28b8e7511891" providerId="ADAL" clId="{D656F54D-BF07-4F62-9958-90AD9D762DCA}" dt="2023-03-15T14:19:29.753" v="5249"/>
          <ac:spMkLst>
            <pc:docMk/>
            <pc:sldMk cId="4277760643" sldId="315"/>
            <ac:spMk id="6" creationId="{F1B56E17-C1E3-4C93-BC3A-73249B083AFE}"/>
          </ac:spMkLst>
        </pc:spChg>
        <pc:spChg chg="add del mod">
          <ac:chgData name="ANA SOUZA (TEGPORTO.COM.BR)" userId="4e71cbe6-a119-437d-a7da-28b8e7511891" providerId="ADAL" clId="{D656F54D-BF07-4F62-9958-90AD9D762DCA}" dt="2023-03-15T14:19:30.041" v="5250" actId="478"/>
          <ac:spMkLst>
            <pc:docMk/>
            <pc:sldMk cId="4277760643" sldId="315"/>
            <ac:spMk id="676" creationId="{00000000-0000-0000-0000-000000000000}"/>
          </ac:spMkLst>
        </pc:spChg>
      </pc:sldChg>
      <pc:sldChg chg="modSp mod">
        <pc:chgData name="ANA SOUZA (TEGPORTO.COM.BR)" userId="4e71cbe6-a119-437d-a7da-28b8e7511891" providerId="ADAL" clId="{D656F54D-BF07-4F62-9958-90AD9D762DCA}" dt="2023-03-15T14:19:34.563" v="5251" actId="12"/>
        <pc:sldMkLst>
          <pc:docMk/>
          <pc:sldMk cId="2064286084" sldId="316"/>
        </pc:sldMkLst>
        <pc:spChg chg="mod">
          <ac:chgData name="ANA SOUZA (TEGPORTO.COM.BR)" userId="4e71cbe6-a119-437d-a7da-28b8e7511891" providerId="ADAL" clId="{D656F54D-BF07-4F62-9958-90AD9D762DCA}" dt="2023-03-10T14:58:37.580" v="2401" actId="255"/>
          <ac:spMkLst>
            <pc:docMk/>
            <pc:sldMk cId="2064286084" sldId="316"/>
            <ac:spMk id="3" creationId="{FFAA3DC6-A160-C21E-126F-EB8A77F1E9F8}"/>
          </ac:spMkLst>
        </pc:spChg>
        <pc:spChg chg="mod">
          <ac:chgData name="ANA SOUZA (TEGPORTO.COM.BR)" userId="4e71cbe6-a119-437d-a7da-28b8e7511891" providerId="ADAL" clId="{D656F54D-BF07-4F62-9958-90AD9D762DCA}" dt="2023-03-15T14:19:34.563" v="5251" actId="12"/>
          <ac:spMkLst>
            <pc:docMk/>
            <pc:sldMk cId="2064286084" sldId="316"/>
            <ac:spMk id="676" creationId="{00000000-0000-0000-0000-000000000000}"/>
          </ac:spMkLst>
        </pc:spChg>
      </pc:sldChg>
      <pc:sldChg chg="modSp mod">
        <pc:chgData name="ANA SOUZA (TEGPORTO.COM.BR)" userId="4e71cbe6-a119-437d-a7da-28b8e7511891" providerId="ADAL" clId="{D656F54D-BF07-4F62-9958-90AD9D762DCA}" dt="2023-03-15T14:19:41.704" v="5252" actId="12"/>
        <pc:sldMkLst>
          <pc:docMk/>
          <pc:sldMk cId="599635002" sldId="317"/>
        </pc:sldMkLst>
        <pc:spChg chg="mod">
          <ac:chgData name="ANA SOUZA (TEGPORTO.COM.BR)" userId="4e71cbe6-a119-437d-a7da-28b8e7511891" providerId="ADAL" clId="{D656F54D-BF07-4F62-9958-90AD9D762DCA}" dt="2023-03-10T14:58:53.789" v="2403" actId="255"/>
          <ac:spMkLst>
            <pc:docMk/>
            <pc:sldMk cId="599635002" sldId="317"/>
            <ac:spMk id="3" creationId="{FFAA3DC6-A160-C21E-126F-EB8A77F1E9F8}"/>
          </ac:spMkLst>
        </pc:spChg>
        <pc:spChg chg="mod">
          <ac:chgData name="ANA SOUZA (TEGPORTO.COM.BR)" userId="4e71cbe6-a119-437d-a7da-28b8e7511891" providerId="ADAL" clId="{D656F54D-BF07-4F62-9958-90AD9D762DCA}" dt="2023-03-15T14:19:41.704" v="5252" actId="12"/>
          <ac:spMkLst>
            <pc:docMk/>
            <pc:sldMk cId="599635002" sldId="317"/>
            <ac:spMk id="676" creationId="{00000000-0000-0000-0000-000000000000}"/>
          </ac:spMkLst>
        </pc:spChg>
      </pc:sldChg>
      <pc:sldChg chg="modSp mod">
        <pc:chgData name="ANA SOUZA (TEGPORTO.COM.BR)" userId="4e71cbe6-a119-437d-a7da-28b8e7511891" providerId="ADAL" clId="{D656F54D-BF07-4F62-9958-90AD9D762DCA}" dt="2023-03-15T16:13:10.763" v="6887" actId="255"/>
        <pc:sldMkLst>
          <pc:docMk/>
          <pc:sldMk cId="3696851007" sldId="318"/>
        </pc:sldMkLst>
        <pc:spChg chg="mod">
          <ac:chgData name="ANA SOUZA (TEGPORTO.COM.BR)" userId="4e71cbe6-a119-437d-a7da-28b8e7511891" providerId="ADAL" clId="{D656F54D-BF07-4F62-9958-90AD9D762DCA}" dt="2023-03-15T16:13:10.763" v="6887" actId="255"/>
          <ac:spMkLst>
            <pc:docMk/>
            <pc:sldMk cId="3696851007" sldId="318"/>
            <ac:spMk id="14" creationId="{9B754F16-DC8F-4DAA-8B53-CD748DD5681E}"/>
          </ac:spMkLst>
        </pc:spChg>
        <pc:spChg chg="mod">
          <ac:chgData name="ANA SOUZA (TEGPORTO.COM.BR)" userId="4e71cbe6-a119-437d-a7da-28b8e7511891" providerId="ADAL" clId="{D656F54D-BF07-4F62-9958-90AD9D762DCA}" dt="2023-03-15T16:13:10.763" v="6887" actId="255"/>
          <ac:spMkLst>
            <pc:docMk/>
            <pc:sldMk cId="3696851007" sldId="318"/>
            <ac:spMk id="16" creationId="{23DB0320-08F2-4A52-8C19-D3BE67102565}"/>
          </ac:spMkLst>
        </pc:spChg>
        <pc:spChg chg="mod">
          <ac:chgData name="ANA SOUZA (TEGPORTO.COM.BR)" userId="4e71cbe6-a119-437d-a7da-28b8e7511891" providerId="ADAL" clId="{D656F54D-BF07-4F62-9958-90AD9D762DCA}" dt="2023-03-15T14:15:30.579" v="5169" actId="1076"/>
          <ac:spMkLst>
            <pc:docMk/>
            <pc:sldMk cId="3696851007" sldId="318"/>
            <ac:spMk id="71" creationId="{00000000-0000-0000-0000-000000000000}"/>
          </ac:spMkLst>
        </pc:spChg>
      </pc:sldChg>
      <pc:sldChg chg="modSp mod">
        <pc:chgData name="ANA SOUZA (TEGPORTO.COM.BR)" userId="4e71cbe6-a119-437d-a7da-28b8e7511891" providerId="ADAL" clId="{D656F54D-BF07-4F62-9958-90AD9D762DCA}" dt="2023-03-15T14:19:44.460" v="5253" actId="12"/>
        <pc:sldMkLst>
          <pc:docMk/>
          <pc:sldMk cId="2286225375" sldId="319"/>
        </pc:sldMkLst>
        <pc:spChg chg="mod">
          <ac:chgData name="ANA SOUZA (TEGPORTO.COM.BR)" userId="4e71cbe6-a119-437d-a7da-28b8e7511891" providerId="ADAL" clId="{D656F54D-BF07-4F62-9958-90AD9D762DCA}" dt="2023-03-10T14:59:02.558" v="2405" actId="255"/>
          <ac:spMkLst>
            <pc:docMk/>
            <pc:sldMk cId="2286225375" sldId="319"/>
            <ac:spMk id="3" creationId="{FFAA3DC6-A160-C21E-126F-EB8A77F1E9F8}"/>
          </ac:spMkLst>
        </pc:spChg>
        <pc:spChg chg="mod">
          <ac:chgData name="ANA SOUZA (TEGPORTO.COM.BR)" userId="4e71cbe6-a119-437d-a7da-28b8e7511891" providerId="ADAL" clId="{D656F54D-BF07-4F62-9958-90AD9D762DCA}" dt="2023-03-15T14:19:44.460" v="5253" actId="12"/>
          <ac:spMkLst>
            <pc:docMk/>
            <pc:sldMk cId="2286225375" sldId="319"/>
            <ac:spMk id="676" creationId="{00000000-0000-0000-0000-000000000000}"/>
          </ac:spMkLst>
        </pc:spChg>
      </pc:sldChg>
      <pc:sldChg chg="modSp mod">
        <pc:chgData name="ANA SOUZA (TEGPORTO.COM.BR)" userId="4e71cbe6-a119-437d-a7da-28b8e7511891" providerId="ADAL" clId="{D656F54D-BF07-4F62-9958-90AD9D762DCA}" dt="2023-03-15T14:20:46.807" v="5260" actId="1035"/>
        <pc:sldMkLst>
          <pc:docMk/>
          <pc:sldMk cId="4050264513" sldId="320"/>
        </pc:sldMkLst>
        <pc:spChg chg="mod">
          <ac:chgData name="ANA SOUZA (TEGPORTO.COM.BR)" userId="4e71cbe6-a119-437d-a7da-28b8e7511891" providerId="ADAL" clId="{D656F54D-BF07-4F62-9958-90AD9D762DCA}" dt="2023-03-15T14:20:46.807" v="5260" actId="1035"/>
          <ac:spMkLst>
            <pc:docMk/>
            <pc:sldMk cId="4050264513" sldId="320"/>
            <ac:spMk id="3" creationId="{FFAA3DC6-A160-C21E-126F-EB8A77F1E9F8}"/>
          </ac:spMkLst>
        </pc:spChg>
        <pc:spChg chg="mod">
          <ac:chgData name="ANA SOUZA (TEGPORTO.COM.BR)" userId="4e71cbe6-a119-437d-a7da-28b8e7511891" providerId="ADAL" clId="{D656F54D-BF07-4F62-9958-90AD9D762DCA}" dt="2023-03-15T14:20:06.613" v="5255" actId="12"/>
          <ac:spMkLst>
            <pc:docMk/>
            <pc:sldMk cId="4050264513" sldId="320"/>
            <ac:spMk id="676" creationId="{00000000-0000-0000-0000-000000000000}"/>
          </ac:spMkLst>
        </pc:spChg>
      </pc:sldChg>
      <pc:sldChg chg="modSp mod modAnim">
        <pc:chgData name="ANA SOUZA (TEGPORTO.COM.BR)" userId="4e71cbe6-a119-437d-a7da-28b8e7511891" providerId="ADAL" clId="{D656F54D-BF07-4F62-9958-90AD9D762DCA}" dt="2023-03-15T16:16:25.934" v="6901"/>
        <pc:sldMkLst>
          <pc:docMk/>
          <pc:sldMk cId="314208195" sldId="321"/>
        </pc:sldMkLst>
        <pc:spChg chg="mod">
          <ac:chgData name="ANA SOUZA (TEGPORTO.COM.BR)" userId="4e71cbe6-a119-437d-a7da-28b8e7511891" providerId="ADAL" clId="{D656F54D-BF07-4F62-9958-90AD9D762DCA}" dt="2023-03-13T13:22:52.103" v="2420" actId="113"/>
          <ac:spMkLst>
            <pc:docMk/>
            <pc:sldMk cId="314208195" sldId="321"/>
            <ac:spMk id="13" creationId="{EC824B0C-D4B9-3DDB-6705-550D1BFC52BE}"/>
          </ac:spMkLst>
        </pc:spChg>
        <pc:spChg chg="mod">
          <ac:chgData name="ANA SOUZA (TEGPORTO.COM.BR)" userId="4e71cbe6-a119-437d-a7da-28b8e7511891" providerId="ADAL" clId="{D656F54D-BF07-4F62-9958-90AD9D762DCA}" dt="2023-03-15T14:20:51.474" v="5261" actId="12"/>
          <ac:spMkLst>
            <pc:docMk/>
            <pc:sldMk cId="314208195" sldId="321"/>
            <ac:spMk id="676" creationId="{00000000-0000-0000-0000-000000000000}"/>
          </ac:spMkLst>
        </pc:spChg>
      </pc:sldChg>
      <pc:sldChg chg="modSp mod">
        <pc:chgData name="ANA SOUZA (TEGPORTO.COM.BR)" userId="4e71cbe6-a119-437d-a7da-28b8e7511891" providerId="ADAL" clId="{D656F54D-BF07-4F62-9958-90AD9D762DCA}" dt="2023-03-15T16:15:47.621" v="6897" actId="123"/>
        <pc:sldMkLst>
          <pc:docMk/>
          <pc:sldMk cId="2799523783" sldId="322"/>
        </pc:sldMkLst>
        <pc:spChg chg="mod">
          <ac:chgData name="ANA SOUZA (TEGPORTO.COM.BR)" userId="4e71cbe6-a119-437d-a7da-28b8e7511891" providerId="ADAL" clId="{D656F54D-BF07-4F62-9958-90AD9D762DCA}" dt="2023-03-15T16:15:47.621" v="6897" actId="123"/>
          <ac:spMkLst>
            <pc:docMk/>
            <pc:sldMk cId="2799523783" sldId="322"/>
            <ac:spMk id="3" creationId="{FFAA3DC6-A160-C21E-126F-EB8A77F1E9F8}"/>
          </ac:spMkLst>
        </pc:spChg>
        <pc:spChg chg="mod">
          <ac:chgData name="ANA SOUZA (TEGPORTO.COM.BR)" userId="4e71cbe6-a119-437d-a7da-28b8e7511891" providerId="ADAL" clId="{D656F54D-BF07-4F62-9958-90AD9D762DCA}" dt="2023-03-15T14:19:47.930" v="5254" actId="12"/>
          <ac:spMkLst>
            <pc:docMk/>
            <pc:sldMk cId="2799523783" sldId="322"/>
            <ac:spMk id="676" creationId="{00000000-0000-0000-0000-000000000000}"/>
          </ac:spMkLst>
        </pc:spChg>
      </pc:sldChg>
      <pc:sldChg chg="addSp delSp modSp mod modShow">
        <pc:chgData name="ANA SOUZA (TEGPORTO.COM.BR)" userId="4e71cbe6-a119-437d-a7da-28b8e7511891" providerId="ADAL" clId="{D656F54D-BF07-4F62-9958-90AD9D762DCA}" dt="2023-03-10T13:59:00.815" v="2088" actId="729"/>
        <pc:sldMkLst>
          <pc:docMk/>
          <pc:sldMk cId="4051052709" sldId="324"/>
        </pc:sldMkLst>
        <pc:spChg chg="add del mod">
          <ac:chgData name="ANA SOUZA (TEGPORTO.COM.BR)" userId="4e71cbe6-a119-437d-a7da-28b8e7511891" providerId="ADAL" clId="{D656F54D-BF07-4F62-9958-90AD9D762DCA}" dt="2023-03-10T13:49:46.761" v="1477" actId="478"/>
          <ac:spMkLst>
            <pc:docMk/>
            <pc:sldMk cId="4051052709" sldId="324"/>
            <ac:spMk id="4" creationId="{635D1AB5-D7F7-4ED9-92A7-C6F60194E113}"/>
          </ac:spMkLst>
        </pc:spChg>
        <pc:spChg chg="add del">
          <ac:chgData name="ANA SOUZA (TEGPORTO.COM.BR)" userId="4e71cbe6-a119-437d-a7da-28b8e7511891" providerId="ADAL" clId="{D656F54D-BF07-4F62-9958-90AD9D762DCA}" dt="2023-03-10T13:46:58.409" v="1048" actId="22"/>
          <ac:spMkLst>
            <pc:docMk/>
            <pc:sldMk cId="4051052709" sldId="324"/>
            <ac:spMk id="6" creationId="{5B6165A7-8766-4083-AD85-6839157D1389}"/>
          </ac:spMkLst>
        </pc:spChg>
        <pc:spChg chg="add mod">
          <ac:chgData name="ANA SOUZA (TEGPORTO.COM.BR)" userId="4e71cbe6-a119-437d-a7da-28b8e7511891" providerId="ADAL" clId="{D656F54D-BF07-4F62-9958-90AD9D762DCA}" dt="2023-03-10T13:56:27.983" v="1929" actId="20577"/>
          <ac:spMkLst>
            <pc:docMk/>
            <pc:sldMk cId="4051052709" sldId="324"/>
            <ac:spMk id="7" creationId="{65F4061A-37CD-4DBC-A43E-8365DDB47635}"/>
          </ac:spMkLst>
        </pc:spChg>
        <pc:spChg chg="add mod">
          <ac:chgData name="ANA SOUZA (TEGPORTO.COM.BR)" userId="4e71cbe6-a119-437d-a7da-28b8e7511891" providerId="ADAL" clId="{D656F54D-BF07-4F62-9958-90AD9D762DCA}" dt="2023-03-10T13:58:42.754" v="2087" actId="1036"/>
          <ac:spMkLst>
            <pc:docMk/>
            <pc:sldMk cId="4051052709" sldId="324"/>
            <ac:spMk id="15" creationId="{0FE18982-BA85-420E-BA7A-74BE26EA0F76}"/>
          </ac:spMkLst>
        </pc:spChg>
        <pc:spChg chg="del">
          <ac:chgData name="ANA SOUZA (TEGPORTO.COM.BR)" userId="4e71cbe6-a119-437d-a7da-28b8e7511891" providerId="ADAL" clId="{D656F54D-BF07-4F62-9958-90AD9D762DCA}" dt="2023-03-10T13:49:45.129" v="1476" actId="478"/>
          <ac:spMkLst>
            <pc:docMk/>
            <pc:sldMk cId="4051052709" sldId="324"/>
            <ac:spMk id="296" creationId="{00000000-0000-0000-0000-000000000000}"/>
          </ac:spMkLst>
        </pc:spChg>
        <pc:picChg chg="add del">
          <ac:chgData name="ANA SOUZA (TEGPORTO.COM.BR)" userId="4e71cbe6-a119-437d-a7da-28b8e7511891" providerId="ADAL" clId="{D656F54D-BF07-4F62-9958-90AD9D762DCA}" dt="2023-03-10T13:55:09.025" v="1924" actId="22"/>
          <ac:picMkLst>
            <pc:docMk/>
            <pc:sldMk cId="4051052709" sldId="324"/>
            <ac:picMk id="8" creationId="{D5721665-7AF5-4DAF-AE29-6B1168EED44F}"/>
          </ac:picMkLst>
        </pc:picChg>
        <pc:picChg chg="add mod">
          <ac:chgData name="ANA SOUZA (TEGPORTO.COM.BR)" userId="4e71cbe6-a119-437d-a7da-28b8e7511891" providerId="ADAL" clId="{D656F54D-BF07-4F62-9958-90AD9D762DCA}" dt="2023-03-10T13:55:25.624" v="1927" actId="1076"/>
          <ac:picMkLst>
            <pc:docMk/>
            <pc:sldMk cId="4051052709" sldId="324"/>
            <ac:picMk id="10" creationId="{0D4D26F3-822E-4612-9A27-CFB46BB3CD66}"/>
          </ac:picMkLst>
        </pc:picChg>
      </pc:sldChg>
      <pc:sldChg chg="modSp mod">
        <pc:chgData name="ANA SOUZA (TEGPORTO.COM.BR)" userId="4e71cbe6-a119-437d-a7da-28b8e7511891" providerId="ADAL" clId="{D656F54D-BF07-4F62-9958-90AD9D762DCA}" dt="2023-03-10T15:00:03.883" v="2411" actId="1076"/>
        <pc:sldMkLst>
          <pc:docMk/>
          <pc:sldMk cId="1343388522" sldId="325"/>
        </pc:sldMkLst>
        <pc:spChg chg="mod">
          <ac:chgData name="ANA SOUZA (TEGPORTO.COM.BR)" userId="4e71cbe6-a119-437d-a7da-28b8e7511891" providerId="ADAL" clId="{D656F54D-BF07-4F62-9958-90AD9D762DCA}" dt="2023-03-10T15:00:03.883" v="2411" actId="1076"/>
          <ac:spMkLst>
            <pc:docMk/>
            <pc:sldMk cId="1343388522" sldId="325"/>
            <ac:spMk id="4" creationId="{CEFC7847-216E-5035-C8F7-2B11631228D8}"/>
          </ac:spMkLst>
        </pc:spChg>
      </pc:sldChg>
      <pc:sldChg chg="modSp mod">
        <pc:chgData name="ANA SOUZA (TEGPORTO.COM.BR)" userId="4e71cbe6-a119-437d-a7da-28b8e7511891" providerId="ADAL" clId="{D656F54D-BF07-4F62-9958-90AD9D762DCA}" dt="2023-03-15T14:24:11.546" v="5276" actId="11"/>
        <pc:sldMkLst>
          <pc:docMk/>
          <pc:sldMk cId="285190461" sldId="326"/>
        </pc:sldMkLst>
        <pc:spChg chg="mod">
          <ac:chgData name="ANA SOUZA (TEGPORTO.COM.BR)" userId="4e71cbe6-a119-437d-a7da-28b8e7511891" providerId="ADAL" clId="{D656F54D-BF07-4F62-9958-90AD9D762DCA}" dt="2023-03-15T14:24:11.546" v="5276" actId="11"/>
          <ac:spMkLst>
            <pc:docMk/>
            <pc:sldMk cId="285190461" sldId="326"/>
            <ac:spMk id="296" creationId="{00000000-0000-0000-0000-000000000000}"/>
          </ac:spMkLst>
        </pc:spChg>
      </pc:sldChg>
      <pc:sldChg chg="modSp mod">
        <pc:chgData name="ANA SOUZA (TEGPORTO.COM.BR)" userId="4e71cbe6-a119-437d-a7da-28b8e7511891" providerId="ADAL" clId="{D656F54D-BF07-4F62-9958-90AD9D762DCA}" dt="2023-03-15T14:21:56.168" v="5274" actId="1035"/>
        <pc:sldMkLst>
          <pc:docMk/>
          <pc:sldMk cId="172585114" sldId="327"/>
        </pc:sldMkLst>
        <pc:spChg chg="mod">
          <ac:chgData name="ANA SOUZA (TEGPORTO.COM.BR)" userId="4e71cbe6-a119-437d-a7da-28b8e7511891" providerId="ADAL" clId="{D656F54D-BF07-4F62-9958-90AD9D762DCA}" dt="2023-03-15T14:21:56.168" v="5274" actId="1035"/>
          <ac:spMkLst>
            <pc:docMk/>
            <pc:sldMk cId="172585114" sldId="327"/>
            <ac:spMk id="295" creationId="{00000000-0000-0000-0000-000000000000}"/>
          </ac:spMkLst>
        </pc:spChg>
        <pc:spChg chg="mod">
          <ac:chgData name="ANA SOUZA (TEGPORTO.COM.BR)" userId="4e71cbe6-a119-437d-a7da-28b8e7511891" providerId="ADAL" clId="{D656F54D-BF07-4F62-9958-90AD9D762DCA}" dt="2023-03-10T14:54:33.440" v="2363" actId="11"/>
          <ac:spMkLst>
            <pc:docMk/>
            <pc:sldMk cId="172585114" sldId="327"/>
            <ac:spMk id="296" creationId="{00000000-0000-0000-0000-000000000000}"/>
          </ac:spMkLst>
        </pc:spChg>
      </pc:sldChg>
      <pc:sldChg chg="modSp mod">
        <pc:chgData name="ANA SOUZA (TEGPORTO.COM.BR)" userId="4e71cbe6-a119-437d-a7da-28b8e7511891" providerId="ADAL" clId="{D656F54D-BF07-4F62-9958-90AD9D762DCA}" dt="2023-03-13T16:36:44.666" v="3120" actId="2710"/>
        <pc:sldMkLst>
          <pc:docMk/>
          <pc:sldMk cId="977951709" sldId="328"/>
        </pc:sldMkLst>
        <pc:spChg chg="mod">
          <ac:chgData name="ANA SOUZA (TEGPORTO.COM.BR)" userId="4e71cbe6-a119-437d-a7da-28b8e7511891" providerId="ADAL" clId="{D656F54D-BF07-4F62-9958-90AD9D762DCA}" dt="2023-03-13T16:36:44.666" v="3120" actId="2710"/>
          <ac:spMkLst>
            <pc:docMk/>
            <pc:sldMk cId="977951709" sldId="328"/>
            <ac:spMk id="296" creationId="{00000000-0000-0000-0000-000000000000}"/>
          </ac:spMkLst>
        </pc:spChg>
      </pc:sldChg>
      <pc:sldChg chg="addSp delSp mod">
        <pc:chgData name="ANA SOUZA (TEGPORTO.COM.BR)" userId="4e71cbe6-a119-437d-a7da-28b8e7511891" providerId="ADAL" clId="{D656F54D-BF07-4F62-9958-90AD9D762DCA}" dt="2023-03-14T14:43:37.558" v="4462" actId="478"/>
        <pc:sldMkLst>
          <pc:docMk/>
          <pc:sldMk cId="1628325357" sldId="330"/>
        </pc:sldMkLst>
        <pc:grpChg chg="add del">
          <ac:chgData name="ANA SOUZA (TEGPORTO.COM.BR)" userId="4e71cbe6-a119-437d-a7da-28b8e7511891" providerId="ADAL" clId="{D656F54D-BF07-4F62-9958-90AD9D762DCA}" dt="2023-03-14T14:43:37.558" v="4462" actId="478"/>
          <ac:grpSpMkLst>
            <pc:docMk/>
            <pc:sldMk cId="1628325357" sldId="330"/>
            <ac:grpSpMk id="3" creationId="{83E7EEF7-3CC8-D50B-C6C6-548FC6B2ADDE}"/>
          </ac:grpSpMkLst>
        </pc:grpChg>
      </pc:sldChg>
      <pc:sldChg chg="modSp mod">
        <pc:chgData name="ANA SOUZA (TEGPORTO.COM.BR)" userId="4e71cbe6-a119-437d-a7da-28b8e7511891" providerId="ADAL" clId="{D656F54D-BF07-4F62-9958-90AD9D762DCA}" dt="2023-03-10T15:02:03.182" v="2413" actId="11"/>
        <pc:sldMkLst>
          <pc:docMk/>
          <pc:sldMk cId="3801391209" sldId="331"/>
        </pc:sldMkLst>
        <pc:spChg chg="mod">
          <ac:chgData name="ANA SOUZA (TEGPORTO.COM.BR)" userId="4e71cbe6-a119-437d-a7da-28b8e7511891" providerId="ADAL" clId="{D656F54D-BF07-4F62-9958-90AD9D762DCA}" dt="2023-03-10T15:02:03.182" v="2413" actId="11"/>
          <ac:spMkLst>
            <pc:docMk/>
            <pc:sldMk cId="3801391209" sldId="331"/>
            <ac:spMk id="7" creationId="{47C0F291-AEAE-A415-02A1-20EFAE14BAE5}"/>
          </ac:spMkLst>
        </pc:spChg>
      </pc:sldChg>
      <pc:sldChg chg="addSp delSp modSp mod delAnim modAnim">
        <pc:chgData name="ANA SOUZA (TEGPORTO.COM.BR)" userId="4e71cbe6-a119-437d-a7da-28b8e7511891" providerId="ADAL" clId="{D656F54D-BF07-4F62-9958-90AD9D762DCA}" dt="2023-03-13T16:37:32.988" v="3185" actId="20577"/>
        <pc:sldMkLst>
          <pc:docMk/>
          <pc:sldMk cId="2237952593" sldId="332"/>
        </pc:sldMkLst>
        <pc:spChg chg="add del mod ord">
          <ac:chgData name="ANA SOUZA (TEGPORTO.COM.BR)" userId="4e71cbe6-a119-437d-a7da-28b8e7511891" providerId="ADAL" clId="{D656F54D-BF07-4F62-9958-90AD9D762DCA}" dt="2023-03-13T14:37:11.195" v="2748" actId="1035"/>
          <ac:spMkLst>
            <pc:docMk/>
            <pc:sldMk cId="2237952593" sldId="332"/>
            <ac:spMk id="8" creationId="{E52A0210-B58D-4216-9DBB-128B651FE339}"/>
          </ac:spMkLst>
        </pc:spChg>
        <pc:spChg chg="add del mod">
          <ac:chgData name="ANA SOUZA (TEGPORTO.COM.BR)" userId="4e71cbe6-a119-437d-a7da-28b8e7511891" providerId="ADAL" clId="{D656F54D-BF07-4F62-9958-90AD9D762DCA}" dt="2023-03-13T14:32:28.209" v="2683" actId="478"/>
          <ac:spMkLst>
            <pc:docMk/>
            <pc:sldMk cId="2237952593" sldId="332"/>
            <ac:spMk id="11" creationId="{2A1BD221-6C62-4A07-B697-684C19988289}"/>
          </ac:spMkLst>
        </pc:spChg>
        <pc:spChg chg="add del mod ord topLvl">
          <ac:chgData name="ANA SOUZA (TEGPORTO.COM.BR)" userId="4e71cbe6-a119-437d-a7da-28b8e7511891" providerId="ADAL" clId="{D656F54D-BF07-4F62-9958-90AD9D762DCA}" dt="2023-03-13T14:47:27.711" v="2881" actId="478"/>
          <ac:spMkLst>
            <pc:docMk/>
            <pc:sldMk cId="2237952593" sldId="332"/>
            <ac:spMk id="14" creationId="{AB6332BC-0C22-4F8B-8714-9E52B2F53905}"/>
          </ac:spMkLst>
        </pc:spChg>
        <pc:spChg chg="mod">
          <ac:chgData name="ANA SOUZA (TEGPORTO.COM.BR)" userId="4e71cbe6-a119-437d-a7da-28b8e7511891" providerId="ADAL" clId="{D656F54D-BF07-4F62-9958-90AD9D762DCA}" dt="2023-03-13T14:35:03.008" v="2709"/>
          <ac:spMkLst>
            <pc:docMk/>
            <pc:sldMk cId="2237952593" sldId="332"/>
            <ac:spMk id="21" creationId="{7037A280-0F98-4827-B2CC-DA5CC860E2F0}"/>
          </ac:spMkLst>
        </pc:spChg>
        <pc:spChg chg="mod">
          <ac:chgData name="ANA SOUZA (TEGPORTO.COM.BR)" userId="4e71cbe6-a119-437d-a7da-28b8e7511891" providerId="ADAL" clId="{D656F54D-BF07-4F62-9958-90AD9D762DCA}" dt="2023-03-13T14:35:07.631" v="2711"/>
          <ac:spMkLst>
            <pc:docMk/>
            <pc:sldMk cId="2237952593" sldId="332"/>
            <ac:spMk id="24" creationId="{4ED308E5-CAF0-429D-9FDA-01A1429D88BF}"/>
          </ac:spMkLst>
        </pc:spChg>
        <pc:spChg chg="add del mod">
          <ac:chgData name="ANA SOUZA (TEGPORTO.COM.BR)" userId="4e71cbe6-a119-437d-a7da-28b8e7511891" providerId="ADAL" clId="{D656F54D-BF07-4F62-9958-90AD9D762DCA}" dt="2023-03-13T14:41:52.619" v="2844" actId="11529"/>
          <ac:spMkLst>
            <pc:docMk/>
            <pc:sldMk cId="2237952593" sldId="332"/>
            <ac:spMk id="26" creationId="{02A61BDA-DA91-48F4-A7A9-30179CD6D228}"/>
          </ac:spMkLst>
        </pc:spChg>
        <pc:spChg chg="add mod">
          <ac:chgData name="ANA SOUZA (TEGPORTO.COM.BR)" userId="4e71cbe6-a119-437d-a7da-28b8e7511891" providerId="ADAL" clId="{D656F54D-BF07-4F62-9958-90AD9D762DCA}" dt="2023-03-13T14:48:26.489" v="2888" actId="207"/>
          <ac:spMkLst>
            <pc:docMk/>
            <pc:sldMk cId="2237952593" sldId="332"/>
            <ac:spMk id="28" creationId="{D44769C1-825B-4BDC-81C9-27F6F5B8F013}"/>
          </ac:spMkLst>
        </pc:spChg>
        <pc:spChg chg="add del mod">
          <ac:chgData name="ANA SOUZA (TEGPORTO.COM.BR)" userId="4e71cbe6-a119-437d-a7da-28b8e7511891" providerId="ADAL" clId="{D656F54D-BF07-4F62-9958-90AD9D762DCA}" dt="2023-03-13T14:42:26.843" v="2847" actId="478"/>
          <ac:spMkLst>
            <pc:docMk/>
            <pc:sldMk cId="2237952593" sldId="332"/>
            <ac:spMk id="30" creationId="{67DF940B-B235-485F-B62D-924EB0CBB4C9}"/>
          </ac:spMkLst>
        </pc:spChg>
        <pc:spChg chg="add del mod">
          <ac:chgData name="ANA SOUZA (TEGPORTO.COM.BR)" userId="4e71cbe6-a119-437d-a7da-28b8e7511891" providerId="ADAL" clId="{D656F54D-BF07-4F62-9958-90AD9D762DCA}" dt="2023-03-13T14:48:43.213" v="2890"/>
          <ac:spMkLst>
            <pc:docMk/>
            <pc:sldMk cId="2237952593" sldId="332"/>
            <ac:spMk id="33" creationId="{4D1F4512-83CB-4B70-A500-9350B8FFD7F3}"/>
          </ac:spMkLst>
        </pc:spChg>
        <pc:spChg chg="add mod">
          <ac:chgData name="ANA SOUZA (TEGPORTO.COM.BR)" userId="4e71cbe6-a119-437d-a7da-28b8e7511891" providerId="ADAL" clId="{D656F54D-BF07-4F62-9958-90AD9D762DCA}" dt="2023-03-13T14:51:39.935" v="2960" actId="1035"/>
          <ac:spMkLst>
            <pc:docMk/>
            <pc:sldMk cId="2237952593" sldId="332"/>
            <ac:spMk id="36" creationId="{F0BDCDE0-3D47-4D19-BCB4-36FC278865EC}"/>
          </ac:spMkLst>
        </pc:spChg>
        <pc:spChg chg="mod">
          <ac:chgData name="ANA SOUZA (TEGPORTO.COM.BR)" userId="4e71cbe6-a119-437d-a7da-28b8e7511891" providerId="ADAL" clId="{D656F54D-BF07-4F62-9958-90AD9D762DCA}" dt="2023-03-13T14:31:13.483" v="2662" actId="1076"/>
          <ac:spMkLst>
            <pc:docMk/>
            <pc:sldMk cId="2237952593" sldId="332"/>
            <ac:spMk id="295" creationId="{00000000-0000-0000-0000-000000000000}"/>
          </ac:spMkLst>
        </pc:spChg>
        <pc:spChg chg="mod">
          <ac:chgData name="ANA SOUZA (TEGPORTO.COM.BR)" userId="4e71cbe6-a119-437d-a7da-28b8e7511891" providerId="ADAL" clId="{D656F54D-BF07-4F62-9958-90AD9D762DCA}" dt="2023-03-13T16:37:32.988" v="3185" actId="20577"/>
          <ac:spMkLst>
            <pc:docMk/>
            <pc:sldMk cId="2237952593" sldId="332"/>
            <ac:spMk id="296" creationId="{00000000-0000-0000-0000-000000000000}"/>
          </ac:spMkLst>
        </pc:spChg>
        <pc:grpChg chg="add mod ord">
          <ac:chgData name="ANA SOUZA (TEGPORTO.COM.BR)" userId="4e71cbe6-a119-437d-a7da-28b8e7511891" providerId="ADAL" clId="{D656F54D-BF07-4F62-9958-90AD9D762DCA}" dt="2023-03-13T14:30:43.348" v="2658" actId="164"/>
          <ac:grpSpMkLst>
            <pc:docMk/>
            <pc:sldMk cId="2237952593" sldId="332"/>
            <ac:grpSpMk id="10" creationId="{CAE20331-8000-4A1A-83BB-35D2772DDF28}"/>
          </ac:grpSpMkLst>
        </pc:grpChg>
        <pc:grpChg chg="add del mod">
          <ac:chgData name="ANA SOUZA (TEGPORTO.COM.BR)" userId="4e71cbe6-a119-437d-a7da-28b8e7511891" providerId="ADAL" clId="{D656F54D-BF07-4F62-9958-90AD9D762DCA}" dt="2023-03-13T14:36:19.888" v="2729" actId="165"/>
          <ac:grpSpMkLst>
            <pc:docMk/>
            <pc:sldMk cId="2237952593" sldId="332"/>
            <ac:grpSpMk id="15" creationId="{EC9BA17C-D2BE-4886-8562-C41A6E9989E8}"/>
          </ac:grpSpMkLst>
        </pc:grpChg>
        <pc:grpChg chg="add del mod">
          <ac:chgData name="ANA SOUZA (TEGPORTO.COM.BR)" userId="4e71cbe6-a119-437d-a7da-28b8e7511891" providerId="ADAL" clId="{D656F54D-BF07-4F62-9958-90AD9D762DCA}" dt="2023-03-13T14:35:04.803" v="2710"/>
          <ac:grpSpMkLst>
            <pc:docMk/>
            <pc:sldMk cId="2237952593" sldId="332"/>
            <ac:grpSpMk id="19" creationId="{06884E1E-BC35-42E4-A413-0D75DC9D58BD}"/>
          </ac:grpSpMkLst>
        </pc:grpChg>
        <pc:grpChg chg="add del mod">
          <ac:chgData name="ANA SOUZA (TEGPORTO.COM.BR)" userId="4e71cbe6-a119-437d-a7da-28b8e7511891" providerId="ADAL" clId="{D656F54D-BF07-4F62-9958-90AD9D762DCA}" dt="2023-03-13T14:35:08.760" v="2712" actId="21"/>
          <ac:grpSpMkLst>
            <pc:docMk/>
            <pc:sldMk cId="2237952593" sldId="332"/>
            <ac:grpSpMk id="22" creationId="{AC404520-AA98-4FA1-925C-DDE8477E86AA}"/>
          </ac:grpSpMkLst>
        </pc:grpChg>
        <pc:picChg chg="del mod ord">
          <ac:chgData name="ANA SOUZA (TEGPORTO.COM.BR)" userId="4e71cbe6-a119-437d-a7da-28b8e7511891" providerId="ADAL" clId="{D656F54D-BF07-4F62-9958-90AD9D762DCA}" dt="2023-03-13T14:32:56.971" v="2684" actId="478"/>
          <ac:picMkLst>
            <pc:docMk/>
            <pc:sldMk cId="2237952593" sldId="332"/>
            <ac:picMk id="3" creationId="{8FE95E6F-7A69-7B3C-49A3-8EB3A30C9053}"/>
          </ac:picMkLst>
        </pc:picChg>
        <pc:picChg chg="add del mod ord">
          <ac:chgData name="ANA SOUZA (TEGPORTO.COM.BR)" userId="4e71cbe6-a119-437d-a7da-28b8e7511891" providerId="ADAL" clId="{D656F54D-BF07-4F62-9958-90AD9D762DCA}" dt="2023-03-13T14:32:19.739" v="2678" actId="478"/>
          <ac:picMkLst>
            <pc:docMk/>
            <pc:sldMk cId="2237952593" sldId="332"/>
            <ac:picMk id="4" creationId="{EAF59F67-19D7-4AD2-ADA3-4E028E016768}"/>
          </ac:picMkLst>
        </pc:picChg>
        <pc:picChg chg="add del mod ord">
          <ac:chgData name="ANA SOUZA (TEGPORTO.COM.BR)" userId="4e71cbe6-a119-437d-a7da-28b8e7511891" providerId="ADAL" clId="{D656F54D-BF07-4F62-9958-90AD9D762DCA}" dt="2023-03-13T14:32:19.281" v="2677" actId="478"/>
          <ac:picMkLst>
            <pc:docMk/>
            <pc:sldMk cId="2237952593" sldId="332"/>
            <ac:picMk id="6" creationId="{033999B9-F39B-4ED6-B975-BDAB497914AB}"/>
          </ac:picMkLst>
        </pc:picChg>
        <pc:picChg chg="add mod topLvl">
          <ac:chgData name="ANA SOUZA (TEGPORTO.COM.BR)" userId="4e71cbe6-a119-437d-a7da-28b8e7511891" providerId="ADAL" clId="{D656F54D-BF07-4F62-9958-90AD9D762DCA}" dt="2023-03-13T14:36:19.888" v="2729" actId="165"/>
          <ac:picMkLst>
            <pc:docMk/>
            <pc:sldMk cId="2237952593" sldId="332"/>
            <ac:picMk id="13" creationId="{24F29478-7CA1-4E5C-BB6B-9C26583AD6DD}"/>
          </ac:picMkLst>
        </pc:picChg>
        <pc:picChg chg="add mod ord">
          <ac:chgData name="ANA SOUZA (TEGPORTO.COM.BR)" userId="4e71cbe6-a119-437d-a7da-28b8e7511891" providerId="ADAL" clId="{D656F54D-BF07-4F62-9958-90AD9D762DCA}" dt="2023-03-13T14:39:10.491" v="2783" actId="1038"/>
          <ac:picMkLst>
            <pc:docMk/>
            <pc:sldMk cId="2237952593" sldId="332"/>
            <ac:picMk id="17" creationId="{9E6FA886-D5CE-4AF0-A7C8-1A13A44A04F8}"/>
          </ac:picMkLst>
        </pc:picChg>
        <pc:picChg chg="mod">
          <ac:chgData name="ANA SOUZA (TEGPORTO.COM.BR)" userId="4e71cbe6-a119-437d-a7da-28b8e7511891" providerId="ADAL" clId="{D656F54D-BF07-4F62-9958-90AD9D762DCA}" dt="2023-03-13T14:35:03.008" v="2709"/>
          <ac:picMkLst>
            <pc:docMk/>
            <pc:sldMk cId="2237952593" sldId="332"/>
            <ac:picMk id="20" creationId="{3C9D20F8-E130-4472-93C8-F2E52AE50779}"/>
          </ac:picMkLst>
        </pc:picChg>
        <pc:picChg chg="mod">
          <ac:chgData name="ANA SOUZA (TEGPORTO.COM.BR)" userId="4e71cbe6-a119-437d-a7da-28b8e7511891" providerId="ADAL" clId="{D656F54D-BF07-4F62-9958-90AD9D762DCA}" dt="2023-03-13T14:35:07.631" v="2711"/>
          <ac:picMkLst>
            <pc:docMk/>
            <pc:sldMk cId="2237952593" sldId="332"/>
            <ac:picMk id="23" creationId="{B1174ABE-27F8-4A67-813C-7DFFC34B239B}"/>
          </ac:picMkLst>
        </pc:picChg>
        <pc:picChg chg="add del mod">
          <ac:chgData name="ANA SOUZA (TEGPORTO.COM.BR)" userId="4e71cbe6-a119-437d-a7da-28b8e7511891" providerId="ADAL" clId="{D656F54D-BF07-4F62-9958-90AD9D762DCA}" dt="2023-03-13T14:42:27.819" v="2848" actId="478"/>
          <ac:picMkLst>
            <pc:docMk/>
            <pc:sldMk cId="2237952593" sldId="332"/>
            <ac:picMk id="25" creationId="{A61EACBF-ABB1-454B-8FBB-A7298F390DAC}"/>
          </ac:picMkLst>
        </pc:picChg>
        <pc:picChg chg="add del mod">
          <ac:chgData name="ANA SOUZA (TEGPORTO.COM.BR)" userId="4e71cbe6-a119-437d-a7da-28b8e7511891" providerId="ADAL" clId="{D656F54D-BF07-4F62-9958-90AD9D762DCA}" dt="2023-03-13T14:39:17.722" v="2785"/>
          <ac:picMkLst>
            <pc:docMk/>
            <pc:sldMk cId="2237952593" sldId="332"/>
            <ac:picMk id="27" creationId="{5806AD32-D99E-40CE-BBB7-877B1376D4FF}"/>
          </ac:picMkLst>
        </pc:picChg>
        <pc:picChg chg="add mod">
          <ac:chgData name="ANA SOUZA (TEGPORTO.COM.BR)" userId="4e71cbe6-a119-437d-a7da-28b8e7511891" providerId="ADAL" clId="{D656F54D-BF07-4F62-9958-90AD9D762DCA}" dt="2023-03-13T14:51:43.642" v="2963" actId="1076"/>
          <ac:picMkLst>
            <pc:docMk/>
            <pc:sldMk cId="2237952593" sldId="332"/>
            <ac:picMk id="31" creationId="{F58BDB87-157B-4A74-92C1-3AF212AEE017}"/>
          </ac:picMkLst>
        </pc:picChg>
        <pc:cxnChg chg="add del mod">
          <ac:chgData name="ANA SOUZA (TEGPORTO.COM.BR)" userId="4e71cbe6-a119-437d-a7da-28b8e7511891" providerId="ADAL" clId="{D656F54D-BF07-4F62-9958-90AD9D762DCA}" dt="2023-03-13T14:31:55.421" v="2671" actId="478"/>
          <ac:cxnSpMkLst>
            <pc:docMk/>
            <pc:sldMk cId="2237952593" sldId="332"/>
            <ac:cxnSpMk id="9" creationId="{04604FAC-44DC-42AF-A39D-DB54F13BE398}"/>
          </ac:cxnSpMkLst>
        </pc:cxnChg>
      </pc:sldChg>
      <pc:sldChg chg="addSp delSp modSp mod modShow">
        <pc:chgData name="ANA SOUZA (TEGPORTO.COM.BR)" userId="4e71cbe6-a119-437d-a7da-28b8e7511891" providerId="ADAL" clId="{D656F54D-BF07-4F62-9958-90AD9D762DCA}" dt="2023-03-10T13:46:04.005" v="1040" actId="1035"/>
        <pc:sldMkLst>
          <pc:docMk/>
          <pc:sldMk cId="1043963531" sldId="333"/>
        </pc:sldMkLst>
        <pc:spChg chg="del mod">
          <ac:chgData name="ANA SOUZA (TEGPORTO.COM.BR)" userId="4e71cbe6-a119-437d-a7da-28b8e7511891" providerId="ADAL" clId="{D656F54D-BF07-4F62-9958-90AD9D762DCA}" dt="2023-03-10T13:21:22.169" v="360" actId="478"/>
          <ac:spMkLst>
            <pc:docMk/>
            <pc:sldMk cId="1043963531" sldId="333"/>
            <ac:spMk id="2" creationId="{5C3370D9-6EF6-BA03-2840-C33908F5CF0B}"/>
          </ac:spMkLst>
        </pc:spChg>
        <pc:spChg chg="add del mod">
          <ac:chgData name="ANA SOUZA (TEGPORTO.COM.BR)" userId="4e71cbe6-a119-437d-a7da-28b8e7511891" providerId="ADAL" clId="{D656F54D-BF07-4F62-9958-90AD9D762DCA}" dt="2023-03-10T13:21:13.149" v="359" actId="478"/>
          <ac:spMkLst>
            <pc:docMk/>
            <pc:sldMk cId="1043963531" sldId="333"/>
            <ac:spMk id="5" creationId="{21406971-CCD5-4537-B3EB-2C5A87FFD22B}"/>
          </ac:spMkLst>
        </pc:spChg>
        <pc:spChg chg="add del mod">
          <ac:chgData name="ANA SOUZA (TEGPORTO.COM.BR)" userId="4e71cbe6-a119-437d-a7da-28b8e7511891" providerId="ADAL" clId="{D656F54D-BF07-4F62-9958-90AD9D762DCA}" dt="2023-03-10T13:45:42.924" v="1028" actId="478"/>
          <ac:spMkLst>
            <pc:docMk/>
            <pc:sldMk cId="1043963531" sldId="333"/>
            <ac:spMk id="6" creationId="{C78E0FB9-3B03-4631-94EC-DBFD584A34F7}"/>
          </ac:spMkLst>
        </pc:spChg>
        <pc:spChg chg="add mod ord">
          <ac:chgData name="ANA SOUZA (TEGPORTO.COM.BR)" userId="4e71cbe6-a119-437d-a7da-28b8e7511891" providerId="ADAL" clId="{D656F54D-BF07-4F62-9958-90AD9D762DCA}" dt="2023-03-10T13:30:56.386" v="403" actId="164"/>
          <ac:spMkLst>
            <pc:docMk/>
            <pc:sldMk cId="1043963531" sldId="333"/>
            <ac:spMk id="9" creationId="{AF18B65D-B8F6-437F-AFA9-7998F8A00EDD}"/>
          </ac:spMkLst>
        </pc:spChg>
        <pc:spChg chg="add mod">
          <ac:chgData name="ANA SOUZA (TEGPORTO.COM.BR)" userId="4e71cbe6-a119-437d-a7da-28b8e7511891" providerId="ADAL" clId="{D656F54D-BF07-4F62-9958-90AD9D762DCA}" dt="2023-03-10T13:30:34.987" v="397" actId="164"/>
          <ac:spMkLst>
            <pc:docMk/>
            <pc:sldMk cId="1043963531" sldId="333"/>
            <ac:spMk id="13" creationId="{4BFDDE93-5F02-4C71-8615-B1A70099F26B}"/>
          </ac:spMkLst>
        </pc:spChg>
        <pc:spChg chg="add mod">
          <ac:chgData name="ANA SOUZA (TEGPORTO.COM.BR)" userId="4e71cbe6-a119-437d-a7da-28b8e7511891" providerId="ADAL" clId="{D656F54D-BF07-4F62-9958-90AD9D762DCA}" dt="2023-03-10T13:46:04.005" v="1040" actId="1035"/>
          <ac:spMkLst>
            <pc:docMk/>
            <pc:sldMk cId="1043963531" sldId="333"/>
            <ac:spMk id="18" creationId="{2DC14715-1AF1-485C-A396-FB7F8FC8A6FD}"/>
          </ac:spMkLst>
        </pc:spChg>
        <pc:grpChg chg="add mod">
          <ac:chgData name="ANA SOUZA (TEGPORTO.COM.BR)" userId="4e71cbe6-a119-437d-a7da-28b8e7511891" providerId="ADAL" clId="{D656F54D-BF07-4F62-9958-90AD9D762DCA}" dt="2023-03-10T13:30:49.872" v="400" actId="1035"/>
          <ac:grpSpMkLst>
            <pc:docMk/>
            <pc:sldMk cId="1043963531" sldId="333"/>
            <ac:grpSpMk id="11" creationId="{63396885-3817-4981-803C-CC490A33B140}"/>
          </ac:grpSpMkLst>
        </pc:grpChg>
        <pc:grpChg chg="add mod">
          <ac:chgData name="ANA SOUZA (TEGPORTO.COM.BR)" userId="4e71cbe6-a119-437d-a7da-28b8e7511891" providerId="ADAL" clId="{D656F54D-BF07-4F62-9958-90AD9D762DCA}" dt="2023-03-10T13:30:58.990" v="409" actId="1035"/>
          <ac:grpSpMkLst>
            <pc:docMk/>
            <pc:sldMk cId="1043963531" sldId="333"/>
            <ac:grpSpMk id="12" creationId="{3C1F0D3A-B06F-4242-86E8-98ADEAFC56DE}"/>
          </ac:grpSpMkLst>
        </pc:grpChg>
        <pc:picChg chg="add del mod">
          <ac:chgData name="ANA SOUZA (TEGPORTO.COM.BR)" userId="4e71cbe6-a119-437d-a7da-28b8e7511891" providerId="ADAL" clId="{D656F54D-BF07-4F62-9958-90AD9D762DCA}" dt="2023-03-10T13:25:23.982" v="368" actId="478"/>
          <ac:picMkLst>
            <pc:docMk/>
            <pc:sldMk cId="1043963531" sldId="333"/>
            <ac:picMk id="4" creationId="{E5D398DD-20D4-4A77-9514-D750B2E09BFE}"/>
          </ac:picMkLst>
        </pc:picChg>
        <pc:picChg chg="add mod">
          <ac:chgData name="ANA SOUZA (TEGPORTO.COM.BR)" userId="4e71cbe6-a119-437d-a7da-28b8e7511891" providerId="ADAL" clId="{D656F54D-BF07-4F62-9958-90AD9D762DCA}" dt="2023-03-10T13:30:34.987" v="397" actId="164"/>
          <ac:picMkLst>
            <pc:docMk/>
            <pc:sldMk cId="1043963531" sldId="333"/>
            <ac:picMk id="8" creationId="{73697B39-C175-4003-91C3-E38A4D1D80DF}"/>
          </ac:picMkLst>
        </pc:picChg>
        <pc:picChg chg="add mod">
          <ac:chgData name="ANA SOUZA (TEGPORTO.COM.BR)" userId="4e71cbe6-a119-437d-a7da-28b8e7511891" providerId="ADAL" clId="{D656F54D-BF07-4F62-9958-90AD9D762DCA}" dt="2023-03-10T13:30:56.386" v="403" actId="164"/>
          <ac:picMkLst>
            <pc:docMk/>
            <pc:sldMk cId="1043963531" sldId="333"/>
            <ac:picMk id="10" creationId="{805E5765-EB39-46C9-935A-28BBE92A758E}"/>
          </ac:picMkLst>
        </pc:picChg>
        <pc:picChg chg="add mod">
          <ac:chgData name="ANA SOUZA (TEGPORTO.COM.BR)" userId="4e71cbe6-a119-437d-a7da-28b8e7511891" providerId="ADAL" clId="{D656F54D-BF07-4F62-9958-90AD9D762DCA}" dt="2023-03-10T13:39:45.801" v="961" actId="1036"/>
          <ac:picMkLst>
            <pc:docMk/>
            <pc:sldMk cId="1043963531" sldId="333"/>
            <ac:picMk id="15" creationId="{929A877E-E4B3-4395-B178-52B7235749A4}"/>
          </ac:picMkLst>
        </pc:picChg>
      </pc:sldChg>
      <pc:sldChg chg="addSp delSp modSp mod modShow">
        <pc:chgData name="ANA SOUZA (TEGPORTO.COM.BR)" userId="4e71cbe6-a119-437d-a7da-28b8e7511891" providerId="ADAL" clId="{D656F54D-BF07-4F62-9958-90AD9D762DCA}" dt="2023-03-14T11:31:38.551" v="3549" actId="790"/>
        <pc:sldMkLst>
          <pc:docMk/>
          <pc:sldMk cId="4018444289" sldId="334"/>
        </pc:sldMkLst>
        <pc:spChg chg="del">
          <ac:chgData name="ANA SOUZA (TEGPORTO.COM.BR)" userId="4e71cbe6-a119-437d-a7da-28b8e7511891" providerId="ADAL" clId="{D656F54D-BF07-4F62-9958-90AD9D762DCA}" dt="2023-03-10T13:35:58.891" v="864" actId="478"/>
          <ac:spMkLst>
            <pc:docMk/>
            <pc:sldMk cId="4018444289" sldId="334"/>
            <ac:spMk id="2" creationId="{5C3370D9-6EF6-BA03-2840-C33908F5CF0B}"/>
          </ac:spMkLst>
        </pc:spChg>
        <pc:spChg chg="add del mod">
          <ac:chgData name="ANA SOUZA (TEGPORTO.COM.BR)" userId="4e71cbe6-a119-437d-a7da-28b8e7511891" providerId="ADAL" clId="{D656F54D-BF07-4F62-9958-90AD9D762DCA}" dt="2023-03-10T13:46:29.593" v="1046"/>
          <ac:spMkLst>
            <pc:docMk/>
            <pc:sldMk cId="4018444289" sldId="334"/>
            <ac:spMk id="5" creationId="{B52E8591-413E-4745-A75A-47F20735AD14}"/>
          </ac:spMkLst>
        </pc:spChg>
        <pc:spChg chg="add mod ord">
          <ac:chgData name="ANA SOUZA (TEGPORTO.COM.BR)" userId="4e71cbe6-a119-437d-a7da-28b8e7511891" providerId="ADAL" clId="{D656F54D-BF07-4F62-9958-90AD9D762DCA}" dt="2023-03-10T13:38:13.742" v="921" actId="164"/>
          <ac:spMkLst>
            <pc:docMk/>
            <pc:sldMk cId="4018444289" sldId="334"/>
            <ac:spMk id="8" creationId="{A62F2001-EAD3-4D2E-A5D3-AD3B519AB5ED}"/>
          </ac:spMkLst>
        </pc:spChg>
        <pc:spChg chg="add mod">
          <ac:chgData name="ANA SOUZA (TEGPORTO.COM.BR)" userId="4e71cbe6-a119-437d-a7da-28b8e7511891" providerId="ADAL" clId="{D656F54D-BF07-4F62-9958-90AD9D762DCA}" dt="2023-03-10T13:39:33.644" v="940" actId="164"/>
          <ac:spMkLst>
            <pc:docMk/>
            <pc:sldMk cId="4018444289" sldId="334"/>
            <ac:spMk id="14" creationId="{28E1F1A2-D409-4BAF-A446-2524C041505C}"/>
          </ac:spMkLst>
        </pc:spChg>
        <pc:spChg chg="add mod ord">
          <ac:chgData name="ANA SOUZA (TEGPORTO.COM.BR)" userId="4e71cbe6-a119-437d-a7da-28b8e7511891" providerId="ADAL" clId="{D656F54D-BF07-4F62-9958-90AD9D762DCA}" dt="2023-03-14T11:30:56.002" v="3548" actId="20577"/>
          <ac:spMkLst>
            <pc:docMk/>
            <pc:sldMk cId="4018444289" sldId="334"/>
            <ac:spMk id="18" creationId="{E89F3817-75E2-4CAB-A7A7-7027F74BA0D1}"/>
          </ac:spMkLst>
        </pc:spChg>
        <pc:spChg chg="mod">
          <ac:chgData name="ANA SOUZA (TEGPORTO.COM.BR)" userId="4e71cbe6-a119-437d-a7da-28b8e7511891" providerId="ADAL" clId="{D656F54D-BF07-4F62-9958-90AD9D762DCA}" dt="2023-03-14T11:31:38.551" v="3549" actId="790"/>
          <ac:spMkLst>
            <pc:docMk/>
            <pc:sldMk cId="4018444289" sldId="334"/>
            <ac:spMk id="295" creationId="{00000000-0000-0000-0000-000000000000}"/>
          </ac:spMkLst>
        </pc:spChg>
        <pc:grpChg chg="add mod">
          <ac:chgData name="ANA SOUZA (TEGPORTO.COM.BR)" userId="4e71cbe6-a119-437d-a7da-28b8e7511891" providerId="ADAL" clId="{D656F54D-BF07-4F62-9958-90AD9D762DCA}" dt="2023-03-10T13:40:34.501" v="1007" actId="1036"/>
          <ac:grpSpMkLst>
            <pc:docMk/>
            <pc:sldMk cId="4018444289" sldId="334"/>
            <ac:grpSpMk id="9" creationId="{C57A0A68-C610-4F29-8835-7630A06D9AE2}"/>
          </ac:grpSpMkLst>
        </pc:grpChg>
        <pc:grpChg chg="add mod">
          <ac:chgData name="ANA SOUZA (TEGPORTO.COM.BR)" userId="4e71cbe6-a119-437d-a7da-28b8e7511891" providerId="ADAL" clId="{D656F54D-BF07-4F62-9958-90AD9D762DCA}" dt="2023-03-10T13:40:34.501" v="1007" actId="1036"/>
          <ac:grpSpMkLst>
            <pc:docMk/>
            <pc:sldMk cId="4018444289" sldId="334"/>
            <ac:grpSpMk id="12" creationId="{94F35C9E-902E-40FB-8E90-1B0E88EC1D4B}"/>
          </ac:grpSpMkLst>
        </pc:grpChg>
        <pc:picChg chg="add del mod">
          <ac:chgData name="ANA SOUZA (TEGPORTO.COM.BR)" userId="4e71cbe6-a119-437d-a7da-28b8e7511891" providerId="ADAL" clId="{D656F54D-BF07-4F62-9958-90AD9D762DCA}" dt="2023-03-10T13:37:00.726" v="912" actId="478"/>
          <ac:picMkLst>
            <pc:docMk/>
            <pc:sldMk cId="4018444289" sldId="334"/>
            <ac:picMk id="4" creationId="{B7428FDD-7C2E-4622-A9E8-C4E79EBA624A}"/>
          </ac:picMkLst>
        </pc:picChg>
        <pc:picChg chg="add mod">
          <ac:chgData name="ANA SOUZA (TEGPORTO.COM.BR)" userId="4e71cbe6-a119-437d-a7da-28b8e7511891" providerId="ADAL" clId="{D656F54D-BF07-4F62-9958-90AD9D762DCA}" dt="2023-03-10T13:38:13.742" v="921" actId="164"/>
          <ac:picMkLst>
            <pc:docMk/>
            <pc:sldMk cId="4018444289" sldId="334"/>
            <ac:picMk id="7" creationId="{9FA5C218-FD37-41DA-A008-AEBD0C786D28}"/>
          </ac:picMkLst>
        </pc:picChg>
        <pc:picChg chg="add mod">
          <ac:chgData name="ANA SOUZA (TEGPORTO.COM.BR)" userId="4e71cbe6-a119-437d-a7da-28b8e7511891" providerId="ADAL" clId="{D656F54D-BF07-4F62-9958-90AD9D762DCA}" dt="2023-03-10T13:39:33.644" v="940" actId="164"/>
          <ac:picMkLst>
            <pc:docMk/>
            <pc:sldMk cId="4018444289" sldId="334"/>
            <ac:picMk id="11" creationId="{B2B86931-AB31-4416-B2A1-38868721232C}"/>
          </ac:picMkLst>
        </pc:picChg>
        <pc:picChg chg="add mod">
          <ac:chgData name="ANA SOUZA (TEGPORTO.COM.BR)" userId="4e71cbe6-a119-437d-a7da-28b8e7511891" providerId="ADAL" clId="{D656F54D-BF07-4F62-9958-90AD9D762DCA}" dt="2023-03-10T13:39:25.541" v="939" actId="571"/>
          <ac:picMkLst>
            <pc:docMk/>
            <pc:sldMk cId="4018444289" sldId="334"/>
            <ac:picMk id="15" creationId="{F3464B8F-4A34-4AD4-B7F1-BE103C79A159}"/>
          </ac:picMkLst>
        </pc:picChg>
        <pc:picChg chg="add mod">
          <ac:chgData name="ANA SOUZA (TEGPORTO.COM.BR)" userId="4e71cbe6-a119-437d-a7da-28b8e7511891" providerId="ADAL" clId="{D656F54D-BF07-4F62-9958-90AD9D762DCA}" dt="2023-03-10T13:40:34.501" v="1007" actId="1036"/>
          <ac:picMkLst>
            <pc:docMk/>
            <pc:sldMk cId="4018444289" sldId="334"/>
            <ac:picMk id="17" creationId="{22F1A57D-9705-427B-9B2A-A00ABF2C329C}"/>
          </ac:picMkLst>
        </pc:picChg>
      </pc:sldChg>
      <pc:sldChg chg="del mod modShow">
        <pc:chgData name="ANA SOUZA (TEGPORTO.COM.BR)" userId="4e71cbe6-a119-437d-a7da-28b8e7511891" providerId="ADAL" clId="{D656F54D-BF07-4F62-9958-90AD9D762DCA}" dt="2023-03-13T14:55:38.233" v="2970" actId="2696"/>
        <pc:sldMkLst>
          <pc:docMk/>
          <pc:sldMk cId="2068143485" sldId="337"/>
        </pc:sldMkLst>
      </pc:sldChg>
      <pc:sldChg chg="addSp modSp mod">
        <pc:chgData name="ANA SOUZA (TEGPORTO.COM.BR)" userId="4e71cbe6-a119-437d-a7da-28b8e7511891" providerId="ADAL" clId="{D656F54D-BF07-4F62-9958-90AD9D762DCA}" dt="2023-03-10T13:41:32.712" v="1019" actId="1036"/>
        <pc:sldMkLst>
          <pc:docMk/>
          <pc:sldMk cId="3332867035" sldId="340"/>
        </pc:sldMkLst>
        <pc:spChg chg="mod">
          <ac:chgData name="ANA SOUZA (TEGPORTO.COM.BR)" userId="4e71cbe6-a119-437d-a7da-28b8e7511891" providerId="ADAL" clId="{D656F54D-BF07-4F62-9958-90AD9D762DCA}" dt="2023-03-10T13:41:30.460" v="1013" actId="164"/>
          <ac:spMkLst>
            <pc:docMk/>
            <pc:sldMk cId="3332867035" sldId="340"/>
            <ac:spMk id="9" creationId="{DF33135E-16D3-83A2-6888-D20361CEB1E4}"/>
          </ac:spMkLst>
        </pc:spChg>
        <pc:spChg chg="mod">
          <ac:chgData name="ANA SOUZA (TEGPORTO.COM.BR)" userId="4e71cbe6-a119-437d-a7da-28b8e7511891" providerId="ADAL" clId="{D656F54D-BF07-4F62-9958-90AD9D762DCA}" dt="2023-03-10T13:41:03.350" v="1010" actId="571"/>
          <ac:spMkLst>
            <pc:docMk/>
            <pc:sldMk cId="3332867035" sldId="340"/>
            <ac:spMk id="13" creationId="{5FD4DA66-B186-4794-A136-622A7332EC29}"/>
          </ac:spMkLst>
        </pc:spChg>
        <pc:spChg chg="mod">
          <ac:chgData name="ANA SOUZA (TEGPORTO.COM.BR)" userId="4e71cbe6-a119-437d-a7da-28b8e7511891" providerId="ADAL" clId="{D656F54D-BF07-4F62-9958-90AD9D762DCA}" dt="2023-03-10T13:41:03.350" v="1010" actId="571"/>
          <ac:spMkLst>
            <pc:docMk/>
            <pc:sldMk cId="3332867035" sldId="340"/>
            <ac:spMk id="14" creationId="{4D701B0A-E68E-4F19-B2D6-08D6FF63E4BC}"/>
          </ac:spMkLst>
        </pc:spChg>
        <pc:spChg chg="mod">
          <ac:chgData name="ANA SOUZA (TEGPORTO.COM.BR)" userId="4e71cbe6-a119-437d-a7da-28b8e7511891" providerId="ADAL" clId="{D656F54D-BF07-4F62-9958-90AD9D762DCA}" dt="2023-03-10T13:41:03.350" v="1010" actId="571"/>
          <ac:spMkLst>
            <pc:docMk/>
            <pc:sldMk cId="3332867035" sldId="340"/>
            <ac:spMk id="15" creationId="{D505910A-7F78-4468-912F-F0014D69EA08}"/>
          </ac:spMkLst>
        </pc:spChg>
        <pc:spChg chg="add mod">
          <ac:chgData name="ANA SOUZA (TEGPORTO.COM.BR)" userId="4e71cbe6-a119-437d-a7da-28b8e7511891" providerId="ADAL" clId="{D656F54D-BF07-4F62-9958-90AD9D762DCA}" dt="2023-03-10T13:41:03.350" v="1010" actId="571"/>
          <ac:spMkLst>
            <pc:docMk/>
            <pc:sldMk cId="3332867035" sldId="340"/>
            <ac:spMk id="16" creationId="{ACBC98F0-26C4-4198-B9B6-FFD05052D3DD}"/>
          </ac:spMkLst>
        </pc:spChg>
        <pc:spChg chg="mod">
          <ac:chgData name="ANA SOUZA (TEGPORTO.COM.BR)" userId="4e71cbe6-a119-437d-a7da-28b8e7511891" providerId="ADAL" clId="{D656F54D-BF07-4F62-9958-90AD9D762DCA}" dt="2023-03-10T13:41:11.501" v="1012" actId="571"/>
          <ac:spMkLst>
            <pc:docMk/>
            <pc:sldMk cId="3332867035" sldId="340"/>
            <ac:spMk id="19" creationId="{F6B549C4-CABE-4BD5-B85A-647A31BACF75}"/>
          </ac:spMkLst>
        </pc:spChg>
        <pc:spChg chg="mod">
          <ac:chgData name="ANA SOUZA (TEGPORTO.COM.BR)" userId="4e71cbe6-a119-437d-a7da-28b8e7511891" providerId="ADAL" clId="{D656F54D-BF07-4F62-9958-90AD9D762DCA}" dt="2023-03-10T13:41:11.501" v="1012" actId="571"/>
          <ac:spMkLst>
            <pc:docMk/>
            <pc:sldMk cId="3332867035" sldId="340"/>
            <ac:spMk id="20" creationId="{92A17F28-B1A3-4B76-9B2B-1D9EBC2B54DA}"/>
          </ac:spMkLst>
        </pc:spChg>
        <pc:spChg chg="mod">
          <ac:chgData name="ANA SOUZA (TEGPORTO.COM.BR)" userId="4e71cbe6-a119-437d-a7da-28b8e7511891" providerId="ADAL" clId="{D656F54D-BF07-4F62-9958-90AD9D762DCA}" dt="2023-03-10T13:41:11.501" v="1012" actId="571"/>
          <ac:spMkLst>
            <pc:docMk/>
            <pc:sldMk cId="3332867035" sldId="340"/>
            <ac:spMk id="21" creationId="{D8D2C563-DF9B-41B7-84F0-F902CE6DAE24}"/>
          </ac:spMkLst>
        </pc:spChg>
        <pc:spChg chg="add mod">
          <ac:chgData name="ANA SOUZA (TEGPORTO.COM.BR)" userId="4e71cbe6-a119-437d-a7da-28b8e7511891" providerId="ADAL" clId="{D656F54D-BF07-4F62-9958-90AD9D762DCA}" dt="2023-03-10T13:41:11.501" v="1012" actId="571"/>
          <ac:spMkLst>
            <pc:docMk/>
            <pc:sldMk cId="3332867035" sldId="340"/>
            <ac:spMk id="22" creationId="{5E7CA874-E7AA-49B8-8B07-53A56C16CD1A}"/>
          </ac:spMkLst>
        </pc:spChg>
        <pc:grpChg chg="add mod">
          <ac:chgData name="ANA SOUZA (TEGPORTO.COM.BR)" userId="4e71cbe6-a119-437d-a7da-28b8e7511891" providerId="ADAL" clId="{D656F54D-BF07-4F62-9958-90AD9D762DCA}" dt="2023-03-10T13:41:32.712" v="1019" actId="1036"/>
          <ac:grpSpMkLst>
            <pc:docMk/>
            <pc:sldMk cId="3332867035" sldId="340"/>
            <ac:grpSpMk id="2" creationId="{D3180134-4CE5-45D6-975B-481E0A9FE2A9}"/>
          </ac:grpSpMkLst>
        </pc:grpChg>
        <pc:grpChg chg="mod">
          <ac:chgData name="ANA SOUZA (TEGPORTO.COM.BR)" userId="4e71cbe6-a119-437d-a7da-28b8e7511891" providerId="ADAL" clId="{D656F54D-BF07-4F62-9958-90AD9D762DCA}" dt="2023-03-10T13:41:30.460" v="1013" actId="164"/>
          <ac:grpSpMkLst>
            <pc:docMk/>
            <pc:sldMk cId="3332867035" sldId="340"/>
            <ac:grpSpMk id="8" creationId="{89107D4F-0537-21C9-5B41-702FFD40940F}"/>
          </ac:grpSpMkLst>
        </pc:grpChg>
        <pc:grpChg chg="add mod">
          <ac:chgData name="ANA SOUZA (TEGPORTO.COM.BR)" userId="4e71cbe6-a119-437d-a7da-28b8e7511891" providerId="ADAL" clId="{D656F54D-BF07-4F62-9958-90AD9D762DCA}" dt="2023-03-10T13:41:03.350" v="1010" actId="571"/>
          <ac:grpSpMkLst>
            <pc:docMk/>
            <pc:sldMk cId="3332867035" sldId="340"/>
            <ac:grpSpMk id="11" creationId="{CD8C267B-8AD5-4BB2-832E-145B4B53482F}"/>
          </ac:grpSpMkLst>
        </pc:grpChg>
        <pc:grpChg chg="add mod">
          <ac:chgData name="ANA SOUZA (TEGPORTO.COM.BR)" userId="4e71cbe6-a119-437d-a7da-28b8e7511891" providerId="ADAL" clId="{D656F54D-BF07-4F62-9958-90AD9D762DCA}" dt="2023-03-10T13:41:11.501" v="1012" actId="571"/>
          <ac:grpSpMkLst>
            <pc:docMk/>
            <pc:sldMk cId="3332867035" sldId="340"/>
            <ac:grpSpMk id="17" creationId="{8A7940C0-2FF3-415C-8D93-E39A59A9A874}"/>
          </ac:grpSpMkLst>
        </pc:grpChg>
        <pc:picChg chg="mod">
          <ac:chgData name="ANA SOUZA (TEGPORTO.COM.BR)" userId="4e71cbe6-a119-437d-a7da-28b8e7511891" providerId="ADAL" clId="{D656F54D-BF07-4F62-9958-90AD9D762DCA}" dt="2023-03-10T13:41:03.350" v="1010" actId="571"/>
          <ac:picMkLst>
            <pc:docMk/>
            <pc:sldMk cId="3332867035" sldId="340"/>
            <ac:picMk id="12" creationId="{B054BC4C-DA7F-46BD-93BC-ACB70587D978}"/>
          </ac:picMkLst>
        </pc:picChg>
        <pc:picChg chg="mod">
          <ac:chgData name="ANA SOUZA (TEGPORTO.COM.BR)" userId="4e71cbe6-a119-437d-a7da-28b8e7511891" providerId="ADAL" clId="{D656F54D-BF07-4F62-9958-90AD9D762DCA}" dt="2023-03-10T13:41:11.501" v="1012" actId="571"/>
          <ac:picMkLst>
            <pc:docMk/>
            <pc:sldMk cId="3332867035" sldId="340"/>
            <ac:picMk id="18" creationId="{6D788961-CEB2-42DB-A44B-DE8A27B18B0D}"/>
          </ac:picMkLst>
        </pc:picChg>
      </pc:sldChg>
      <pc:sldChg chg="addSp delSp modSp add mod ord delAnim modAnim">
        <pc:chgData name="ANA SOUZA (TEGPORTO.COM.BR)" userId="4e71cbe6-a119-437d-a7da-28b8e7511891" providerId="ADAL" clId="{D656F54D-BF07-4F62-9958-90AD9D762DCA}" dt="2023-03-13T16:37:21.931" v="3154" actId="20577"/>
        <pc:sldMkLst>
          <pc:docMk/>
          <pc:sldMk cId="457606475" sldId="341"/>
        </pc:sldMkLst>
        <pc:spChg chg="del mod">
          <ac:chgData name="ANA SOUZA (TEGPORTO.COM.BR)" userId="4e71cbe6-a119-437d-a7da-28b8e7511891" providerId="ADAL" clId="{D656F54D-BF07-4F62-9958-90AD9D762DCA}" dt="2023-03-13T16:29:57.434" v="2978" actId="478"/>
          <ac:spMkLst>
            <pc:docMk/>
            <pc:sldMk cId="457606475" sldId="341"/>
            <ac:spMk id="8" creationId="{E52A0210-B58D-4216-9DBB-128B651FE339}"/>
          </ac:spMkLst>
        </pc:spChg>
        <pc:spChg chg="add mod">
          <ac:chgData name="ANA SOUZA (TEGPORTO.COM.BR)" userId="4e71cbe6-a119-437d-a7da-28b8e7511891" providerId="ADAL" clId="{D656F54D-BF07-4F62-9958-90AD9D762DCA}" dt="2023-03-13T16:35:32.839" v="3116" actId="1036"/>
          <ac:spMkLst>
            <pc:docMk/>
            <pc:sldMk cId="457606475" sldId="341"/>
            <ac:spMk id="15" creationId="{E1961651-104A-4142-84F5-F68D2D90310A}"/>
          </ac:spMkLst>
        </pc:spChg>
        <pc:spChg chg="del">
          <ac:chgData name="ANA SOUZA (TEGPORTO.COM.BR)" userId="4e71cbe6-a119-437d-a7da-28b8e7511891" providerId="ADAL" clId="{D656F54D-BF07-4F62-9958-90AD9D762DCA}" dt="2023-03-13T16:33:11.755" v="3000" actId="478"/>
          <ac:spMkLst>
            <pc:docMk/>
            <pc:sldMk cId="457606475" sldId="341"/>
            <ac:spMk id="36" creationId="{F0BDCDE0-3D47-4D19-BCB4-36FC278865EC}"/>
          </ac:spMkLst>
        </pc:spChg>
        <pc:spChg chg="mod">
          <ac:chgData name="ANA SOUZA (TEGPORTO.COM.BR)" userId="4e71cbe6-a119-437d-a7da-28b8e7511891" providerId="ADAL" clId="{D656F54D-BF07-4F62-9958-90AD9D762DCA}" dt="2023-03-13T16:37:21.931" v="3154" actId="20577"/>
          <ac:spMkLst>
            <pc:docMk/>
            <pc:sldMk cId="457606475" sldId="341"/>
            <ac:spMk id="296" creationId="{00000000-0000-0000-0000-000000000000}"/>
          </ac:spMkLst>
        </pc:spChg>
        <pc:picChg chg="add del mod">
          <ac:chgData name="ANA SOUZA (TEGPORTO.COM.BR)" userId="4e71cbe6-a119-437d-a7da-28b8e7511891" providerId="ADAL" clId="{D656F54D-BF07-4F62-9958-90AD9D762DCA}" dt="2023-03-13T16:33:13.080" v="3001" actId="478"/>
          <ac:picMkLst>
            <pc:docMk/>
            <pc:sldMk cId="457606475" sldId="341"/>
            <ac:picMk id="3" creationId="{95014DFB-34CB-4D0C-AEC6-0FC760CEA072}"/>
          </ac:picMkLst>
        </pc:picChg>
        <pc:picChg chg="add mod">
          <ac:chgData name="ANA SOUZA (TEGPORTO.COM.BR)" userId="4e71cbe6-a119-437d-a7da-28b8e7511891" providerId="ADAL" clId="{D656F54D-BF07-4F62-9958-90AD9D762DCA}" dt="2023-03-13T16:34:05.303" v="3015" actId="1037"/>
          <ac:picMkLst>
            <pc:docMk/>
            <pc:sldMk cId="457606475" sldId="341"/>
            <ac:picMk id="5" creationId="{63591BD6-BFDC-4B84-ACF1-87FE5B25B792}"/>
          </ac:picMkLst>
        </pc:picChg>
        <pc:picChg chg="mod">
          <ac:chgData name="ANA SOUZA (TEGPORTO.COM.BR)" userId="4e71cbe6-a119-437d-a7da-28b8e7511891" providerId="ADAL" clId="{D656F54D-BF07-4F62-9958-90AD9D762DCA}" dt="2023-03-13T16:33:24.855" v="3005" actId="1076"/>
          <ac:picMkLst>
            <pc:docMk/>
            <pc:sldMk cId="457606475" sldId="341"/>
            <ac:picMk id="13" creationId="{24F29478-7CA1-4E5C-BB6B-9C26583AD6DD}"/>
          </ac:picMkLst>
        </pc:picChg>
        <pc:picChg chg="del">
          <ac:chgData name="ANA SOUZA (TEGPORTO.COM.BR)" userId="4e71cbe6-a119-437d-a7da-28b8e7511891" providerId="ADAL" clId="{D656F54D-BF07-4F62-9958-90AD9D762DCA}" dt="2023-03-13T16:30:12.553" v="2979" actId="478"/>
          <ac:picMkLst>
            <pc:docMk/>
            <pc:sldMk cId="457606475" sldId="341"/>
            <ac:picMk id="17" creationId="{9E6FA886-D5CE-4AF0-A7C8-1A13A44A04F8}"/>
          </ac:picMkLst>
        </pc:picChg>
        <pc:picChg chg="del">
          <ac:chgData name="ANA SOUZA (TEGPORTO.COM.BR)" userId="4e71cbe6-a119-437d-a7da-28b8e7511891" providerId="ADAL" clId="{D656F54D-BF07-4F62-9958-90AD9D762DCA}" dt="2023-03-13T16:29:54.489" v="2976" actId="478"/>
          <ac:picMkLst>
            <pc:docMk/>
            <pc:sldMk cId="457606475" sldId="341"/>
            <ac:picMk id="31" creationId="{F58BDB87-157B-4A74-92C1-3AF212AEE017}"/>
          </ac:picMkLst>
        </pc:picChg>
      </pc:sldChg>
      <pc:sldChg chg="addSp delSp modSp add mod ord delAnim modAnim">
        <pc:chgData name="ANA SOUZA (TEGPORTO.COM.BR)" userId="4e71cbe6-a119-437d-a7da-28b8e7511891" providerId="ADAL" clId="{D656F54D-BF07-4F62-9958-90AD9D762DCA}" dt="2023-03-13T16:40:34.944" v="3323"/>
        <pc:sldMkLst>
          <pc:docMk/>
          <pc:sldMk cId="2573178636" sldId="342"/>
        </pc:sldMkLst>
        <pc:spChg chg="mod ord">
          <ac:chgData name="ANA SOUZA (TEGPORTO.COM.BR)" userId="4e71cbe6-a119-437d-a7da-28b8e7511891" providerId="ADAL" clId="{D656F54D-BF07-4F62-9958-90AD9D762DCA}" dt="2023-03-13T16:39:38.645" v="3308" actId="20577"/>
          <ac:spMkLst>
            <pc:docMk/>
            <pc:sldMk cId="2573178636" sldId="342"/>
            <ac:spMk id="15" creationId="{E1961651-104A-4142-84F5-F68D2D90310A}"/>
          </ac:spMkLst>
        </pc:spChg>
        <pc:spChg chg="mod">
          <ac:chgData name="ANA SOUZA (TEGPORTO.COM.BR)" userId="4e71cbe6-a119-437d-a7da-28b8e7511891" providerId="ADAL" clId="{D656F54D-BF07-4F62-9958-90AD9D762DCA}" dt="2023-03-13T16:37:10.158" v="3146" actId="20577"/>
          <ac:spMkLst>
            <pc:docMk/>
            <pc:sldMk cId="2573178636" sldId="342"/>
            <ac:spMk id="296" creationId="{00000000-0000-0000-0000-000000000000}"/>
          </ac:spMkLst>
        </pc:spChg>
        <pc:picChg chg="add mod ord">
          <ac:chgData name="ANA SOUZA (TEGPORTO.COM.BR)" userId="4e71cbe6-a119-437d-a7da-28b8e7511891" providerId="ADAL" clId="{D656F54D-BF07-4F62-9958-90AD9D762DCA}" dt="2023-03-13T16:40:29.131" v="3321" actId="1035"/>
          <ac:picMkLst>
            <pc:docMk/>
            <pc:sldMk cId="2573178636" sldId="342"/>
            <ac:picMk id="3" creationId="{73CF6FA2-0C25-4EEA-B766-350D9B2EA2A2}"/>
          </ac:picMkLst>
        </pc:picChg>
        <pc:picChg chg="del">
          <ac:chgData name="ANA SOUZA (TEGPORTO.COM.BR)" userId="4e71cbe6-a119-437d-a7da-28b8e7511891" providerId="ADAL" clId="{D656F54D-BF07-4F62-9958-90AD9D762DCA}" dt="2023-03-13T16:38:48.201" v="3202" actId="478"/>
          <ac:picMkLst>
            <pc:docMk/>
            <pc:sldMk cId="2573178636" sldId="342"/>
            <ac:picMk id="5" creationId="{63591BD6-BFDC-4B84-ACF1-87FE5B25B792}"/>
          </ac:picMkLst>
        </pc:picChg>
      </pc:sldChg>
      <pc:sldChg chg="addSp delSp modSp add mod ord delAnim modAnim">
        <pc:chgData name="ANA SOUZA (TEGPORTO.COM.BR)" userId="4e71cbe6-a119-437d-a7da-28b8e7511891" providerId="ADAL" clId="{D656F54D-BF07-4F62-9958-90AD9D762DCA}" dt="2023-03-14T14:42:22.035" v="4460"/>
        <pc:sldMkLst>
          <pc:docMk/>
          <pc:sldMk cId="1494438192" sldId="343"/>
        </pc:sldMkLst>
        <pc:spChg chg="add mod topLvl">
          <ac:chgData name="ANA SOUZA (TEGPORTO.COM.BR)" userId="4e71cbe6-a119-437d-a7da-28b8e7511891" providerId="ADAL" clId="{D656F54D-BF07-4F62-9958-90AD9D762DCA}" dt="2023-03-14T14:40:52.484" v="4330" actId="571"/>
          <ac:spMkLst>
            <pc:docMk/>
            <pc:sldMk cId="1494438192" sldId="343"/>
            <ac:spMk id="11" creationId="{B8653CC6-1E25-48EF-8C1E-C996A878AE00}"/>
          </ac:spMkLst>
        </pc:spChg>
        <pc:spChg chg="del">
          <ac:chgData name="ANA SOUZA (TEGPORTO.COM.BR)" userId="4e71cbe6-a119-437d-a7da-28b8e7511891" providerId="ADAL" clId="{D656F54D-BF07-4F62-9958-90AD9D762DCA}" dt="2023-03-14T14:26:36.085" v="3601" actId="478"/>
          <ac:spMkLst>
            <pc:docMk/>
            <pc:sldMk cId="1494438192" sldId="343"/>
            <ac:spMk id="15" creationId="{E1961651-104A-4142-84F5-F68D2D90310A}"/>
          </ac:spMkLst>
        </pc:spChg>
        <pc:spChg chg="add mod">
          <ac:chgData name="ANA SOUZA (TEGPORTO.COM.BR)" userId="4e71cbe6-a119-437d-a7da-28b8e7511891" providerId="ADAL" clId="{D656F54D-BF07-4F62-9958-90AD9D762DCA}" dt="2023-03-14T14:41:32.110" v="4334" actId="1076"/>
          <ac:spMkLst>
            <pc:docMk/>
            <pc:sldMk cId="1494438192" sldId="343"/>
            <ac:spMk id="16" creationId="{5B27EAD6-E90E-4BFD-9CFF-CC6F3FFD162C}"/>
          </ac:spMkLst>
        </pc:spChg>
        <pc:spChg chg="add mod topLvl">
          <ac:chgData name="ANA SOUZA (TEGPORTO.COM.BR)" userId="4e71cbe6-a119-437d-a7da-28b8e7511891" providerId="ADAL" clId="{D656F54D-BF07-4F62-9958-90AD9D762DCA}" dt="2023-03-14T14:41:47.253" v="4340" actId="164"/>
          <ac:spMkLst>
            <pc:docMk/>
            <pc:sldMk cId="1494438192" sldId="343"/>
            <ac:spMk id="21" creationId="{8FCA6215-E739-4852-89B7-91717676484F}"/>
          </ac:spMkLst>
        </pc:spChg>
        <pc:spChg chg="add mod">
          <ac:chgData name="ANA SOUZA (TEGPORTO.COM.BR)" userId="4e71cbe6-a119-437d-a7da-28b8e7511891" providerId="ADAL" clId="{D656F54D-BF07-4F62-9958-90AD9D762DCA}" dt="2023-03-14T14:40:52.484" v="4330" actId="571"/>
          <ac:spMkLst>
            <pc:docMk/>
            <pc:sldMk cId="1494438192" sldId="343"/>
            <ac:spMk id="27" creationId="{C5014B78-8763-42EF-AFFC-0D566B7747C4}"/>
          </ac:spMkLst>
        </pc:spChg>
        <pc:spChg chg="mod topLvl">
          <ac:chgData name="ANA SOUZA (TEGPORTO.COM.BR)" userId="4e71cbe6-a119-437d-a7da-28b8e7511891" providerId="ADAL" clId="{D656F54D-BF07-4F62-9958-90AD9D762DCA}" dt="2023-03-14T14:40:52.484" v="4330" actId="571"/>
          <ac:spMkLst>
            <pc:docMk/>
            <pc:sldMk cId="1494438192" sldId="343"/>
            <ac:spMk id="28" creationId="{D44769C1-825B-4BDC-81C9-27F6F5B8F013}"/>
          </ac:spMkLst>
        </pc:spChg>
        <pc:spChg chg="mod">
          <ac:chgData name="ANA SOUZA (TEGPORTO.COM.BR)" userId="4e71cbe6-a119-437d-a7da-28b8e7511891" providerId="ADAL" clId="{D656F54D-BF07-4F62-9958-90AD9D762DCA}" dt="2023-03-14T14:26:31.796" v="3600" actId="20577"/>
          <ac:spMkLst>
            <pc:docMk/>
            <pc:sldMk cId="1494438192" sldId="343"/>
            <ac:spMk id="296" creationId="{00000000-0000-0000-0000-000000000000}"/>
          </ac:spMkLst>
        </pc:spChg>
        <pc:grpChg chg="add del mod">
          <ac:chgData name="ANA SOUZA (TEGPORTO.COM.BR)" userId="4e71cbe6-a119-437d-a7da-28b8e7511891" providerId="ADAL" clId="{D656F54D-BF07-4F62-9958-90AD9D762DCA}" dt="2023-03-14T14:38:27.731" v="4239" actId="165"/>
          <ac:grpSpMkLst>
            <pc:docMk/>
            <pc:sldMk cId="1494438192" sldId="343"/>
            <ac:grpSpMk id="17" creationId="{2887106D-8377-49E1-A4A7-E2D289627007}"/>
          </ac:grpSpMkLst>
        </pc:grpChg>
        <pc:grpChg chg="add mod">
          <ac:chgData name="ANA SOUZA (TEGPORTO.COM.BR)" userId="4e71cbe6-a119-437d-a7da-28b8e7511891" providerId="ADAL" clId="{D656F54D-BF07-4F62-9958-90AD9D762DCA}" dt="2023-03-14T14:41:37.071" v="4336" actId="1038"/>
          <ac:grpSpMkLst>
            <pc:docMk/>
            <pc:sldMk cId="1494438192" sldId="343"/>
            <ac:grpSpMk id="18" creationId="{8B3A868F-8F17-40E9-9915-474E1DF92FC4}"/>
          </ac:grpSpMkLst>
        </pc:grpChg>
        <pc:grpChg chg="add del mod">
          <ac:chgData name="ANA SOUZA (TEGPORTO.COM.BR)" userId="4e71cbe6-a119-437d-a7da-28b8e7511891" providerId="ADAL" clId="{D656F54D-BF07-4F62-9958-90AD9D762DCA}" dt="2023-03-14T14:37:32.194" v="4160" actId="165"/>
          <ac:grpSpMkLst>
            <pc:docMk/>
            <pc:sldMk cId="1494438192" sldId="343"/>
            <ac:grpSpMk id="19" creationId="{91376C00-CD78-48BF-AA82-2354D2655C92}"/>
          </ac:grpSpMkLst>
        </pc:grpChg>
        <pc:grpChg chg="add mod">
          <ac:chgData name="ANA SOUZA (TEGPORTO.COM.BR)" userId="4e71cbe6-a119-437d-a7da-28b8e7511891" providerId="ADAL" clId="{D656F54D-BF07-4F62-9958-90AD9D762DCA}" dt="2023-03-14T14:40:52.484" v="4330" actId="571"/>
          <ac:grpSpMkLst>
            <pc:docMk/>
            <pc:sldMk cId="1494438192" sldId="343"/>
            <ac:grpSpMk id="20" creationId="{5E4918F5-77DC-434A-ADF4-0843ABECDBAE}"/>
          </ac:grpSpMkLst>
        </pc:grpChg>
        <pc:grpChg chg="add mod">
          <ac:chgData name="ANA SOUZA (TEGPORTO.COM.BR)" userId="4e71cbe6-a119-437d-a7da-28b8e7511891" providerId="ADAL" clId="{D656F54D-BF07-4F62-9958-90AD9D762DCA}" dt="2023-03-14T14:42:08.845" v="4456" actId="1038"/>
          <ac:grpSpMkLst>
            <pc:docMk/>
            <pc:sldMk cId="1494438192" sldId="343"/>
            <ac:grpSpMk id="22" creationId="{EC8D0E9A-CF0C-4698-81A1-336716660973}"/>
          </ac:grpSpMkLst>
        </pc:grpChg>
        <pc:picChg chg="add del mod ord">
          <ac:chgData name="ANA SOUZA (TEGPORTO.COM.BR)" userId="4e71cbe6-a119-437d-a7da-28b8e7511891" providerId="ADAL" clId="{D656F54D-BF07-4F62-9958-90AD9D762DCA}" dt="2023-03-14T14:28:46.383" v="3788" actId="478"/>
          <ac:picMkLst>
            <pc:docMk/>
            <pc:sldMk cId="1494438192" sldId="343"/>
            <ac:picMk id="3" creationId="{F7DC161C-D967-4699-AE58-187FB0D141DA}"/>
          </ac:picMkLst>
        </pc:picChg>
        <pc:picChg chg="del">
          <ac:chgData name="ANA SOUZA (TEGPORTO.COM.BR)" userId="4e71cbe6-a119-437d-a7da-28b8e7511891" providerId="ADAL" clId="{D656F54D-BF07-4F62-9958-90AD9D762DCA}" dt="2023-03-14T14:26:36.085" v="3601" actId="478"/>
          <ac:picMkLst>
            <pc:docMk/>
            <pc:sldMk cId="1494438192" sldId="343"/>
            <ac:picMk id="5" creationId="{63591BD6-BFDC-4B84-ACF1-87FE5B25B792}"/>
          </ac:picMkLst>
        </pc:picChg>
        <pc:picChg chg="add mod ord topLvl">
          <ac:chgData name="ANA SOUZA (TEGPORTO.COM.BR)" userId="4e71cbe6-a119-437d-a7da-28b8e7511891" providerId="ADAL" clId="{D656F54D-BF07-4F62-9958-90AD9D762DCA}" dt="2023-03-14T14:40:52.484" v="4330" actId="571"/>
          <ac:picMkLst>
            <pc:docMk/>
            <pc:sldMk cId="1494438192" sldId="343"/>
            <ac:picMk id="6" creationId="{6A8A3C2B-8BB2-4760-B31E-E861E1D528D9}"/>
          </ac:picMkLst>
        </pc:picChg>
        <pc:picChg chg="add mod">
          <ac:chgData name="ANA SOUZA (TEGPORTO.COM.BR)" userId="4e71cbe6-a119-437d-a7da-28b8e7511891" providerId="ADAL" clId="{D656F54D-BF07-4F62-9958-90AD9D762DCA}" dt="2023-03-14T14:41:32.110" v="4334" actId="1076"/>
          <ac:picMkLst>
            <pc:docMk/>
            <pc:sldMk cId="1494438192" sldId="343"/>
            <ac:picMk id="8" creationId="{636BD52D-FEBB-4643-91CE-F47DBB99622F}"/>
          </ac:picMkLst>
        </pc:picChg>
        <pc:picChg chg="add del mod">
          <ac:chgData name="ANA SOUZA (TEGPORTO.COM.BR)" userId="4e71cbe6-a119-437d-a7da-28b8e7511891" providerId="ADAL" clId="{D656F54D-BF07-4F62-9958-90AD9D762DCA}" dt="2023-03-14T14:33:18.800" v="4051" actId="478"/>
          <ac:picMkLst>
            <pc:docMk/>
            <pc:sldMk cId="1494438192" sldId="343"/>
            <ac:picMk id="10" creationId="{D96A5F2F-2CB3-4240-A815-CB0D4BAE0EA9}"/>
          </ac:picMkLst>
        </pc:picChg>
        <pc:picChg chg="del">
          <ac:chgData name="ANA SOUZA (TEGPORTO.COM.BR)" userId="4e71cbe6-a119-437d-a7da-28b8e7511891" providerId="ADAL" clId="{D656F54D-BF07-4F62-9958-90AD9D762DCA}" dt="2023-03-14T14:27:24.128" v="3606" actId="478"/>
          <ac:picMkLst>
            <pc:docMk/>
            <pc:sldMk cId="1494438192" sldId="343"/>
            <ac:picMk id="13" creationId="{24F29478-7CA1-4E5C-BB6B-9C26583AD6DD}"/>
          </ac:picMkLst>
        </pc:picChg>
        <pc:picChg chg="add mod topLvl">
          <ac:chgData name="ANA SOUZA (TEGPORTO.COM.BR)" userId="4e71cbe6-a119-437d-a7da-28b8e7511891" providerId="ADAL" clId="{D656F54D-BF07-4F62-9958-90AD9D762DCA}" dt="2023-03-14T14:42:19.148" v="4459" actId="1037"/>
          <ac:picMkLst>
            <pc:docMk/>
            <pc:sldMk cId="1494438192" sldId="343"/>
            <ac:picMk id="14" creationId="{930E4190-D33C-45D4-BA74-0D3B197688B1}"/>
          </ac:picMkLst>
        </pc:picChg>
        <pc:picChg chg="add mod">
          <ac:chgData name="ANA SOUZA (TEGPORTO.COM.BR)" userId="4e71cbe6-a119-437d-a7da-28b8e7511891" providerId="ADAL" clId="{D656F54D-BF07-4F62-9958-90AD9D762DCA}" dt="2023-03-14T14:40:52.484" v="4330" actId="571"/>
          <ac:picMkLst>
            <pc:docMk/>
            <pc:sldMk cId="1494438192" sldId="343"/>
            <ac:picMk id="26" creationId="{2C618169-2C2F-403F-9006-F37AE753456A}"/>
          </ac:picMkLst>
        </pc:picChg>
      </pc:sldChg>
      <pc:sldChg chg="addSp delSp modSp add mod modAnim modShow">
        <pc:chgData name="ANA SOUZA (TEGPORTO.COM.BR)" userId="4e71cbe6-a119-437d-a7da-28b8e7511891" providerId="ADAL" clId="{D656F54D-BF07-4F62-9958-90AD9D762DCA}" dt="2023-03-15T16:13:21.050" v="6888" actId="729"/>
        <pc:sldMkLst>
          <pc:docMk/>
          <pc:sldMk cId="3429667587" sldId="344"/>
        </pc:sldMkLst>
        <pc:spChg chg="add del mod">
          <ac:chgData name="ANA SOUZA (TEGPORTO.COM.BR)" userId="4e71cbe6-a119-437d-a7da-28b8e7511891" providerId="ADAL" clId="{D656F54D-BF07-4F62-9958-90AD9D762DCA}" dt="2023-03-15T14:56:46.420" v="6707" actId="21"/>
          <ac:spMkLst>
            <pc:docMk/>
            <pc:sldMk cId="3429667587" sldId="344"/>
            <ac:spMk id="6" creationId="{B24E7D74-3283-415B-98E7-3C96A229FB87}"/>
          </ac:spMkLst>
        </pc:spChg>
        <pc:spChg chg="del">
          <ac:chgData name="ANA SOUZA (TEGPORTO.COM.BR)" userId="4e71cbe6-a119-437d-a7da-28b8e7511891" providerId="ADAL" clId="{D656F54D-BF07-4F62-9958-90AD9D762DCA}" dt="2023-03-15T14:14:58.036" v="5158" actId="478"/>
          <ac:spMkLst>
            <pc:docMk/>
            <pc:sldMk cId="3429667587" sldId="344"/>
            <ac:spMk id="6" creationId="{F67639E4-86CD-4340-B599-7D3F64DEB984}"/>
          </ac:spMkLst>
        </pc:spChg>
        <pc:spChg chg="add mod">
          <ac:chgData name="ANA SOUZA (TEGPORTO.COM.BR)" userId="4e71cbe6-a119-437d-a7da-28b8e7511891" providerId="ADAL" clId="{D656F54D-BF07-4F62-9958-90AD9D762DCA}" dt="2023-03-15T14:57:06.966" v="6879" actId="1037"/>
          <ac:spMkLst>
            <pc:docMk/>
            <pc:sldMk cId="3429667587" sldId="344"/>
            <ac:spMk id="11" creationId="{A277861B-53DA-4494-B2D0-C5B368327703}"/>
          </ac:spMkLst>
        </pc:spChg>
        <pc:spChg chg="del">
          <ac:chgData name="ANA SOUZA (TEGPORTO.COM.BR)" userId="4e71cbe6-a119-437d-a7da-28b8e7511891" providerId="ADAL" clId="{D656F54D-BF07-4F62-9958-90AD9D762DCA}" dt="2023-03-15T14:15:00.637" v="5159" actId="478"/>
          <ac:spMkLst>
            <pc:docMk/>
            <pc:sldMk cId="3429667587" sldId="344"/>
            <ac:spMk id="16" creationId="{23DB0320-08F2-4A52-8C19-D3BE67102565}"/>
          </ac:spMkLst>
        </pc:spChg>
        <pc:spChg chg="mod">
          <ac:chgData name="ANA SOUZA (TEGPORTO.COM.BR)" userId="4e71cbe6-a119-437d-a7da-28b8e7511891" providerId="ADAL" clId="{D656F54D-BF07-4F62-9958-90AD9D762DCA}" dt="2023-03-15T14:57:37.492" v="6882" actId="1076"/>
          <ac:spMkLst>
            <pc:docMk/>
            <pc:sldMk cId="3429667587" sldId="344"/>
            <ac:spMk id="71" creationId="{00000000-0000-0000-0000-000000000000}"/>
          </ac:spMkLst>
        </pc:spChg>
        <pc:picChg chg="add del mod">
          <ac:chgData name="ANA SOUZA (TEGPORTO.COM.BR)" userId="4e71cbe6-a119-437d-a7da-28b8e7511891" providerId="ADAL" clId="{D656F54D-BF07-4F62-9958-90AD9D762DCA}" dt="2023-03-15T14:55:25.930" v="6674" actId="478"/>
          <ac:picMkLst>
            <pc:docMk/>
            <pc:sldMk cId="3429667587" sldId="344"/>
            <ac:picMk id="3" creationId="{45D29FB8-D177-4FCC-ACE4-FB0D8B5FB6EB}"/>
          </ac:picMkLst>
        </pc:picChg>
        <pc:picChg chg="add mod">
          <ac:chgData name="ANA SOUZA (TEGPORTO.COM.BR)" userId="4e71cbe6-a119-437d-a7da-28b8e7511891" providerId="ADAL" clId="{D656F54D-BF07-4F62-9958-90AD9D762DCA}" dt="2023-03-15T14:56:10.079" v="6682" actId="108"/>
          <ac:picMkLst>
            <pc:docMk/>
            <pc:sldMk cId="3429667587" sldId="344"/>
            <ac:picMk id="5" creationId="{ED261C58-2464-4215-8733-9F7AAE23EE9F}"/>
          </ac:picMkLst>
        </pc:picChg>
      </pc:sldChg>
      <pc:sldChg chg="addSp modSp add mod ord">
        <pc:chgData name="ANA SOUZA (TEGPORTO.COM.BR)" userId="4e71cbe6-a119-437d-a7da-28b8e7511891" providerId="ADAL" clId="{D656F54D-BF07-4F62-9958-90AD9D762DCA}" dt="2023-03-15T14:49:24.326" v="6664" actId="20577"/>
        <pc:sldMkLst>
          <pc:docMk/>
          <pc:sldMk cId="3144936059" sldId="345"/>
        </pc:sldMkLst>
        <pc:spChg chg="mod">
          <ac:chgData name="ANA SOUZA (TEGPORTO.COM.BR)" userId="4e71cbe6-a119-437d-a7da-28b8e7511891" providerId="ADAL" clId="{D656F54D-BF07-4F62-9958-90AD9D762DCA}" dt="2023-03-15T14:49:24.326" v="6664" actId="20577"/>
          <ac:spMkLst>
            <pc:docMk/>
            <pc:sldMk cId="3144936059" sldId="345"/>
            <ac:spMk id="3" creationId="{FFAA3DC6-A160-C21E-126F-EB8A77F1E9F8}"/>
          </ac:spMkLst>
        </pc:spChg>
        <pc:spChg chg="mod ord">
          <ac:chgData name="ANA SOUZA (TEGPORTO.COM.BR)" userId="4e71cbe6-a119-437d-a7da-28b8e7511891" providerId="ADAL" clId="{D656F54D-BF07-4F62-9958-90AD9D762DCA}" dt="2023-03-15T14:35:05.922" v="5602" actId="166"/>
          <ac:spMkLst>
            <pc:docMk/>
            <pc:sldMk cId="3144936059" sldId="345"/>
            <ac:spMk id="676" creationId="{00000000-0000-0000-0000-000000000000}"/>
          </ac:spMkLst>
        </pc:spChg>
        <pc:picChg chg="add mod">
          <ac:chgData name="ANA SOUZA (TEGPORTO.COM.BR)" userId="4e71cbe6-a119-437d-a7da-28b8e7511891" providerId="ADAL" clId="{D656F54D-BF07-4F62-9958-90AD9D762DCA}" dt="2023-03-15T14:36:29.759" v="5662" actId="1036"/>
          <ac:picMkLst>
            <pc:docMk/>
            <pc:sldMk cId="3144936059" sldId="345"/>
            <ac:picMk id="6" creationId="{F177FAA6-9244-49F4-9A97-F5DA176E5BD3}"/>
          </ac:picMkLst>
        </pc:picChg>
        <pc:picChg chg="add mod">
          <ac:chgData name="ANA SOUZA (TEGPORTO.COM.BR)" userId="4e71cbe6-a119-437d-a7da-28b8e7511891" providerId="ADAL" clId="{D656F54D-BF07-4F62-9958-90AD9D762DCA}" dt="2023-03-15T14:36:15.579" v="5655" actId="1037"/>
          <ac:picMkLst>
            <pc:docMk/>
            <pc:sldMk cId="3144936059" sldId="345"/>
            <ac:picMk id="7" creationId="{614DAE8A-4C3F-4A08-9E93-8F16A991D44C}"/>
          </ac:picMkLst>
        </pc:picChg>
      </pc:sldChg>
      <pc:sldMasterChg chg="delSldLayout">
        <pc:chgData name="ANA SOUZA (TEGPORTO.COM.BR)" userId="4e71cbe6-a119-437d-a7da-28b8e7511891" providerId="ADAL" clId="{D656F54D-BF07-4F62-9958-90AD9D762DCA}" dt="2023-03-13T14:55:38.233" v="2970" actId="2696"/>
        <pc:sldMasterMkLst>
          <pc:docMk/>
          <pc:sldMasterMk cId="0" sldId="2147483659"/>
        </pc:sldMasterMkLst>
        <pc:sldLayoutChg chg="del">
          <pc:chgData name="ANA SOUZA (TEGPORTO.COM.BR)" userId="4e71cbe6-a119-437d-a7da-28b8e7511891" providerId="ADAL" clId="{D656F54D-BF07-4F62-9958-90AD9D762DCA}" dt="2023-03-13T14:54:27.509" v="2964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ANA SOUZA (TEGPORTO.COM.BR)" userId="4e71cbe6-a119-437d-a7da-28b8e7511891" providerId="ADAL" clId="{D656F54D-BF07-4F62-9958-90AD9D762DCA}" dt="2023-03-13T14:54:29.933" v="2965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ANA SOUZA (TEGPORTO.COM.BR)" userId="4e71cbe6-a119-437d-a7da-28b8e7511891" providerId="ADAL" clId="{D656F54D-BF07-4F62-9958-90AD9D762DCA}" dt="2023-03-13T14:55:38.233" v="2970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ANA SOUZA (TEGPORTO.COM.BR)" userId="4e71cbe6-a119-437d-a7da-28b8e7511891" providerId="ADAL" clId="{D656F54D-BF07-4F62-9958-90AD9D762DCA}" dt="2023-03-13T14:54:47.592" v="2968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ANA SOUZA (TEGPORTO.COM.BR)" userId="4e71cbe6-a119-437d-a7da-28b8e7511891" providerId="ADAL" clId="{D656F54D-BF07-4F62-9958-90AD9D762DCA}" dt="2023-03-13T14:54:47.592" v="2968" actId="2696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ANA SOUZA (TEGPORTO.COM.BR)" userId="4e71cbe6-a119-437d-a7da-28b8e7511891" providerId="ADAL" clId="{D656F54D-BF07-4F62-9958-90AD9D762DCA}" dt="2023-03-13T14:54:47.592" v="2968" actId="2696"/>
          <pc:sldLayoutMkLst>
            <pc:docMk/>
            <pc:sldMasterMk cId="0" sldId="2147483659"/>
            <pc:sldLayoutMk cId="0" sldId="2147483657"/>
          </pc:sldLayoutMkLst>
        </pc:sldLayoutChg>
      </pc:sldMasterChg>
    </pc:docChg>
  </pc:docChgLst>
  <pc:docChgLst>
    <pc:chgData name="ANA SOUZA (TEGPORTO.COM.BR)" userId="4e71cbe6-a119-437d-a7da-28b8e7511891" providerId="ADAL" clId="{5D1C2007-D478-41A5-BBAD-19A23328E4A3}"/>
    <pc:docChg chg="undo redo custSel addSld delSld modSld sldOrd">
      <pc:chgData name="ANA SOUZA (TEGPORTO.COM.BR)" userId="4e71cbe6-a119-437d-a7da-28b8e7511891" providerId="ADAL" clId="{5D1C2007-D478-41A5-BBAD-19A23328E4A3}" dt="2023-03-27T14:07:18.771" v="7297" actId="2696"/>
      <pc:docMkLst>
        <pc:docMk/>
      </pc:docMkLst>
      <pc:sldChg chg="addSp delSp modSp mod delAnim">
        <pc:chgData name="ANA SOUZA (TEGPORTO.COM.BR)" userId="4e71cbe6-a119-437d-a7da-28b8e7511891" providerId="ADAL" clId="{5D1C2007-D478-41A5-BBAD-19A23328E4A3}" dt="2023-03-21T15:01:52.992" v="7063"/>
        <pc:sldMkLst>
          <pc:docMk/>
          <pc:sldMk cId="0" sldId="256"/>
        </pc:sldMkLst>
        <pc:spChg chg="add mod">
          <ac:chgData name="ANA SOUZA (TEGPORTO.COM.BR)" userId="4e71cbe6-a119-437d-a7da-28b8e7511891" providerId="ADAL" clId="{5D1C2007-D478-41A5-BBAD-19A23328E4A3}" dt="2023-03-20T14:06:51.672" v="1800"/>
          <ac:spMkLst>
            <pc:docMk/>
            <pc:sldMk cId="0" sldId="256"/>
            <ac:spMk id="2" creationId="{6399EF1D-F7B4-46A3-978E-4D1660886B51}"/>
          </ac:spMkLst>
        </pc:spChg>
        <pc:spChg chg="add mod">
          <ac:chgData name="ANA SOUZA (TEGPORTO.COM.BR)" userId="4e71cbe6-a119-437d-a7da-28b8e7511891" providerId="ADAL" clId="{5D1C2007-D478-41A5-BBAD-19A23328E4A3}" dt="2023-03-21T15:01:52.992" v="7063"/>
          <ac:spMkLst>
            <pc:docMk/>
            <pc:sldMk cId="0" sldId="256"/>
            <ac:spMk id="10" creationId="{060A97BE-A4E7-45E8-A299-D33D0BB5B9B7}"/>
          </ac:spMkLst>
        </pc:spChg>
        <pc:spChg chg="del">
          <ac:chgData name="ANA SOUZA (TEGPORTO.COM.BR)" userId="4e71cbe6-a119-437d-a7da-28b8e7511891" providerId="ADAL" clId="{5D1C2007-D478-41A5-BBAD-19A23328E4A3}" dt="2023-03-20T12:58:42.801" v="967" actId="478"/>
          <ac:spMkLst>
            <pc:docMk/>
            <pc:sldMk cId="0" sldId="256"/>
            <ac:spMk id="11" creationId="{9A3CF255-E46C-49FF-AAA2-83007866A923}"/>
          </ac:spMkLst>
        </pc:spChg>
        <pc:spChg chg="add mod">
          <ac:chgData name="ANA SOUZA (TEGPORTO.COM.BR)" userId="4e71cbe6-a119-437d-a7da-28b8e7511891" providerId="ADAL" clId="{5D1C2007-D478-41A5-BBAD-19A23328E4A3}" dt="2023-03-20T14:42:16.948" v="2628"/>
          <ac:spMkLst>
            <pc:docMk/>
            <pc:sldMk cId="0" sldId="256"/>
            <ac:spMk id="12" creationId="{C6A32FE8-9682-4D0A-B3C4-96696A508F61}"/>
          </ac:spMkLst>
        </pc:spChg>
        <pc:spChg chg="add mod">
          <ac:chgData name="ANA SOUZA (TEGPORTO.COM.BR)" userId="4e71cbe6-a119-437d-a7da-28b8e7511891" providerId="ADAL" clId="{5D1C2007-D478-41A5-BBAD-19A23328E4A3}" dt="2023-03-21T13:31:19.956" v="5683" actId="6549"/>
          <ac:spMkLst>
            <pc:docMk/>
            <pc:sldMk cId="0" sldId="256"/>
            <ac:spMk id="13" creationId="{7A370EEF-FBDE-4005-9C5E-6F16448E7F72}"/>
          </ac:spMkLst>
        </pc:spChg>
        <pc:spChg chg="add mod">
          <ac:chgData name="ANA SOUZA (TEGPORTO.COM.BR)" userId="4e71cbe6-a119-437d-a7da-28b8e7511891" providerId="ADAL" clId="{5D1C2007-D478-41A5-BBAD-19A23328E4A3}" dt="2023-03-20T14:42:34.978" v="2629"/>
          <ac:spMkLst>
            <pc:docMk/>
            <pc:sldMk cId="0" sldId="256"/>
            <ac:spMk id="14" creationId="{CDD1564D-1C66-4FAC-971C-5F2705B9011D}"/>
          </ac:spMkLst>
        </pc:spChg>
        <pc:spChg chg="add mod">
          <ac:chgData name="ANA SOUZA (TEGPORTO.COM.BR)" userId="4e71cbe6-a119-437d-a7da-28b8e7511891" providerId="ADAL" clId="{5D1C2007-D478-41A5-BBAD-19A23328E4A3}" dt="2023-03-21T14:13:40.927" v="6330"/>
          <ac:spMkLst>
            <pc:docMk/>
            <pc:sldMk cId="0" sldId="256"/>
            <ac:spMk id="15" creationId="{DAD642A3-055F-4F67-B9D8-F13EBBADD00A}"/>
          </ac:spMkLst>
        </pc:spChg>
        <pc:spChg chg="mod">
          <ac:chgData name="ANA SOUZA (TEGPORTO.COM.BR)" userId="4e71cbe6-a119-437d-a7da-28b8e7511891" providerId="ADAL" clId="{5D1C2007-D478-41A5-BBAD-19A23328E4A3}" dt="2023-03-20T13:06:22.377" v="1272" actId="255"/>
          <ac:spMkLst>
            <pc:docMk/>
            <pc:sldMk cId="0" sldId="256"/>
            <ac:spMk id="60" creationId="{00000000-0000-0000-0000-000000000000}"/>
          </ac:spMkLst>
        </pc:spChg>
        <pc:grpChg chg="add mod">
          <ac:chgData name="ANA SOUZA (TEGPORTO.COM.BR)" userId="4e71cbe6-a119-437d-a7da-28b8e7511891" providerId="ADAL" clId="{5D1C2007-D478-41A5-BBAD-19A23328E4A3}" dt="2023-03-21T12:25:26.357" v="5421" actId="1076"/>
          <ac:grpSpMkLst>
            <pc:docMk/>
            <pc:sldMk cId="0" sldId="256"/>
            <ac:grpSpMk id="3" creationId="{13A7EDBB-B44C-4FA5-A5E7-37D8A5CFF9CD}"/>
          </ac:grpSpMkLst>
        </pc:grpChg>
        <pc:graphicFrameChg chg="add del modGraphic">
          <ac:chgData name="ANA SOUZA (TEGPORTO.COM.BR)" userId="4e71cbe6-a119-437d-a7da-28b8e7511891" providerId="ADAL" clId="{5D1C2007-D478-41A5-BBAD-19A23328E4A3}" dt="2023-03-20T13:12:09.415" v="1320" actId="27309"/>
          <ac:graphicFrameMkLst>
            <pc:docMk/>
            <pc:sldMk cId="0" sldId="256"/>
            <ac:graphicFrameMk id="5" creationId="{740EBA74-A23F-4A3F-8CDB-3C976507929D}"/>
          </ac:graphicFrameMkLst>
        </pc:graphicFrameChg>
        <pc:picChg chg="mod">
          <ac:chgData name="ANA SOUZA (TEGPORTO.COM.BR)" userId="4e71cbe6-a119-437d-a7da-28b8e7511891" providerId="ADAL" clId="{5D1C2007-D478-41A5-BBAD-19A23328E4A3}" dt="2023-03-20T13:17:27.577" v="1339" actId="29295"/>
          <ac:picMkLst>
            <pc:docMk/>
            <pc:sldMk cId="0" sldId="256"/>
            <ac:picMk id="61" creationId="{00000000-0000-0000-0000-000000000000}"/>
          </ac:picMkLst>
        </pc:picChg>
        <pc:picChg chg="del">
          <ac:chgData name="ANA SOUZA (TEGPORTO.COM.BR)" userId="4e71cbe6-a119-437d-a7da-28b8e7511891" providerId="ADAL" clId="{5D1C2007-D478-41A5-BBAD-19A23328E4A3}" dt="2023-03-20T13:06:27.128" v="1273" actId="478"/>
          <ac:picMkLst>
            <pc:docMk/>
            <pc:sldMk cId="0" sldId="256"/>
            <ac:picMk id="64" creationId="{00000000-0000-0000-0000-000000000000}"/>
          </ac:picMkLst>
        </pc:picChg>
      </pc:sldChg>
      <pc:sldChg chg="del">
        <pc:chgData name="ANA SOUZA (TEGPORTO.COM.BR)" userId="4e71cbe6-a119-437d-a7da-28b8e7511891" providerId="ADAL" clId="{5D1C2007-D478-41A5-BBAD-19A23328E4A3}" dt="2023-03-21T14:33:20.059" v="6331" actId="47"/>
        <pc:sldMkLst>
          <pc:docMk/>
          <pc:sldMk cId="0" sldId="257"/>
        </pc:sldMkLst>
      </pc:sldChg>
      <pc:sldChg chg="del">
        <pc:chgData name="ANA SOUZA (TEGPORTO.COM.BR)" userId="4e71cbe6-a119-437d-a7da-28b8e7511891" providerId="ADAL" clId="{5D1C2007-D478-41A5-BBAD-19A23328E4A3}" dt="2023-03-21T14:34:03.429" v="6333" actId="47"/>
        <pc:sldMkLst>
          <pc:docMk/>
          <pc:sldMk cId="0" sldId="262"/>
        </pc:sldMkLst>
      </pc:sldChg>
      <pc:sldChg chg="addSp delSp modSp del mod ord">
        <pc:chgData name="ANA SOUZA (TEGPORTO.COM.BR)" userId="4e71cbe6-a119-437d-a7da-28b8e7511891" providerId="ADAL" clId="{5D1C2007-D478-41A5-BBAD-19A23328E4A3}" dt="2023-03-21T14:48:53.062" v="6977" actId="2696"/>
        <pc:sldMkLst>
          <pc:docMk/>
          <pc:sldMk cId="0" sldId="265"/>
        </pc:sldMkLst>
        <pc:spChg chg="add del mod">
          <ac:chgData name="ANA SOUZA (TEGPORTO.COM.BR)" userId="4e71cbe6-a119-437d-a7da-28b8e7511891" providerId="ADAL" clId="{5D1C2007-D478-41A5-BBAD-19A23328E4A3}" dt="2023-03-20T14:33:58.863" v="2454" actId="478"/>
          <ac:spMkLst>
            <pc:docMk/>
            <pc:sldMk cId="0" sldId="265"/>
            <ac:spMk id="3" creationId="{19EA8409-4E02-4A79-9D16-C97DF8EF3BFE}"/>
          </ac:spMkLst>
        </pc:spChg>
        <pc:spChg chg="add del mod">
          <ac:chgData name="ANA SOUZA (TEGPORTO.COM.BR)" userId="4e71cbe6-a119-437d-a7da-28b8e7511891" providerId="ADAL" clId="{5D1C2007-D478-41A5-BBAD-19A23328E4A3}" dt="2023-03-20T14:33:57.807" v="2453" actId="478"/>
          <ac:spMkLst>
            <pc:docMk/>
            <pc:sldMk cId="0" sldId="265"/>
            <ac:spMk id="5" creationId="{0A7BFAB1-542A-4135-B2E3-C676EEA584ED}"/>
          </ac:spMkLst>
        </pc:spChg>
        <pc:spChg chg="del">
          <ac:chgData name="ANA SOUZA (TEGPORTO.COM.BR)" userId="4e71cbe6-a119-437d-a7da-28b8e7511891" providerId="ADAL" clId="{5D1C2007-D478-41A5-BBAD-19A23328E4A3}" dt="2023-03-20T14:33:55.236" v="2452" actId="478"/>
          <ac:spMkLst>
            <pc:docMk/>
            <pc:sldMk cId="0" sldId="265"/>
            <ac:spMk id="6" creationId="{F425DBEA-0D00-4880-996F-5C346979FE22}"/>
          </ac:spMkLst>
        </pc:spChg>
        <pc:spChg chg="mod">
          <ac:chgData name="ANA SOUZA (TEGPORTO.COM.BR)" userId="4e71cbe6-a119-437d-a7da-28b8e7511891" providerId="ADAL" clId="{5D1C2007-D478-41A5-BBAD-19A23328E4A3}" dt="2023-03-20T14:38:22.774" v="2516"/>
          <ac:spMkLst>
            <pc:docMk/>
            <pc:sldMk cId="0" sldId="265"/>
            <ac:spMk id="19" creationId="{EB0E58F3-18DF-458A-B1DF-EA31255F4B4E}"/>
          </ac:spMkLst>
        </pc:spChg>
        <pc:spChg chg="del">
          <ac:chgData name="ANA SOUZA (TEGPORTO.COM.BR)" userId="4e71cbe6-a119-437d-a7da-28b8e7511891" providerId="ADAL" clId="{5D1C2007-D478-41A5-BBAD-19A23328E4A3}" dt="2023-03-20T14:33:55.236" v="2452" actId="478"/>
          <ac:spMkLst>
            <pc:docMk/>
            <pc:sldMk cId="0" sldId="265"/>
            <ac:spMk id="150" creationId="{00000000-0000-0000-0000-000000000000}"/>
          </ac:spMkLst>
        </pc:spChg>
        <pc:spChg chg="del">
          <ac:chgData name="ANA SOUZA (TEGPORTO.COM.BR)" userId="4e71cbe6-a119-437d-a7da-28b8e7511891" providerId="ADAL" clId="{5D1C2007-D478-41A5-BBAD-19A23328E4A3}" dt="2023-03-20T14:33:55.236" v="2452" actId="478"/>
          <ac:spMkLst>
            <pc:docMk/>
            <pc:sldMk cId="0" sldId="265"/>
            <ac:spMk id="151" creationId="{00000000-0000-0000-0000-000000000000}"/>
          </ac:spMkLst>
        </pc:spChg>
        <pc:grpChg chg="add mod">
          <ac:chgData name="ANA SOUZA (TEGPORTO.COM.BR)" userId="4e71cbe6-a119-437d-a7da-28b8e7511891" providerId="ADAL" clId="{5D1C2007-D478-41A5-BBAD-19A23328E4A3}" dt="2023-03-20T14:36:01.233" v="2487" actId="164"/>
          <ac:grpSpMkLst>
            <pc:docMk/>
            <pc:sldMk cId="0" sldId="265"/>
            <ac:grpSpMk id="11" creationId="{91D38746-302C-4CA9-B02A-E158D16A0EC6}"/>
          </ac:grpSpMkLst>
        </pc:grpChg>
        <pc:grpChg chg="add del mod">
          <ac:chgData name="ANA SOUZA (TEGPORTO.COM.BR)" userId="4e71cbe6-a119-437d-a7da-28b8e7511891" providerId="ADAL" clId="{5D1C2007-D478-41A5-BBAD-19A23328E4A3}" dt="2023-03-20T14:40:40.463" v="2588" actId="21"/>
          <ac:grpSpMkLst>
            <pc:docMk/>
            <pc:sldMk cId="0" sldId="265"/>
            <ac:grpSpMk id="13" creationId="{C807074F-A82F-4C16-9565-6C5D794EF9C8}"/>
          </ac:grpSpMkLst>
        </pc:grpChg>
        <pc:grpChg chg="add del mod">
          <ac:chgData name="ANA SOUZA (TEGPORTO.COM.BR)" userId="4e71cbe6-a119-437d-a7da-28b8e7511891" providerId="ADAL" clId="{5D1C2007-D478-41A5-BBAD-19A23328E4A3}" dt="2023-03-20T14:39:38.143" v="2534" actId="21"/>
          <ac:grpSpMkLst>
            <pc:docMk/>
            <pc:sldMk cId="0" sldId="265"/>
            <ac:grpSpMk id="17" creationId="{1CAF9913-DFBF-4475-8F2B-C594A0F20DD3}"/>
          </ac:grpSpMkLst>
        </pc:grpChg>
        <pc:picChg chg="del">
          <ac:chgData name="ANA SOUZA (TEGPORTO.COM.BR)" userId="4e71cbe6-a119-437d-a7da-28b8e7511891" providerId="ADAL" clId="{5D1C2007-D478-41A5-BBAD-19A23328E4A3}" dt="2023-03-20T14:33:55.236" v="2452" actId="478"/>
          <ac:picMkLst>
            <pc:docMk/>
            <pc:sldMk cId="0" sldId="265"/>
            <ac:picMk id="8" creationId="{C66F09A3-EB44-4105-B484-6BA561E46781}"/>
          </ac:picMkLst>
        </pc:picChg>
        <pc:picChg chg="del">
          <ac:chgData name="ANA SOUZA (TEGPORTO.COM.BR)" userId="4e71cbe6-a119-437d-a7da-28b8e7511891" providerId="ADAL" clId="{5D1C2007-D478-41A5-BBAD-19A23328E4A3}" dt="2023-03-20T14:33:55.236" v="2452" actId="478"/>
          <ac:picMkLst>
            <pc:docMk/>
            <pc:sldMk cId="0" sldId="265"/>
            <ac:picMk id="9" creationId="{6270A36B-4CBA-43AF-96B4-5DCE3171BDBC}"/>
          </ac:picMkLst>
        </pc:picChg>
        <pc:picChg chg="add mod ord">
          <ac:chgData name="ANA SOUZA (TEGPORTO.COM.BR)" userId="4e71cbe6-a119-437d-a7da-28b8e7511891" providerId="ADAL" clId="{5D1C2007-D478-41A5-BBAD-19A23328E4A3}" dt="2023-03-20T14:36:22.342" v="2493" actId="167"/>
          <ac:picMkLst>
            <pc:docMk/>
            <pc:sldMk cId="0" sldId="265"/>
            <ac:picMk id="10" creationId="{9775CA2B-D99F-467C-9529-D30A7785C40F}"/>
          </ac:picMkLst>
        </pc:picChg>
        <pc:picChg chg="add mod">
          <ac:chgData name="ANA SOUZA (TEGPORTO.COM.BR)" userId="4e71cbe6-a119-437d-a7da-28b8e7511891" providerId="ADAL" clId="{5D1C2007-D478-41A5-BBAD-19A23328E4A3}" dt="2023-03-20T14:36:15.533" v="2492" actId="164"/>
          <ac:picMkLst>
            <pc:docMk/>
            <pc:sldMk cId="0" sldId="265"/>
            <ac:picMk id="12" creationId="{9CCDBDA2-851D-452B-8625-565D6AE90BED}"/>
          </ac:picMkLst>
        </pc:picChg>
        <pc:picChg chg="mod">
          <ac:chgData name="ANA SOUZA (TEGPORTO.COM.BR)" userId="4e71cbe6-a119-437d-a7da-28b8e7511891" providerId="ADAL" clId="{5D1C2007-D478-41A5-BBAD-19A23328E4A3}" dt="2023-03-20T14:38:22.774" v="2516"/>
          <ac:picMkLst>
            <pc:docMk/>
            <pc:sldMk cId="0" sldId="265"/>
            <ac:picMk id="18" creationId="{09BDCFC4-456E-4097-9E5B-D133C5B679EB}"/>
          </ac:picMkLst>
        </pc:picChg>
      </pc:sldChg>
      <pc:sldChg chg="del">
        <pc:chgData name="ANA SOUZA (TEGPORTO.COM.BR)" userId="4e71cbe6-a119-437d-a7da-28b8e7511891" providerId="ADAL" clId="{5D1C2007-D478-41A5-BBAD-19A23328E4A3}" dt="2023-03-21T14:33:44.387" v="6332" actId="47"/>
        <pc:sldMkLst>
          <pc:docMk/>
          <pc:sldMk cId="0" sldId="273"/>
        </pc:sldMkLst>
      </pc:sldChg>
      <pc:sldChg chg="del">
        <pc:chgData name="ANA SOUZA (TEGPORTO.COM.BR)" userId="4e71cbe6-a119-437d-a7da-28b8e7511891" providerId="ADAL" clId="{5D1C2007-D478-41A5-BBAD-19A23328E4A3}" dt="2023-03-21T14:34:03.429" v="6333" actId="47"/>
        <pc:sldMkLst>
          <pc:docMk/>
          <pc:sldMk cId="0" sldId="291"/>
        </pc:sldMkLst>
      </pc:sldChg>
      <pc:sldChg chg="del">
        <pc:chgData name="ANA SOUZA (TEGPORTO.COM.BR)" userId="4e71cbe6-a119-437d-a7da-28b8e7511891" providerId="ADAL" clId="{5D1C2007-D478-41A5-BBAD-19A23328E4A3}" dt="2023-03-21T14:34:03.429" v="6333" actId="47"/>
        <pc:sldMkLst>
          <pc:docMk/>
          <pc:sldMk cId="0" sldId="292"/>
        </pc:sldMkLst>
      </pc:sldChg>
      <pc:sldChg chg="del">
        <pc:chgData name="ANA SOUZA (TEGPORTO.COM.BR)" userId="4e71cbe6-a119-437d-a7da-28b8e7511891" providerId="ADAL" clId="{5D1C2007-D478-41A5-BBAD-19A23328E4A3}" dt="2023-03-21T14:34:06.467" v="6334" actId="47"/>
        <pc:sldMkLst>
          <pc:docMk/>
          <pc:sldMk cId="0" sldId="293"/>
        </pc:sldMkLst>
      </pc:sldChg>
      <pc:sldChg chg="del">
        <pc:chgData name="ANA SOUZA (TEGPORTO.COM.BR)" userId="4e71cbe6-a119-437d-a7da-28b8e7511891" providerId="ADAL" clId="{5D1C2007-D478-41A5-BBAD-19A23328E4A3}" dt="2023-03-21T14:34:06.467" v="6334" actId="47"/>
        <pc:sldMkLst>
          <pc:docMk/>
          <pc:sldMk cId="0" sldId="294"/>
        </pc:sldMkLst>
      </pc:sldChg>
      <pc:sldChg chg="addSp delSp modSp del mod modAnim">
        <pc:chgData name="ANA SOUZA (TEGPORTO.COM.BR)" userId="4e71cbe6-a119-437d-a7da-28b8e7511891" providerId="ADAL" clId="{5D1C2007-D478-41A5-BBAD-19A23328E4A3}" dt="2023-03-21T14:49:05.039" v="6978" actId="2696"/>
        <pc:sldMkLst>
          <pc:docMk/>
          <pc:sldMk cId="3614363" sldId="296"/>
        </pc:sldMkLst>
        <pc:spChg chg="add mod">
          <ac:chgData name="ANA SOUZA (TEGPORTO.COM.BR)" userId="4e71cbe6-a119-437d-a7da-28b8e7511891" providerId="ADAL" clId="{5D1C2007-D478-41A5-BBAD-19A23328E4A3}" dt="2023-03-20T11:58:03.532" v="585" actId="6549"/>
          <ac:spMkLst>
            <pc:docMk/>
            <pc:sldMk cId="3614363" sldId="296"/>
            <ac:spMk id="35" creationId="{16987558-A7CE-4653-A8B9-63DEC0F9CD5F}"/>
          </ac:spMkLst>
        </pc:spChg>
        <pc:spChg chg="add mod">
          <ac:chgData name="ANA SOUZA (TEGPORTO.COM.BR)" userId="4e71cbe6-a119-437d-a7da-28b8e7511891" providerId="ADAL" clId="{5D1C2007-D478-41A5-BBAD-19A23328E4A3}" dt="2023-03-17T12:52:27.234" v="25" actId="20577"/>
          <ac:spMkLst>
            <pc:docMk/>
            <pc:sldMk cId="3614363" sldId="296"/>
            <ac:spMk id="36" creationId="{FDF79914-D186-4C27-9381-271F514AA4FC}"/>
          </ac:spMkLst>
        </pc:spChg>
        <pc:spChg chg="del">
          <ac:chgData name="ANA SOUZA (TEGPORTO.COM.BR)" userId="4e71cbe6-a119-437d-a7da-28b8e7511891" providerId="ADAL" clId="{5D1C2007-D478-41A5-BBAD-19A23328E4A3}" dt="2023-03-17T12:52:06.758" v="8" actId="478"/>
          <ac:spMkLst>
            <pc:docMk/>
            <pc:sldMk cId="3614363" sldId="296"/>
            <ac:spMk id="676" creationId="{00000000-0000-0000-0000-000000000000}"/>
          </ac:spMkLst>
        </pc:spChg>
        <pc:grpChg chg="del">
          <ac:chgData name="ANA SOUZA (TEGPORTO.COM.BR)" userId="4e71cbe6-a119-437d-a7da-28b8e7511891" providerId="ADAL" clId="{5D1C2007-D478-41A5-BBAD-19A23328E4A3}" dt="2023-03-17T12:52:06.758" v="8" actId="478"/>
          <ac:grpSpMkLst>
            <pc:docMk/>
            <pc:sldMk cId="3614363" sldId="296"/>
            <ac:grpSpMk id="2" creationId="{421D9DDD-7F01-41FD-9CE1-076290DE4CCE}"/>
          </ac:grpSpMkLst>
        </pc:grpChg>
        <pc:grpChg chg="del">
          <ac:chgData name="ANA SOUZA (TEGPORTO.COM.BR)" userId="4e71cbe6-a119-437d-a7da-28b8e7511891" providerId="ADAL" clId="{5D1C2007-D478-41A5-BBAD-19A23328E4A3}" dt="2023-03-17T12:52:06.758" v="8" actId="478"/>
          <ac:grpSpMkLst>
            <pc:docMk/>
            <pc:sldMk cId="3614363" sldId="296"/>
            <ac:grpSpMk id="3" creationId="{DABF48D6-959B-786F-3A24-48C942BE766A}"/>
          </ac:grpSpMkLst>
        </pc:grpChg>
        <pc:grpChg chg="del">
          <ac:chgData name="ANA SOUZA (TEGPORTO.COM.BR)" userId="4e71cbe6-a119-437d-a7da-28b8e7511891" providerId="ADAL" clId="{5D1C2007-D478-41A5-BBAD-19A23328E4A3}" dt="2023-03-17T12:52:06.758" v="8" actId="478"/>
          <ac:grpSpMkLst>
            <pc:docMk/>
            <pc:sldMk cId="3614363" sldId="296"/>
            <ac:grpSpMk id="4" creationId="{32749B5D-51C9-29A7-33BB-CC60166211DF}"/>
          </ac:grpSpMkLst>
        </pc:grpChg>
      </pc:sldChg>
      <pc:sldChg chg="del">
        <pc:chgData name="ANA SOUZA (TEGPORTO.COM.BR)" userId="4e71cbe6-a119-437d-a7da-28b8e7511891" providerId="ADAL" clId="{5D1C2007-D478-41A5-BBAD-19A23328E4A3}" dt="2023-03-20T16:52:44.686" v="3910" actId="47"/>
        <pc:sldMkLst>
          <pc:docMk/>
          <pc:sldMk cId="2103623189" sldId="297"/>
        </pc:sldMkLst>
      </pc:sldChg>
      <pc:sldChg chg="del">
        <pc:chgData name="ANA SOUZA (TEGPORTO.COM.BR)" userId="4e71cbe6-a119-437d-a7da-28b8e7511891" providerId="ADAL" clId="{5D1C2007-D478-41A5-BBAD-19A23328E4A3}" dt="2023-03-20T16:52:44.686" v="3910" actId="47"/>
        <pc:sldMkLst>
          <pc:docMk/>
          <pc:sldMk cId="3058465545" sldId="298"/>
        </pc:sldMkLst>
      </pc:sldChg>
      <pc:sldChg chg="del">
        <pc:chgData name="ANA SOUZA (TEGPORTO.COM.BR)" userId="4e71cbe6-a119-437d-a7da-28b8e7511891" providerId="ADAL" clId="{5D1C2007-D478-41A5-BBAD-19A23328E4A3}" dt="2023-03-20T16:52:44.686" v="3910" actId="47"/>
        <pc:sldMkLst>
          <pc:docMk/>
          <pc:sldMk cId="801145604" sldId="299"/>
        </pc:sldMkLst>
      </pc:sldChg>
      <pc:sldChg chg="del">
        <pc:chgData name="ANA SOUZA (TEGPORTO.COM.BR)" userId="4e71cbe6-a119-437d-a7da-28b8e7511891" providerId="ADAL" clId="{5D1C2007-D478-41A5-BBAD-19A23328E4A3}" dt="2023-03-20T16:52:44.686" v="3910" actId="47"/>
        <pc:sldMkLst>
          <pc:docMk/>
          <pc:sldMk cId="3779647343" sldId="300"/>
        </pc:sldMkLst>
      </pc:sldChg>
      <pc:sldChg chg="addSp delSp modSp del mod ord modShow">
        <pc:chgData name="ANA SOUZA (TEGPORTO.COM.BR)" userId="4e71cbe6-a119-437d-a7da-28b8e7511891" providerId="ADAL" clId="{5D1C2007-D478-41A5-BBAD-19A23328E4A3}" dt="2023-03-21T14:01:02.342" v="5906" actId="2696"/>
        <pc:sldMkLst>
          <pc:docMk/>
          <pc:sldMk cId="1706939580" sldId="301"/>
        </pc:sldMkLst>
        <pc:spChg chg="add del mod">
          <ac:chgData name="ANA SOUZA (TEGPORTO.COM.BR)" userId="4e71cbe6-a119-437d-a7da-28b8e7511891" providerId="ADAL" clId="{5D1C2007-D478-41A5-BBAD-19A23328E4A3}" dt="2023-03-21T12:38:24.278" v="5629" actId="478"/>
          <ac:spMkLst>
            <pc:docMk/>
            <pc:sldMk cId="1706939580" sldId="301"/>
            <ac:spMk id="3" creationId="{389DBC87-0AF1-4A71-A08B-5ACC2FEC92DF}"/>
          </ac:spMkLst>
        </pc:spChg>
        <pc:spChg chg="del">
          <ac:chgData name="ANA SOUZA (TEGPORTO.COM.BR)" userId="4e71cbe6-a119-437d-a7da-28b8e7511891" providerId="ADAL" clId="{5D1C2007-D478-41A5-BBAD-19A23328E4A3}" dt="2023-03-21T12:38:28.532" v="5631" actId="478"/>
          <ac:spMkLst>
            <pc:docMk/>
            <pc:sldMk cId="1706939580" sldId="301"/>
            <ac:spMk id="7" creationId="{A889A2CC-7097-456F-8C27-13FA9FE113E7}"/>
          </ac:spMkLst>
        </pc:spChg>
        <pc:spChg chg="add mod">
          <ac:chgData name="ANA SOUZA (TEGPORTO.COM.BR)" userId="4e71cbe6-a119-437d-a7da-28b8e7511891" providerId="ADAL" clId="{5D1C2007-D478-41A5-BBAD-19A23328E4A3}" dt="2023-03-21T12:38:25.087" v="5630"/>
          <ac:spMkLst>
            <pc:docMk/>
            <pc:sldMk cId="1706939580" sldId="301"/>
            <ac:spMk id="8" creationId="{8DF4F0B7-6AE9-4119-9CB4-EC4F85C19737}"/>
          </ac:spMkLst>
        </pc:spChg>
        <pc:spChg chg="mod">
          <ac:chgData name="ANA SOUZA (TEGPORTO.COM.BR)" userId="4e71cbe6-a119-437d-a7da-28b8e7511891" providerId="ADAL" clId="{5D1C2007-D478-41A5-BBAD-19A23328E4A3}" dt="2023-03-21T12:38:34.242" v="5654" actId="1035"/>
          <ac:spMkLst>
            <pc:docMk/>
            <pc:sldMk cId="1706939580" sldId="301"/>
            <ac:spMk id="10" creationId="{C214BE40-CF58-44FF-A3F7-3682781D50BE}"/>
          </ac:spMkLst>
        </pc:spChg>
        <pc:spChg chg="del">
          <ac:chgData name="ANA SOUZA (TEGPORTO.COM.BR)" userId="4e71cbe6-a119-437d-a7da-28b8e7511891" providerId="ADAL" clId="{5D1C2007-D478-41A5-BBAD-19A23328E4A3}" dt="2023-03-21T12:38:21.479" v="5628" actId="478"/>
          <ac:spMkLst>
            <pc:docMk/>
            <pc:sldMk cId="1706939580" sldId="301"/>
            <ac:spMk id="71" creationId="{00000000-0000-0000-0000-000000000000}"/>
          </ac:spMkLst>
        </pc:spChg>
      </pc:sldChg>
      <pc:sldChg chg="addSp delSp modSp add del">
        <pc:chgData name="ANA SOUZA (TEGPORTO.COM.BR)" userId="4e71cbe6-a119-437d-a7da-28b8e7511891" providerId="ADAL" clId="{5D1C2007-D478-41A5-BBAD-19A23328E4A3}" dt="2023-03-22T14:00:55.069" v="7120" actId="47"/>
        <pc:sldMkLst>
          <pc:docMk/>
          <pc:sldMk cId="2733005448" sldId="304"/>
        </pc:sldMkLst>
        <pc:spChg chg="add del mod">
          <ac:chgData name="ANA SOUZA (TEGPORTO.COM.BR)" userId="4e71cbe6-a119-437d-a7da-28b8e7511891" providerId="ADAL" clId="{5D1C2007-D478-41A5-BBAD-19A23328E4A3}" dt="2023-03-22T13:58:56.078" v="7119"/>
          <ac:spMkLst>
            <pc:docMk/>
            <pc:sldMk cId="2733005448" sldId="304"/>
            <ac:spMk id="8" creationId="{744D9EE5-35D9-4CF1-BD44-921393CDB1B4}"/>
          </ac:spMkLst>
        </pc:spChg>
      </pc:sldChg>
      <pc:sldChg chg="del">
        <pc:chgData name="ANA SOUZA (TEGPORTO.COM.BR)" userId="4e71cbe6-a119-437d-a7da-28b8e7511891" providerId="ADAL" clId="{5D1C2007-D478-41A5-BBAD-19A23328E4A3}" dt="2023-03-21T14:33:20.059" v="6331" actId="47"/>
        <pc:sldMkLst>
          <pc:docMk/>
          <pc:sldMk cId="400317090" sldId="306"/>
        </pc:sldMkLst>
      </pc:sldChg>
      <pc:sldChg chg="addSp modSp del mod">
        <pc:chgData name="ANA SOUZA (TEGPORTO.COM.BR)" userId="4e71cbe6-a119-437d-a7da-28b8e7511891" providerId="ADAL" clId="{5D1C2007-D478-41A5-BBAD-19A23328E4A3}" dt="2023-03-21T14:33:20.059" v="6331" actId="47"/>
        <pc:sldMkLst>
          <pc:docMk/>
          <pc:sldMk cId="2262960056" sldId="307"/>
        </pc:sldMkLst>
        <pc:spChg chg="mod">
          <ac:chgData name="ANA SOUZA (TEGPORTO.COM.BR)" userId="4e71cbe6-a119-437d-a7da-28b8e7511891" providerId="ADAL" clId="{5D1C2007-D478-41A5-BBAD-19A23328E4A3}" dt="2023-03-20T12:48:04.383" v="774" actId="1076"/>
          <ac:spMkLst>
            <pc:docMk/>
            <pc:sldMk cId="2262960056" sldId="307"/>
            <ac:spMk id="3" creationId="{FFAA3DC6-A160-C21E-126F-EB8A77F1E9F8}"/>
          </ac:spMkLst>
        </pc:spChg>
        <pc:spChg chg="mod">
          <ac:chgData name="ANA SOUZA (TEGPORTO.COM.BR)" userId="4e71cbe6-a119-437d-a7da-28b8e7511891" providerId="ADAL" clId="{5D1C2007-D478-41A5-BBAD-19A23328E4A3}" dt="2023-03-20T12:48:32.368" v="931" actId="1037"/>
          <ac:spMkLst>
            <pc:docMk/>
            <pc:sldMk cId="2262960056" sldId="307"/>
            <ac:spMk id="8" creationId="{BE203BF7-632B-43B3-892F-FD31DEA86FC0}"/>
          </ac:spMkLst>
        </pc:spChg>
        <pc:spChg chg="mod">
          <ac:chgData name="ANA SOUZA (TEGPORTO.COM.BR)" userId="4e71cbe6-a119-437d-a7da-28b8e7511891" providerId="ADAL" clId="{5D1C2007-D478-41A5-BBAD-19A23328E4A3}" dt="2023-03-20T12:48:32.368" v="931" actId="1037"/>
          <ac:spMkLst>
            <pc:docMk/>
            <pc:sldMk cId="2262960056" sldId="307"/>
            <ac:spMk id="9" creationId="{A4F8C27C-144D-453D-A0FF-20316436EBA0}"/>
          </ac:spMkLst>
        </pc:spChg>
        <pc:spChg chg="mod">
          <ac:chgData name="ANA SOUZA (TEGPORTO.COM.BR)" userId="4e71cbe6-a119-437d-a7da-28b8e7511891" providerId="ADAL" clId="{5D1C2007-D478-41A5-BBAD-19A23328E4A3}" dt="2023-03-20T12:48:32.368" v="931" actId="1037"/>
          <ac:spMkLst>
            <pc:docMk/>
            <pc:sldMk cId="2262960056" sldId="307"/>
            <ac:spMk id="10" creationId="{7B3FE391-D171-4D43-AA2A-ECE70124DA17}"/>
          </ac:spMkLst>
        </pc:spChg>
        <pc:grpChg chg="add mod">
          <ac:chgData name="ANA SOUZA (TEGPORTO.COM.BR)" userId="4e71cbe6-a119-437d-a7da-28b8e7511891" providerId="ADAL" clId="{5D1C2007-D478-41A5-BBAD-19A23328E4A3}" dt="2023-03-20T12:48:32.368" v="931" actId="1037"/>
          <ac:grpSpMkLst>
            <pc:docMk/>
            <pc:sldMk cId="2262960056" sldId="307"/>
            <ac:grpSpMk id="6" creationId="{79731E24-FFED-4278-9863-A732085F0C9D}"/>
          </ac:grpSpMkLst>
        </pc:grpChg>
        <pc:picChg chg="mod">
          <ac:chgData name="ANA SOUZA (TEGPORTO.COM.BR)" userId="4e71cbe6-a119-437d-a7da-28b8e7511891" providerId="ADAL" clId="{5D1C2007-D478-41A5-BBAD-19A23328E4A3}" dt="2023-03-20T12:48:32.368" v="931" actId="1037"/>
          <ac:picMkLst>
            <pc:docMk/>
            <pc:sldMk cId="2262960056" sldId="307"/>
            <ac:picMk id="7" creationId="{398C204E-D6B8-4ECB-AE23-BB165140F56E}"/>
          </ac:picMkLst>
        </pc:picChg>
      </pc:sldChg>
      <pc:sldChg chg="del">
        <pc:chgData name="ANA SOUZA (TEGPORTO.COM.BR)" userId="4e71cbe6-a119-437d-a7da-28b8e7511891" providerId="ADAL" clId="{5D1C2007-D478-41A5-BBAD-19A23328E4A3}" dt="2023-03-21T14:34:03.429" v="6333" actId="47"/>
        <pc:sldMkLst>
          <pc:docMk/>
          <pc:sldMk cId="1732989277" sldId="308"/>
        </pc:sldMkLst>
      </pc:sldChg>
      <pc:sldChg chg="del">
        <pc:chgData name="ANA SOUZA (TEGPORTO.COM.BR)" userId="4e71cbe6-a119-437d-a7da-28b8e7511891" providerId="ADAL" clId="{5D1C2007-D478-41A5-BBAD-19A23328E4A3}" dt="2023-03-21T14:33:44.387" v="6332" actId="47"/>
        <pc:sldMkLst>
          <pc:docMk/>
          <pc:sldMk cId="4010650486" sldId="309"/>
        </pc:sldMkLst>
      </pc:sldChg>
      <pc:sldChg chg="del">
        <pc:chgData name="ANA SOUZA (TEGPORTO.COM.BR)" userId="4e71cbe6-a119-437d-a7da-28b8e7511891" providerId="ADAL" clId="{5D1C2007-D478-41A5-BBAD-19A23328E4A3}" dt="2023-03-21T14:33:44.387" v="6332" actId="47"/>
        <pc:sldMkLst>
          <pc:docMk/>
          <pc:sldMk cId="4238300661" sldId="310"/>
        </pc:sldMkLst>
      </pc:sldChg>
      <pc:sldChg chg="modSp del mod">
        <pc:chgData name="ANA SOUZA (TEGPORTO.COM.BR)" userId="4e71cbe6-a119-437d-a7da-28b8e7511891" providerId="ADAL" clId="{5D1C2007-D478-41A5-BBAD-19A23328E4A3}" dt="2023-03-21T14:33:44.387" v="6332" actId="47"/>
        <pc:sldMkLst>
          <pc:docMk/>
          <pc:sldMk cId="795937947" sldId="311"/>
        </pc:sldMkLst>
        <pc:spChg chg="mod">
          <ac:chgData name="ANA SOUZA (TEGPORTO.COM.BR)" userId="4e71cbe6-a119-437d-a7da-28b8e7511891" providerId="ADAL" clId="{5D1C2007-D478-41A5-BBAD-19A23328E4A3}" dt="2023-03-17T12:35:56.219" v="7" actId="27107"/>
          <ac:spMkLst>
            <pc:docMk/>
            <pc:sldMk cId="795937947" sldId="311"/>
            <ac:spMk id="3" creationId="{FFAA3DC6-A160-C21E-126F-EB8A77F1E9F8}"/>
          </ac:spMkLst>
        </pc:spChg>
      </pc:sldChg>
      <pc:sldChg chg="del">
        <pc:chgData name="ANA SOUZA (TEGPORTO.COM.BR)" userId="4e71cbe6-a119-437d-a7da-28b8e7511891" providerId="ADAL" clId="{5D1C2007-D478-41A5-BBAD-19A23328E4A3}" dt="2023-03-21T14:33:44.387" v="6332" actId="47"/>
        <pc:sldMkLst>
          <pc:docMk/>
          <pc:sldMk cId="538582795" sldId="312"/>
        </pc:sldMkLst>
      </pc:sldChg>
      <pc:sldChg chg="del">
        <pc:chgData name="ANA SOUZA (TEGPORTO.COM.BR)" userId="4e71cbe6-a119-437d-a7da-28b8e7511891" providerId="ADAL" clId="{5D1C2007-D478-41A5-BBAD-19A23328E4A3}" dt="2023-03-21T14:33:44.387" v="6332" actId="47"/>
        <pc:sldMkLst>
          <pc:docMk/>
          <pc:sldMk cId="3642143578" sldId="313"/>
        </pc:sldMkLst>
      </pc:sldChg>
      <pc:sldChg chg="del">
        <pc:chgData name="ANA SOUZA (TEGPORTO.COM.BR)" userId="4e71cbe6-a119-437d-a7da-28b8e7511891" providerId="ADAL" clId="{5D1C2007-D478-41A5-BBAD-19A23328E4A3}" dt="2023-03-21T14:33:44.387" v="6332" actId="47"/>
        <pc:sldMkLst>
          <pc:docMk/>
          <pc:sldMk cId="4277760643" sldId="315"/>
        </pc:sldMkLst>
      </pc:sldChg>
      <pc:sldChg chg="del">
        <pc:chgData name="ANA SOUZA (TEGPORTO.COM.BR)" userId="4e71cbe6-a119-437d-a7da-28b8e7511891" providerId="ADAL" clId="{5D1C2007-D478-41A5-BBAD-19A23328E4A3}" dt="2023-03-21T14:33:44.387" v="6332" actId="47"/>
        <pc:sldMkLst>
          <pc:docMk/>
          <pc:sldMk cId="2064286084" sldId="316"/>
        </pc:sldMkLst>
      </pc:sldChg>
      <pc:sldChg chg="del">
        <pc:chgData name="ANA SOUZA (TEGPORTO.COM.BR)" userId="4e71cbe6-a119-437d-a7da-28b8e7511891" providerId="ADAL" clId="{5D1C2007-D478-41A5-BBAD-19A23328E4A3}" dt="2023-03-21T14:33:44.387" v="6332" actId="47"/>
        <pc:sldMkLst>
          <pc:docMk/>
          <pc:sldMk cId="599635002" sldId="317"/>
        </pc:sldMkLst>
      </pc:sldChg>
      <pc:sldChg chg="del">
        <pc:chgData name="ANA SOUZA (TEGPORTO.COM.BR)" userId="4e71cbe6-a119-437d-a7da-28b8e7511891" providerId="ADAL" clId="{5D1C2007-D478-41A5-BBAD-19A23328E4A3}" dt="2023-03-21T14:33:20.059" v="6331" actId="47"/>
        <pc:sldMkLst>
          <pc:docMk/>
          <pc:sldMk cId="3696851007" sldId="318"/>
        </pc:sldMkLst>
      </pc:sldChg>
      <pc:sldChg chg="del">
        <pc:chgData name="ANA SOUZA (TEGPORTO.COM.BR)" userId="4e71cbe6-a119-437d-a7da-28b8e7511891" providerId="ADAL" clId="{5D1C2007-D478-41A5-BBAD-19A23328E4A3}" dt="2023-03-21T14:33:44.387" v="6332" actId="47"/>
        <pc:sldMkLst>
          <pc:docMk/>
          <pc:sldMk cId="2286225375" sldId="319"/>
        </pc:sldMkLst>
      </pc:sldChg>
      <pc:sldChg chg="del">
        <pc:chgData name="ANA SOUZA (TEGPORTO.COM.BR)" userId="4e71cbe6-a119-437d-a7da-28b8e7511891" providerId="ADAL" clId="{5D1C2007-D478-41A5-BBAD-19A23328E4A3}" dt="2023-03-21T14:33:44.387" v="6332" actId="47"/>
        <pc:sldMkLst>
          <pc:docMk/>
          <pc:sldMk cId="4050264513" sldId="320"/>
        </pc:sldMkLst>
      </pc:sldChg>
      <pc:sldChg chg="del">
        <pc:chgData name="ANA SOUZA (TEGPORTO.COM.BR)" userId="4e71cbe6-a119-437d-a7da-28b8e7511891" providerId="ADAL" clId="{5D1C2007-D478-41A5-BBAD-19A23328E4A3}" dt="2023-03-21T14:33:44.387" v="6332" actId="47"/>
        <pc:sldMkLst>
          <pc:docMk/>
          <pc:sldMk cId="314208195" sldId="321"/>
        </pc:sldMkLst>
      </pc:sldChg>
      <pc:sldChg chg="del">
        <pc:chgData name="ANA SOUZA (TEGPORTO.COM.BR)" userId="4e71cbe6-a119-437d-a7da-28b8e7511891" providerId="ADAL" clId="{5D1C2007-D478-41A5-BBAD-19A23328E4A3}" dt="2023-03-21T14:33:44.387" v="6332" actId="47"/>
        <pc:sldMkLst>
          <pc:docMk/>
          <pc:sldMk cId="2799523783" sldId="322"/>
        </pc:sldMkLst>
      </pc:sldChg>
      <pc:sldChg chg="del">
        <pc:chgData name="ANA SOUZA (TEGPORTO.COM.BR)" userId="4e71cbe6-a119-437d-a7da-28b8e7511891" providerId="ADAL" clId="{5D1C2007-D478-41A5-BBAD-19A23328E4A3}" dt="2023-03-21T14:34:03.429" v="6333" actId="47"/>
        <pc:sldMkLst>
          <pc:docMk/>
          <pc:sldMk cId="4051052709" sldId="324"/>
        </pc:sldMkLst>
      </pc:sldChg>
      <pc:sldChg chg="del">
        <pc:chgData name="ANA SOUZA (TEGPORTO.COM.BR)" userId="4e71cbe6-a119-437d-a7da-28b8e7511891" providerId="ADAL" clId="{5D1C2007-D478-41A5-BBAD-19A23328E4A3}" dt="2023-03-21T14:34:03.429" v="6333" actId="47"/>
        <pc:sldMkLst>
          <pc:docMk/>
          <pc:sldMk cId="1343388522" sldId="325"/>
        </pc:sldMkLst>
      </pc:sldChg>
      <pc:sldChg chg="del">
        <pc:chgData name="ANA SOUZA (TEGPORTO.COM.BR)" userId="4e71cbe6-a119-437d-a7da-28b8e7511891" providerId="ADAL" clId="{5D1C2007-D478-41A5-BBAD-19A23328E4A3}" dt="2023-03-21T14:34:03.429" v="6333" actId="47"/>
        <pc:sldMkLst>
          <pc:docMk/>
          <pc:sldMk cId="285190461" sldId="326"/>
        </pc:sldMkLst>
      </pc:sldChg>
      <pc:sldChg chg="del">
        <pc:chgData name="ANA SOUZA (TEGPORTO.COM.BR)" userId="4e71cbe6-a119-437d-a7da-28b8e7511891" providerId="ADAL" clId="{5D1C2007-D478-41A5-BBAD-19A23328E4A3}" dt="2023-03-21T14:33:44.387" v="6332" actId="47"/>
        <pc:sldMkLst>
          <pc:docMk/>
          <pc:sldMk cId="172585114" sldId="327"/>
        </pc:sldMkLst>
      </pc:sldChg>
      <pc:sldChg chg="del">
        <pc:chgData name="ANA SOUZA (TEGPORTO.COM.BR)" userId="4e71cbe6-a119-437d-a7da-28b8e7511891" providerId="ADAL" clId="{5D1C2007-D478-41A5-BBAD-19A23328E4A3}" dt="2023-03-21T14:34:03.429" v="6333" actId="47"/>
        <pc:sldMkLst>
          <pc:docMk/>
          <pc:sldMk cId="977951709" sldId="328"/>
        </pc:sldMkLst>
      </pc:sldChg>
      <pc:sldChg chg="del">
        <pc:chgData name="ANA SOUZA (TEGPORTO.COM.BR)" userId="4e71cbe6-a119-437d-a7da-28b8e7511891" providerId="ADAL" clId="{5D1C2007-D478-41A5-BBAD-19A23328E4A3}" dt="2023-03-21T14:34:03.429" v="6333" actId="47"/>
        <pc:sldMkLst>
          <pc:docMk/>
          <pc:sldMk cId="1628325357" sldId="330"/>
        </pc:sldMkLst>
      </pc:sldChg>
      <pc:sldChg chg="del">
        <pc:chgData name="ANA SOUZA (TEGPORTO.COM.BR)" userId="4e71cbe6-a119-437d-a7da-28b8e7511891" providerId="ADAL" clId="{5D1C2007-D478-41A5-BBAD-19A23328E4A3}" dt="2023-03-21T14:34:03.429" v="6333" actId="47"/>
        <pc:sldMkLst>
          <pc:docMk/>
          <pc:sldMk cId="3801391209" sldId="331"/>
        </pc:sldMkLst>
      </pc:sldChg>
      <pc:sldChg chg="del">
        <pc:chgData name="ANA SOUZA (TEGPORTO.COM.BR)" userId="4e71cbe6-a119-437d-a7da-28b8e7511891" providerId="ADAL" clId="{5D1C2007-D478-41A5-BBAD-19A23328E4A3}" dt="2023-03-21T14:34:03.429" v="6333" actId="47"/>
        <pc:sldMkLst>
          <pc:docMk/>
          <pc:sldMk cId="2237952593" sldId="332"/>
        </pc:sldMkLst>
      </pc:sldChg>
      <pc:sldChg chg="del">
        <pc:chgData name="ANA SOUZA (TEGPORTO.COM.BR)" userId="4e71cbe6-a119-437d-a7da-28b8e7511891" providerId="ADAL" clId="{5D1C2007-D478-41A5-BBAD-19A23328E4A3}" dt="2023-03-21T14:34:03.429" v="6333" actId="47"/>
        <pc:sldMkLst>
          <pc:docMk/>
          <pc:sldMk cId="1043963531" sldId="333"/>
        </pc:sldMkLst>
      </pc:sldChg>
      <pc:sldChg chg="del">
        <pc:chgData name="ANA SOUZA (TEGPORTO.COM.BR)" userId="4e71cbe6-a119-437d-a7da-28b8e7511891" providerId="ADAL" clId="{5D1C2007-D478-41A5-BBAD-19A23328E4A3}" dt="2023-03-21T14:34:03.429" v="6333" actId="47"/>
        <pc:sldMkLst>
          <pc:docMk/>
          <pc:sldMk cId="4018444289" sldId="334"/>
        </pc:sldMkLst>
      </pc:sldChg>
      <pc:sldChg chg="del">
        <pc:chgData name="ANA SOUZA (TEGPORTO.COM.BR)" userId="4e71cbe6-a119-437d-a7da-28b8e7511891" providerId="ADAL" clId="{5D1C2007-D478-41A5-BBAD-19A23328E4A3}" dt="2023-03-21T14:34:03.429" v="6333" actId="47"/>
        <pc:sldMkLst>
          <pc:docMk/>
          <pc:sldMk cId="2999379650" sldId="338"/>
        </pc:sldMkLst>
      </pc:sldChg>
      <pc:sldChg chg="del">
        <pc:chgData name="ANA SOUZA (TEGPORTO.COM.BR)" userId="4e71cbe6-a119-437d-a7da-28b8e7511891" providerId="ADAL" clId="{5D1C2007-D478-41A5-BBAD-19A23328E4A3}" dt="2023-03-21T14:34:03.429" v="6333" actId="47"/>
        <pc:sldMkLst>
          <pc:docMk/>
          <pc:sldMk cId="4284269079" sldId="339"/>
        </pc:sldMkLst>
      </pc:sldChg>
      <pc:sldChg chg="del">
        <pc:chgData name="ANA SOUZA (TEGPORTO.COM.BR)" userId="4e71cbe6-a119-437d-a7da-28b8e7511891" providerId="ADAL" clId="{5D1C2007-D478-41A5-BBAD-19A23328E4A3}" dt="2023-03-21T14:34:03.429" v="6333" actId="47"/>
        <pc:sldMkLst>
          <pc:docMk/>
          <pc:sldMk cId="3332867035" sldId="340"/>
        </pc:sldMkLst>
      </pc:sldChg>
      <pc:sldChg chg="del">
        <pc:chgData name="ANA SOUZA (TEGPORTO.COM.BR)" userId="4e71cbe6-a119-437d-a7da-28b8e7511891" providerId="ADAL" clId="{5D1C2007-D478-41A5-BBAD-19A23328E4A3}" dt="2023-03-21T14:34:03.429" v="6333" actId="47"/>
        <pc:sldMkLst>
          <pc:docMk/>
          <pc:sldMk cId="457606475" sldId="341"/>
        </pc:sldMkLst>
      </pc:sldChg>
      <pc:sldChg chg="del">
        <pc:chgData name="ANA SOUZA (TEGPORTO.COM.BR)" userId="4e71cbe6-a119-437d-a7da-28b8e7511891" providerId="ADAL" clId="{5D1C2007-D478-41A5-BBAD-19A23328E4A3}" dt="2023-03-21T14:34:03.429" v="6333" actId="47"/>
        <pc:sldMkLst>
          <pc:docMk/>
          <pc:sldMk cId="2573178636" sldId="342"/>
        </pc:sldMkLst>
      </pc:sldChg>
      <pc:sldChg chg="del">
        <pc:chgData name="ANA SOUZA (TEGPORTO.COM.BR)" userId="4e71cbe6-a119-437d-a7da-28b8e7511891" providerId="ADAL" clId="{5D1C2007-D478-41A5-BBAD-19A23328E4A3}" dt="2023-03-21T14:34:03.429" v="6333" actId="47"/>
        <pc:sldMkLst>
          <pc:docMk/>
          <pc:sldMk cId="1494438192" sldId="343"/>
        </pc:sldMkLst>
      </pc:sldChg>
      <pc:sldChg chg="del">
        <pc:chgData name="ANA SOUZA (TEGPORTO.COM.BR)" userId="4e71cbe6-a119-437d-a7da-28b8e7511891" providerId="ADAL" clId="{5D1C2007-D478-41A5-BBAD-19A23328E4A3}" dt="2023-03-21T14:33:20.059" v="6331" actId="47"/>
        <pc:sldMkLst>
          <pc:docMk/>
          <pc:sldMk cId="3429667587" sldId="344"/>
        </pc:sldMkLst>
      </pc:sldChg>
      <pc:sldChg chg="del">
        <pc:chgData name="ANA SOUZA (TEGPORTO.COM.BR)" userId="4e71cbe6-a119-437d-a7da-28b8e7511891" providerId="ADAL" clId="{5D1C2007-D478-41A5-BBAD-19A23328E4A3}" dt="2023-03-21T14:34:03.429" v="6333" actId="47"/>
        <pc:sldMkLst>
          <pc:docMk/>
          <pc:sldMk cId="3144936059" sldId="345"/>
        </pc:sldMkLst>
      </pc:sldChg>
      <pc:sldChg chg="addSp delSp modSp add mod ord modTransition setBg delAnim modAnim">
        <pc:chgData name="ANA SOUZA (TEGPORTO.COM.BR)" userId="4e71cbe6-a119-437d-a7da-28b8e7511891" providerId="ADAL" clId="{5D1C2007-D478-41A5-BBAD-19A23328E4A3}" dt="2023-03-21T14:55:21.796" v="7030"/>
        <pc:sldMkLst>
          <pc:docMk/>
          <pc:sldMk cId="2464061935" sldId="346"/>
        </pc:sldMkLst>
        <pc:spChg chg="add del mod">
          <ac:chgData name="ANA SOUZA (TEGPORTO.COM.BR)" userId="4e71cbe6-a119-437d-a7da-28b8e7511891" providerId="ADAL" clId="{5D1C2007-D478-41A5-BBAD-19A23328E4A3}" dt="2023-03-20T12:47:06.527" v="758" actId="478"/>
          <ac:spMkLst>
            <pc:docMk/>
            <pc:sldMk cId="2464061935" sldId="346"/>
            <ac:spMk id="5" creationId="{A1FE39B3-82EE-4E01-82FC-246ECE8D1934}"/>
          </ac:spMkLst>
        </pc:spChg>
        <pc:spChg chg="add">
          <ac:chgData name="ANA SOUZA (TEGPORTO.COM.BR)" userId="4e71cbe6-a119-437d-a7da-28b8e7511891" providerId="ADAL" clId="{5D1C2007-D478-41A5-BBAD-19A23328E4A3}" dt="2023-03-20T12:34:48.302" v="588" actId="22"/>
          <ac:spMkLst>
            <pc:docMk/>
            <pc:sldMk cId="2464061935" sldId="346"/>
            <ac:spMk id="6" creationId="{6CA610DA-FFA5-4B3B-AA41-292AA861CB70}"/>
          </ac:spMkLst>
        </pc:spChg>
        <pc:spChg chg="add">
          <ac:chgData name="ANA SOUZA (TEGPORTO.COM.BR)" userId="4e71cbe6-a119-437d-a7da-28b8e7511891" providerId="ADAL" clId="{5D1C2007-D478-41A5-BBAD-19A23328E4A3}" dt="2023-03-20T12:34:54.924" v="589" actId="22"/>
          <ac:spMkLst>
            <pc:docMk/>
            <pc:sldMk cId="2464061935" sldId="346"/>
            <ac:spMk id="8" creationId="{BE2CFDEE-4517-4B38-A8D2-4345B75D66A8}"/>
          </ac:spMkLst>
        </pc:spChg>
        <pc:spChg chg="add mod">
          <ac:chgData name="ANA SOUZA (TEGPORTO.COM.BR)" userId="4e71cbe6-a119-437d-a7da-28b8e7511891" providerId="ADAL" clId="{5D1C2007-D478-41A5-BBAD-19A23328E4A3}" dt="2023-03-20T14:01:12.778" v="1624" actId="1035"/>
          <ac:spMkLst>
            <pc:docMk/>
            <pc:sldMk cId="2464061935" sldId="346"/>
            <ac:spMk id="9" creationId="{E98878D0-7B4B-48AB-B0A0-2C77CE00DEB6}"/>
          </ac:spMkLst>
        </pc:spChg>
        <pc:spChg chg="add del">
          <ac:chgData name="ANA SOUZA (TEGPORTO.COM.BR)" userId="4e71cbe6-a119-437d-a7da-28b8e7511891" providerId="ADAL" clId="{5D1C2007-D478-41A5-BBAD-19A23328E4A3}" dt="2023-03-20T12:43:27.839" v="591" actId="478"/>
          <ac:spMkLst>
            <pc:docMk/>
            <pc:sldMk cId="2464061935" sldId="346"/>
            <ac:spMk id="10" creationId="{3E14CFE0-91DD-4970-B2AD-485B2F7CC86A}"/>
          </ac:spMkLst>
        </pc:spChg>
        <pc:spChg chg="add mod">
          <ac:chgData name="ANA SOUZA (TEGPORTO.COM.BR)" userId="4e71cbe6-a119-437d-a7da-28b8e7511891" providerId="ADAL" clId="{5D1C2007-D478-41A5-BBAD-19A23328E4A3}" dt="2023-03-20T13:48:12.285" v="1443" actId="404"/>
          <ac:spMkLst>
            <pc:docMk/>
            <pc:sldMk cId="2464061935" sldId="346"/>
            <ac:spMk id="10" creationId="{A8EDEEFE-35C6-4831-8722-3FA07FB732AB}"/>
          </ac:spMkLst>
        </pc:spChg>
        <pc:spChg chg="add del mod">
          <ac:chgData name="ANA SOUZA (TEGPORTO.COM.BR)" userId="4e71cbe6-a119-437d-a7da-28b8e7511891" providerId="ADAL" clId="{5D1C2007-D478-41A5-BBAD-19A23328E4A3}" dt="2023-03-20T12:47:03.087" v="755" actId="478"/>
          <ac:spMkLst>
            <pc:docMk/>
            <pc:sldMk cId="2464061935" sldId="346"/>
            <ac:spMk id="13" creationId="{3FD38950-D594-495D-96C5-EC3857CB9071}"/>
          </ac:spMkLst>
        </pc:spChg>
        <pc:spChg chg="add del mod">
          <ac:chgData name="ANA SOUZA (TEGPORTO.COM.BR)" userId="4e71cbe6-a119-437d-a7da-28b8e7511891" providerId="ADAL" clId="{5D1C2007-D478-41A5-BBAD-19A23328E4A3}" dt="2023-03-20T13:56:34.115" v="1531" actId="478"/>
          <ac:spMkLst>
            <pc:docMk/>
            <pc:sldMk cId="2464061935" sldId="346"/>
            <ac:spMk id="13" creationId="{49C81366-B4C6-4AD4-9C17-2C9009915AC8}"/>
          </ac:spMkLst>
        </pc:spChg>
        <pc:spChg chg="add mod">
          <ac:chgData name="ANA SOUZA (TEGPORTO.COM.BR)" userId="4e71cbe6-a119-437d-a7da-28b8e7511891" providerId="ADAL" clId="{5D1C2007-D478-41A5-BBAD-19A23328E4A3}" dt="2023-03-20T12:51:44.355" v="935" actId="1076"/>
          <ac:spMkLst>
            <pc:docMk/>
            <pc:sldMk cId="2464061935" sldId="346"/>
            <ac:spMk id="14" creationId="{E48C84A7-3372-47DC-8135-88E8A7135F37}"/>
          </ac:spMkLst>
        </pc:spChg>
        <pc:spChg chg="add mod">
          <ac:chgData name="ANA SOUZA (TEGPORTO.COM.BR)" userId="4e71cbe6-a119-437d-a7da-28b8e7511891" providerId="ADAL" clId="{5D1C2007-D478-41A5-BBAD-19A23328E4A3}" dt="2023-03-20T12:51:44.355" v="935" actId="1076"/>
          <ac:spMkLst>
            <pc:docMk/>
            <pc:sldMk cId="2464061935" sldId="346"/>
            <ac:spMk id="15" creationId="{463A0AC6-29AB-4690-AC35-C83A0C5FA9A4}"/>
          </ac:spMkLst>
        </pc:spChg>
        <pc:spChg chg="add mod">
          <ac:chgData name="ANA SOUZA (TEGPORTO.COM.BR)" userId="4e71cbe6-a119-437d-a7da-28b8e7511891" providerId="ADAL" clId="{5D1C2007-D478-41A5-BBAD-19A23328E4A3}" dt="2023-03-20T12:51:44.355" v="935" actId="1076"/>
          <ac:spMkLst>
            <pc:docMk/>
            <pc:sldMk cId="2464061935" sldId="346"/>
            <ac:spMk id="16" creationId="{A2EF90DB-1A75-4B2A-898C-AAB52AE6E3FB}"/>
          </ac:spMkLst>
        </pc:spChg>
        <pc:spChg chg="add mod">
          <ac:chgData name="ANA SOUZA (TEGPORTO.COM.BR)" userId="4e71cbe6-a119-437d-a7da-28b8e7511891" providerId="ADAL" clId="{5D1C2007-D478-41A5-BBAD-19A23328E4A3}" dt="2023-03-20T13:53:50.996" v="1502" actId="1035"/>
          <ac:spMkLst>
            <pc:docMk/>
            <pc:sldMk cId="2464061935" sldId="346"/>
            <ac:spMk id="17" creationId="{8D8A260C-7AD7-4B53-9127-5954171C5E59}"/>
          </ac:spMkLst>
        </pc:spChg>
        <pc:spChg chg="add mod">
          <ac:chgData name="ANA SOUZA (TEGPORTO.COM.BR)" userId="4e71cbe6-a119-437d-a7da-28b8e7511891" providerId="ADAL" clId="{5D1C2007-D478-41A5-BBAD-19A23328E4A3}" dt="2023-03-20T14:04:44.413" v="1653" actId="164"/>
          <ac:spMkLst>
            <pc:docMk/>
            <pc:sldMk cId="2464061935" sldId="346"/>
            <ac:spMk id="18" creationId="{2749E4D0-EE91-4B91-9F34-C32130EA46C6}"/>
          </ac:spMkLst>
        </pc:spChg>
        <pc:spChg chg="add mod">
          <ac:chgData name="ANA SOUZA (TEGPORTO.COM.BR)" userId="4e71cbe6-a119-437d-a7da-28b8e7511891" providerId="ADAL" clId="{5D1C2007-D478-41A5-BBAD-19A23328E4A3}" dt="2023-03-20T14:05:28.249" v="1793" actId="1035"/>
          <ac:spMkLst>
            <pc:docMk/>
            <pc:sldMk cId="2464061935" sldId="346"/>
            <ac:spMk id="19" creationId="{89F214A2-317C-4A24-954B-BAD4052249FD}"/>
          </ac:spMkLst>
        </pc:spChg>
        <pc:spChg chg="add mod">
          <ac:chgData name="ANA SOUZA (TEGPORTO.COM.BR)" userId="4e71cbe6-a119-437d-a7da-28b8e7511891" providerId="ADAL" clId="{5D1C2007-D478-41A5-BBAD-19A23328E4A3}" dt="2023-03-20T14:05:10.217" v="1729" actId="164"/>
          <ac:spMkLst>
            <pc:docMk/>
            <pc:sldMk cId="2464061935" sldId="346"/>
            <ac:spMk id="21" creationId="{3DBEE287-249B-4509-A8D3-222F56C9D58E}"/>
          </ac:spMkLst>
        </pc:spChg>
        <pc:spChg chg="add mod">
          <ac:chgData name="ANA SOUZA (TEGPORTO.COM.BR)" userId="4e71cbe6-a119-437d-a7da-28b8e7511891" providerId="ADAL" clId="{5D1C2007-D478-41A5-BBAD-19A23328E4A3}" dt="2023-03-20T14:04:58.087" v="1727" actId="1035"/>
          <ac:spMkLst>
            <pc:docMk/>
            <pc:sldMk cId="2464061935" sldId="346"/>
            <ac:spMk id="23" creationId="{BBD6DBE2-107E-44E1-81AB-DC11DA514190}"/>
          </ac:spMkLst>
        </pc:spChg>
        <pc:spChg chg="del">
          <ac:chgData name="ANA SOUZA (TEGPORTO.COM.BR)" userId="4e71cbe6-a119-437d-a7da-28b8e7511891" providerId="ADAL" clId="{5D1C2007-D478-41A5-BBAD-19A23328E4A3}" dt="2023-03-20T12:34:29.975" v="587" actId="478"/>
          <ac:spMkLst>
            <pc:docMk/>
            <pc:sldMk cId="2464061935" sldId="346"/>
            <ac:spMk id="35" creationId="{16987558-A7CE-4653-A8B9-63DEC0F9CD5F}"/>
          </ac:spMkLst>
        </pc:spChg>
        <pc:spChg chg="del">
          <ac:chgData name="ANA SOUZA (TEGPORTO.COM.BR)" userId="4e71cbe6-a119-437d-a7da-28b8e7511891" providerId="ADAL" clId="{5D1C2007-D478-41A5-BBAD-19A23328E4A3}" dt="2023-03-20T12:34:29.975" v="587" actId="478"/>
          <ac:spMkLst>
            <pc:docMk/>
            <pc:sldMk cId="2464061935" sldId="346"/>
            <ac:spMk id="36" creationId="{FDF79914-D186-4C27-9381-271F514AA4FC}"/>
          </ac:spMkLst>
        </pc:spChg>
        <pc:spChg chg="mod">
          <ac:chgData name="ANA SOUZA (TEGPORTO.COM.BR)" userId="4e71cbe6-a119-437d-a7da-28b8e7511891" providerId="ADAL" clId="{5D1C2007-D478-41A5-BBAD-19A23328E4A3}" dt="2023-03-20T14:17:21.213" v="2094"/>
          <ac:spMkLst>
            <pc:docMk/>
            <pc:sldMk cId="2464061935" sldId="346"/>
            <ac:spMk id="677" creationId="{00000000-0000-0000-0000-000000000000}"/>
          </ac:spMkLst>
        </pc:spChg>
        <pc:grpChg chg="add del mod">
          <ac:chgData name="ANA SOUZA (TEGPORTO.COM.BR)" userId="4e71cbe6-a119-437d-a7da-28b8e7511891" providerId="ADAL" clId="{5D1C2007-D478-41A5-BBAD-19A23328E4A3}" dt="2023-03-20T13:45:55.143" v="1342" actId="478"/>
          <ac:grpSpMkLst>
            <pc:docMk/>
            <pc:sldMk cId="2464061935" sldId="346"/>
            <ac:grpSpMk id="7" creationId="{6FAC2619-32D6-4DC1-AAA4-6139698ADB27}"/>
          </ac:grpSpMkLst>
        </pc:grpChg>
        <pc:grpChg chg="add mod">
          <ac:chgData name="ANA SOUZA (TEGPORTO.COM.BR)" userId="4e71cbe6-a119-437d-a7da-28b8e7511891" providerId="ADAL" clId="{5D1C2007-D478-41A5-BBAD-19A23328E4A3}" dt="2023-03-20T14:04:44.413" v="1653" actId="164"/>
          <ac:grpSpMkLst>
            <pc:docMk/>
            <pc:sldMk cId="2464061935" sldId="346"/>
            <ac:grpSpMk id="20" creationId="{2E6606C7-8620-4EE2-86FB-CF60C94E614F}"/>
          </ac:grpSpMkLst>
        </pc:grpChg>
        <pc:grpChg chg="add mod">
          <ac:chgData name="ANA SOUZA (TEGPORTO.COM.BR)" userId="4e71cbe6-a119-437d-a7da-28b8e7511891" providerId="ADAL" clId="{5D1C2007-D478-41A5-BBAD-19A23328E4A3}" dt="2023-03-20T14:05:10.217" v="1729" actId="164"/>
          <ac:grpSpMkLst>
            <pc:docMk/>
            <pc:sldMk cId="2464061935" sldId="346"/>
            <ac:grpSpMk id="22" creationId="{8D43B3E8-FF5D-4B69-B358-67B5D4CCAE57}"/>
          </ac:grpSpMkLst>
        </pc:grpChg>
        <pc:picChg chg="add del mod">
          <ac:chgData name="ANA SOUZA (TEGPORTO.COM.BR)" userId="4e71cbe6-a119-437d-a7da-28b8e7511891" providerId="ADAL" clId="{5D1C2007-D478-41A5-BBAD-19A23328E4A3}" dt="2023-03-20T13:49:47.312" v="1447" actId="478"/>
          <ac:picMkLst>
            <pc:docMk/>
            <pc:sldMk cId="2464061935" sldId="346"/>
            <ac:picMk id="3" creationId="{0AB15C4F-B713-4AFF-86D5-9E692D92BA3A}"/>
          </ac:picMkLst>
        </pc:picChg>
        <pc:picChg chg="add del mod">
          <ac:chgData name="ANA SOUZA (TEGPORTO.COM.BR)" userId="4e71cbe6-a119-437d-a7da-28b8e7511891" providerId="ADAL" clId="{5D1C2007-D478-41A5-BBAD-19A23328E4A3}" dt="2023-03-20T13:52:35.537" v="1460" actId="478"/>
          <ac:picMkLst>
            <pc:docMk/>
            <pc:sldMk cId="2464061935" sldId="346"/>
            <ac:picMk id="5" creationId="{C4CA1883-481B-440C-BF47-18D139E93A00}"/>
          </ac:picMkLst>
        </pc:picChg>
        <pc:picChg chg="add mod ord modCrop">
          <ac:chgData name="ANA SOUZA (TEGPORTO.COM.BR)" userId="4e71cbe6-a119-437d-a7da-28b8e7511891" providerId="ADAL" clId="{5D1C2007-D478-41A5-BBAD-19A23328E4A3}" dt="2023-03-20T14:17:33.945" v="2096" actId="108"/>
          <ac:picMkLst>
            <pc:docMk/>
            <pc:sldMk cId="2464061935" sldId="346"/>
            <ac:picMk id="12" creationId="{EC551B38-8846-4D82-8707-F5FFD9C3B048}"/>
          </ac:picMkLst>
        </pc:picChg>
        <pc:picChg chg="add mod">
          <ac:chgData name="ANA SOUZA (TEGPORTO.COM.BR)" userId="4e71cbe6-a119-437d-a7da-28b8e7511891" providerId="ADAL" clId="{5D1C2007-D478-41A5-BBAD-19A23328E4A3}" dt="2023-03-21T14:55:21.796" v="7030"/>
          <ac:picMkLst>
            <pc:docMk/>
            <pc:sldMk cId="2464061935" sldId="346"/>
            <ac:picMk id="15" creationId="{BB046FA5-9E76-4AA9-BFEA-7AF54A9CEC8D}"/>
          </ac:picMkLst>
        </pc:picChg>
        <pc:picChg chg="add mod">
          <ac:chgData name="ANA SOUZA (TEGPORTO.COM.BR)" userId="4e71cbe6-a119-437d-a7da-28b8e7511891" providerId="ADAL" clId="{5D1C2007-D478-41A5-BBAD-19A23328E4A3}" dt="2023-03-20T12:51:44.355" v="935" actId="1076"/>
          <ac:picMkLst>
            <pc:docMk/>
            <pc:sldMk cId="2464061935" sldId="346"/>
            <ac:picMk id="1026" creationId="{3324D360-871D-42DB-8F28-282641EF38CB}"/>
          </ac:picMkLst>
        </pc:picChg>
      </pc:sldChg>
      <pc:sldChg chg="addSp delSp modSp add del mod ord modAnim">
        <pc:chgData name="ANA SOUZA (TEGPORTO.COM.BR)" userId="4e71cbe6-a119-437d-a7da-28b8e7511891" providerId="ADAL" clId="{5D1C2007-D478-41A5-BBAD-19A23328E4A3}" dt="2023-03-20T16:52:33.890" v="3909" actId="2696"/>
        <pc:sldMkLst>
          <pc:docMk/>
          <pc:sldMk cId="1634568844" sldId="347"/>
        </pc:sldMkLst>
        <pc:spChg chg="add del mod">
          <ac:chgData name="ANA SOUZA (TEGPORTO.COM.BR)" userId="4e71cbe6-a119-437d-a7da-28b8e7511891" providerId="ADAL" clId="{5D1C2007-D478-41A5-BBAD-19A23328E4A3}" dt="2023-03-20T13:09:53.447" v="1299" actId="478"/>
          <ac:spMkLst>
            <pc:docMk/>
            <pc:sldMk cId="1634568844" sldId="347"/>
            <ac:spMk id="3" creationId="{D915FAB0-F04D-4A7D-B5BF-68C56CD05FF0}"/>
          </ac:spMkLst>
        </pc:spChg>
        <pc:spChg chg="add del mod">
          <ac:chgData name="ANA SOUZA (TEGPORTO.COM.BR)" userId="4e71cbe6-a119-437d-a7da-28b8e7511891" providerId="ADAL" clId="{5D1C2007-D478-41A5-BBAD-19A23328E4A3}" dt="2023-03-20T13:09:54.087" v="1300" actId="478"/>
          <ac:spMkLst>
            <pc:docMk/>
            <pc:sldMk cId="1634568844" sldId="347"/>
            <ac:spMk id="5" creationId="{5DB29C61-D788-4CB0-BB7F-B61F7432E05D}"/>
          </ac:spMkLst>
        </pc:spChg>
        <pc:spChg chg="del">
          <ac:chgData name="ANA SOUZA (TEGPORTO.COM.BR)" userId="4e71cbe6-a119-437d-a7da-28b8e7511891" providerId="ADAL" clId="{5D1C2007-D478-41A5-BBAD-19A23328E4A3}" dt="2023-03-20T13:09:50.847" v="1298" actId="478"/>
          <ac:spMkLst>
            <pc:docMk/>
            <pc:sldMk cId="1634568844" sldId="347"/>
            <ac:spMk id="6" creationId="{F425DBEA-0D00-4880-996F-5C346979FE22}"/>
          </ac:spMkLst>
        </pc:spChg>
        <pc:spChg chg="add mod">
          <ac:chgData name="ANA SOUZA (TEGPORTO.COM.BR)" userId="4e71cbe6-a119-437d-a7da-28b8e7511891" providerId="ADAL" clId="{5D1C2007-D478-41A5-BBAD-19A23328E4A3}" dt="2023-03-20T13:10:08.223" v="1302" actId="1076"/>
          <ac:spMkLst>
            <pc:docMk/>
            <pc:sldMk cId="1634568844" sldId="347"/>
            <ac:spMk id="14" creationId="{3D7806A1-BE6A-4437-B911-C68004F5897C}"/>
          </ac:spMkLst>
        </pc:spChg>
        <pc:spChg chg="mod">
          <ac:chgData name="ANA SOUZA (TEGPORTO.COM.BR)" userId="4e71cbe6-a119-437d-a7da-28b8e7511891" providerId="ADAL" clId="{5D1C2007-D478-41A5-BBAD-19A23328E4A3}" dt="2023-03-20T13:10:08.223" v="1302" actId="1076"/>
          <ac:spMkLst>
            <pc:docMk/>
            <pc:sldMk cId="1634568844" sldId="347"/>
            <ac:spMk id="16" creationId="{7317002B-B8E9-41D1-B244-728FC9EBBDA1}"/>
          </ac:spMkLst>
        </pc:spChg>
        <pc:spChg chg="mod">
          <ac:chgData name="ANA SOUZA (TEGPORTO.COM.BR)" userId="4e71cbe6-a119-437d-a7da-28b8e7511891" providerId="ADAL" clId="{5D1C2007-D478-41A5-BBAD-19A23328E4A3}" dt="2023-03-20T13:10:08.223" v="1302" actId="1076"/>
          <ac:spMkLst>
            <pc:docMk/>
            <pc:sldMk cId="1634568844" sldId="347"/>
            <ac:spMk id="17" creationId="{238B82B7-B50C-42BD-98A8-775515904ACD}"/>
          </ac:spMkLst>
        </pc:spChg>
        <pc:spChg chg="mod">
          <ac:chgData name="ANA SOUZA (TEGPORTO.COM.BR)" userId="4e71cbe6-a119-437d-a7da-28b8e7511891" providerId="ADAL" clId="{5D1C2007-D478-41A5-BBAD-19A23328E4A3}" dt="2023-03-20T13:10:08.223" v="1302" actId="1076"/>
          <ac:spMkLst>
            <pc:docMk/>
            <pc:sldMk cId="1634568844" sldId="347"/>
            <ac:spMk id="18" creationId="{A5E93E71-E16F-431C-AA81-7B7804B88A59}"/>
          </ac:spMkLst>
        </pc:spChg>
        <pc:spChg chg="mod">
          <ac:chgData name="ANA SOUZA (TEGPORTO.COM.BR)" userId="4e71cbe6-a119-437d-a7da-28b8e7511891" providerId="ADAL" clId="{5D1C2007-D478-41A5-BBAD-19A23328E4A3}" dt="2023-03-20T13:10:08.223" v="1302" actId="1076"/>
          <ac:spMkLst>
            <pc:docMk/>
            <pc:sldMk cId="1634568844" sldId="347"/>
            <ac:spMk id="19" creationId="{856A03F7-C187-48C0-BDA4-B26521EE8C67}"/>
          </ac:spMkLst>
        </pc:spChg>
        <pc:spChg chg="mod">
          <ac:chgData name="ANA SOUZA (TEGPORTO.COM.BR)" userId="4e71cbe6-a119-437d-a7da-28b8e7511891" providerId="ADAL" clId="{5D1C2007-D478-41A5-BBAD-19A23328E4A3}" dt="2023-03-20T13:10:08.223" v="1302" actId="1076"/>
          <ac:spMkLst>
            <pc:docMk/>
            <pc:sldMk cId="1634568844" sldId="347"/>
            <ac:spMk id="20" creationId="{1EF20B62-301D-40AB-9135-E692BFA1474E}"/>
          </ac:spMkLst>
        </pc:spChg>
        <pc:spChg chg="mod">
          <ac:chgData name="ANA SOUZA (TEGPORTO.COM.BR)" userId="4e71cbe6-a119-437d-a7da-28b8e7511891" providerId="ADAL" clId="{5D1C2007-D478-41A5-BBAD-19A23328E4A3}" dt="2023-03-20T13:10:08.223" v="1302" actId="1076"/>
          <ac:spMkLst>
            <pc:docMk/>
            <pc:sldMk cId="1634568844" sldId="347"/>
            <ac:spMk id="21" creationId="{0247DD1B-BAC3-4F6D-8397-0A08180A8102}"/>
          </ac:spMkLst>
        </pc:spChg>
        <pc:spChg chg="del">
          <ac:chgData name="ANA SOUZA (TEGPORTO.COM.BR)" userId="4e71cbe6-a119-437d-a7da-28b8e7511891" providerId="ADAL" clId="{5D1C2007-D478-41A5-BBAD-19A23328E4A3}" dt="2023-03-20T13:09:50.847" v="1298" actId="478"/>
          <ac:spMkLst>
            <pc:docMk/>
            <pc:sldMk cId="1634568844" sldId="347"/>
            <ac:spMk id="150" creationId="{00000000-0000-0000-0000-000000000000}"/>
          </ac:spMkLst>
        </pc:spChg>
        <pc:spChg chg="del">
          <ac:chgData name="ANA SOUZA (TEGPORTO.COM.BR)" userId="4e71cbe6-a119-437d-a7da-28b8e7511891" providerId="ADAL" clId="{5D1C2007-D478-41A5-BBAD-19A23328E4A3}" dt="2023-03-20T13:09:50.847" v="1298" actId="478"/>
          <ac:spMkLst>
            <pc:docMk/>
            <pc:sldMk cId="1634568844" sldId="347"/>
            <ac:spMk id="151" creationId="{00000000-0000-0000-0000-000000000000}"/>
          </ac:spMkLst>
        </pc:spChg>
        <pc:grpChg chg="add mod">
          <ac:chgData name="ANA SOUZA (TEGPORTO.COM.BR)" userId="4e71cbe6-a119-437d-a7da-28b8e7511891" providerId="ADAL" clId="{5D1C2007-D478-41A5-BBAD-19A23328E4A3}" dt="2023-03-20T13:10:08.223" v="1302" actId="1076"/>
          <ac:grpSpMkLst>
            <pc:docMk/>
            <pc:sldMk cId="1634568844" sldId="347"/>
            <ac:grpSpMk id="15" creationId="{0B2813A8-09B4-469A-895A-B424B0F14326}"/>
          </ac:grpSpMkLst>
        </pc:grpChg>
        <pc:picChg chg="del">
          <ac:chgData name="ANA SOUZA (TEGPORTO.COM.BR)" userId="4e71cbe6-a119-437d-a7da-28b8e7511891" providerId="ADAL" clId="{5D1C2007-D478-41A5-BBAD-19A23328E4A3}" dt="2023-03-20T13:09:50.847" v="1298" actId="478"/>
          <ac:picMkLst>
            <pc:docMk/>
            <pc:sldMk cId="1634568844" sldId="347"/>
            <ac:picMk id="8" creationId="{C66F09A3-EB44-4105-B484-6BA561E46781}"/>
          </ac:picMkLst>
        </pc:picChg>
        <pc:picChg chg="del">
          <ac:chgData name="ANA SOUZA (TEGPORTO.COM.BR)" userId="4e71cbe6-a119-437d-a7da-28b8e7511891" providerId="ADAL" clId="{5D1C2007-D478-41A5-BBAD-19A23328E4A3}" dt="2023-03-20T13:09:50.847" v="1298" actId="478"/>
          <ac:picMkLst>
            <pc:docMk/>
            <pc:sldMk cId="1634568844" sldId="347"/>
            <ac:picMk id="9" creationId="{6270A36B-4CBA-43AF-96B4-5DCE3171BDBC}"/>
          </ac:picMkLst>
        </pc:picChg>
        <pc:picChg chg="add mod">
          <ac:chgData name="ANA SOUZA (TEGPORTO.COM.BR)" userId="4e71cbe6-a119-437d-a7da-28b8e7511891" providerId="ADAL" clId="{5D1C2007-D478-41A5-BBAD-19A23328E4A3}" dt="2023-03-20T13:10:08.223" v="1302" actId="1076"/>
          <ac:picMkLst>
            <pc:docMk/>
            <pc:sldMk cId="1634568844" sldId="347"/>
            <ac:picMk id="12" creationId="{8A3FF590-080F-4744-8DE0-62B218441A54}"/>
          </ac:picMkLst>
        </pc:picChg>
        <pc:picChg chg="add mod">
          <ac:chgData name="ANA SOUZA (TEGPORTO.COM.BR)" userId="4e71cbe6-a119-437d-a7da-28b8e7511891" providerId="ADAL" clId="{5D1C2007-D478-41A5-BBAD-19A23328E4A3}" dt="2023-03-20T13:10:08.223" v="1302" actId="1076"/>
          <ac:picMkLst>
            <pc:docMk/>
            <pc:sldMk cId="1634568844" sldId="347"/>
            <ac:picMk id="13" creationId="{ADA39D25-A919-4474-AF7C-ACFDBDF53B0C}"/>
          </ac:picMkLst>
        </pc:picChg>
      </pc:sldChg>
      <pc:sldChg chg="addSp delSp modSp add mod addAnim delAnim modAnim modShow">
        <pc:chgData name="ANA SOUZA (TEGPORTO.COM.BR)" userId="4e71cbe6-a119-437d-a7da-28b8e7511891" providerId="ADAL" clId="{5D1C2007-D478-41A5-BBAD-19A23328E4A3}" dt="2023-03-22T13:10:08.380" v="7116"/>
        <pc:sldMkLst>
          <pc:docMk/>
          <pc:sldMk cId="932066045" sldId="348"/>
        </pc:sldMkLst>
        <pc:spChg chg="add del mod">
          <ac:chgData name="ANA SOUZA (TEGPORTO.COM.BR)" userId="4e71cbe6-a119-437d-a7da-28b8e7511891" providerId="ADAL" clId="{5D1C2007-D478-41A5-BBAD-19A23328E4A3}" dt="2023-03-21T11:21:01.368" v="4058" actId="478"/>
          <ac:spMkLst>
            <pc:docMk/>
            <pc:sldMk cId="932066045" sldId="348"/>
            <ac:spMk id="2" creationId="{DD13400C-20B7-4159-9BE6-4F9A33AF219D}"/>
          </ac:spMkLst>
        </pc:spChg>
        <pc:spChg chg="add del mod">
          <ac:chgData name="ANA SOUZA (TEGPORTO.COM.BR)" userId="4e71cbe6-a119-437d-a7da-28b8e7511891" providerId="ADAL" clId="{5D1C2007-D478-41A5-BBAD-19A23328E4A3}" dt="2023-03-21T12:01:44.773" v="4470" actId="478"/>
          <ac:spMkLst>
            <pc:docMk/>
            <pc:sldMk cId="932066045" sldId="348"/>
            <ac:spMk id="4" creationId="{69BEEBC4-9292-482C-B777-9671CC344C56}"/>
          </ac:spMkLst>
        </pc:spChg>
        <pc:spChg chg="del">
          <ac:chgData name="ANA SOUZA (TEGPORTO.COM.BR)" userId="4e71cbe6-a119-437d-a7da-28b8e7511891" providerId="ADAL" clId="{5D1C2007-D478-41A5-BBAD-19A23328E4A3}" dt="2023-03-21T11:26:16.467" v="4236" actId="478"/>
          <ac:spMkLst>
            <pc:docMk/>
            <pc:sldMk cId="932066045" sldId="348"/>
            <ac:spMk id="6" creationId="{6CA610DA-FFA5-4B3B-AA41-292AA861CB70}"/>
          </ac:spMkLst>
        </pc:spChg>
        <pc:spChg chg="del mod">
          <ac:chgData name="ANA SOUZA (TEGPORTO.COM.BR)" userId="4e71cbe6-a119-437d-a7da-28b8e7511891" providerId="ADAL" clId="{5D1C2007-D478-41A5-BBAD-19A23328E4A3}" dt="2023-03-21T11:56:40.150" v="4240" actId="478"/>
          <ac:spMkLst>
            <pc:docMk/>
            <pc:sldMk cId="932066045" sldId="348"/>
            <ac:spMk id="8" creationId="{BE2CFDEE-4517-4B38-A8D2-4345B75D66A8}"/>
          </ac:spMkLst>
        </pc:spChg>
        <pc:spChg chg="del">
          <ac:chgData name="ANA SOUZA (TEGPORTO.COM.BR)" userId="4e71cbe6-a119-437d-a7da-28b8e7511891" providerId="ADAL" clId="{5D1C2007-D478-41A5-BBAD-19A23328E4A3}" dt="2023-03-20T14:07:52.737" v="1803" actId="478"/>
          <ac:spMkLst>
            <pc:docMk/>
            <pc:sldMk cId="932066045" sldId="348"/>
            <ac:spMk id="9" creationId="{E98878D0-7B4B-48AB-B0A0-2C77CE00DEB6}"/>
          </ac:spMkLst>
        </pc:spChg>
        <pc:spChg chg="mod">
          <ac:chgData name="ANA SOUZA (TEGPORTO.COM.BR)" userId="4e71cbe6-a119-437d-a7da-28b8e7511891" providerId="ADAL" clId="{5D1C2007-D478-41A5-BBAD-19A23328E4A3}" dt="2023-03-20T14:09:04.569" v="1859" actId="6549"/>
          <ac:spMkLst>
            <pc:docMk/>
            <pc:sldMk cId="932066045" sldId="348"/>
            <ac:spMk id="10" creationId="{A8EDEEFE-35C6-4831-8722-3FA07FB732AB}"/>
          </ac:spMkLst>
        </pc:spChg>
        <pc:spChg chg="add del mod">
          <ac:chgData name="ANA SOUZA (TEGPORTO.COM.BR)" userId="4e71cbe6-a119-437d-a7da-28b8e7511891" providerId="ADAL" clId="{5D1C2007-D478-41A5-BBAD-19A23328E4A3}" dt="2023-03-21T11:19:17.586" v="4034" actId="478"/>
          <ac:spMkLst>
            <pc:docMk/>
            <pc:sldMk cId="932066045" sldId="348"/>
            <ac:spMk id="11" creationId="{0A8D3580-75E3-41C5-9AA3-828C8EC5966C}"/>
          </ac:spMkLst>
        </pc:spChg>
        <pc:spChg chg="add del mod">
          <ac:chgData name="ANA SOUZA (TEGPORTO.COM.BR)" userId="4e71cbe6-a119-437d-a7da-28b8e7511891" providerId="ADAL" clId="{5D1C2007-D478-41A5-BBAD-19A23328E4A3}" dt="2023-03-21T11:21:01.742" v="4059" actId="478"/>
          <ac:spMkLst>
            <pc:docMk/>
            <pc:sldMk cId="932066045" sldId="348"/>
            <ac:spMk id="12" creationId="{4915E47D-A5A5-4537-A78B-A74B34C3D293}"/>
          </ac:spMkLst>
        </pc:spChg>
        <pc:spChg chg="add del mod">
          <ac:chgData name="ANA SOUZA (TEGPORTO.COM.BR)" userId="4e71cbe6-a119-437d-a7da-28b8e7511891" providerId="ADAL" clId="{5D1C2007-D478-41A5-BBAD-19A23328E4A3}" dt="2023-03-21T11:21:02.142" v="4060" actId="478"/>
          <ac:spMkLst>
            <pc:docMk/>
            <pc:sldMk cId="932066045" sldId="348"/>
            <ac:spMk id="13" creationId="{C5E5D858-1896-4CDD-9B16-8227C7DA2F52}"/>
          </ac:spMkLst>
        </pc:spChg>
        <pc:spChg chg="add del mod">
          <ac:chgData name="ANA SOUZA (TEGPORTO.COM.BR)" userId="4e71cbe6-a119-437d-a7da-28b8e7511891" providerId="ADAL" clId="{5D1C2007-D478-41A5-BBAD-19A23328E4A3}" dt="2023-03-21T11:22:40.416" v="4112"/>
          <ac:spMkLst>
            <pc:docMk/>
            <pc:sldMk cId="932066045" sldId="348"/>
            <ac:spMk id="14" creationId="{49AF4A7A-D810-4175-9EBE-92A22FCFA1AB}"/>
          </ac:spMkLst>
        </pc:spChg>
        <pc:spChg chg="add del mod">
          <ac:chgData name="ANA SOUZA (TEGPORTO.COM.BR)" userId="4e71cbe6-a119-437d-a7da-28b8e7511891" providerId="ADAL" clId="{5D1C2007-D478-41A5-BBAD-19A23328E4A3}" dt="2023-03-21T11:56:38.211" v="4239" actId="478"/>
          <ac:spMkLst>
            <pc:docMk/>
            <pc:sldMk cId="932066045" sldId="348"/>
            <ac:spMk id="15" creationId="{06AC6686-86D2-4293-A4BF-65600AB955BC}"/>
          </ac:spMkLst>
        </pc:spChg>
        <pc:spChg chg="add del mod">
          <ac:chgData name="ANA SOUZA (TEGPORTO.COM.BR)" userId="4e71cbe6-a119-437d-a7da-28b8e7511891" providerId="ADAL" clId="{5D1C2007-D478-41A5-BBAD-19A23328E4A3}" dt="2023-03-21T11:56:36.903" v="4237" actId="478"/>
          <ac:spMkLst>
            <pc:docMk/>
            <pc:sldMk cId="932066045" sldId="348"/>
            <ac:spMk id="16" creationId="{46AAA5BF-7408-47A6-A71F-E4F553F27F0D}"/>
          </ac:spMkLst>
        </pc:spChg>
        <pc:spChg chg="del">
          <ac:chgData name="ANA SOUZA (TEGPORTO.COM.BR)" userId="4e71cbe6-a119-437d-a7da-28b8e7511891" providerId="ADAL" clId="{5D1C2007-D478-41A5-BBAD-19A23328E4A3}" dt="2023-03-20T14:07:53.601" v="1804" actId="478"/>
          <ac:spMkLst>
            <pc:docMk/>
            <pc:sldMk cId="932066045" sldId="348"/>
            <ac:spMk id="17" creationId="{8D8A260C-7AD7-4B53-9127-5954171C5E59}"/>
          </ac:spMkLst>
        </pc:spChg>
        <pc:spChg chg="add del mod">
          <ac:chgData name="ANA SOUZA (TEGPORTO.COM.BR)" userId="4e71cbe6-a119-437d-a7da-28b8e7511891" providerId="ADAL" clId="{5D1C2007-D478-41A5-BBAD-19A23328E4A3}" dt="2023-03-21T11:57:13.665" v="4258"/>
          <ac:spMkLst>
            <pc:docMk/>
            <pc:sldMk cId="932066045" sldId="348"/>
            <ac:spMk id="17" creationId="{E5E18AF4-E9E4-4888-BCF2-1D58E247C7EE}"/>
          </ac:spMkLst>
        </pc:spChg>
        <pc:spChg chg="del mod ord topLvl">
          <ac:chgData name="ANA SOUZA (TEGPORTO.COM.BR)" userId="4e71cbe6-a119-437d-a7da-28b8e7511891" providerId="ADAL" clId="{5D1C2007-D478-41A5-BBAD-19A23328E4A3}" dt="2023-03-20T14:09:56.645" v="1867" actId="478"/>
          <ac:spMkLst>
            <pc:docMk/>
            <pc:sldMk cId="932066045" sldId="348"/>
            <ac:spMk id="18" creationId="{2749E4D0-EE91-4B91-9F34-C32130EA46C6}"/>
          </ac:spMkLst>
        </pc:spChg>
        <pc:spChg chg="add del mod">
          <ac:chgData name="ANA SOUZA (TEGPORTO.COM.BR)" userId="4e71cbe6-a119-437d-a7da-28b8e7511891" providerId="ADAL" clId="{5D1C2007-D478-41A5-BBAD-19A23328E4A3}" dt="2023-03-21T11:57:13.665" v="4258"/>
          <ac:spMkLst>
            <pc:docMk/>
            <pc:sldMk cId="932066045" sldId="348"/>
            <ac:spMk id="18" creationId="{D828A03E-FF0D-44D1-9459-DAC925D7D764}"/>
          </ac:spMkLst>
        </pc:spChg>
        <pc:spChg chg="mod ord">
          <ac:chgData name="ANA SOUZA (TEGPORTO.COM.BR)" userId="4e71cbe6-a119-437d-a7da-28b8e7511891" providerId="ADAL" clId="{5D1C2007-D478-41A5-BBAD-19A23328E4A3}" dt="2023-03-21T11:22:05.937" v="4082" actId="1035"/>
          <ac:spMkLst>
            <pc:docMk/>
            <pc:sldMk cId="932066045" sldId="348"/>
            <ac:spMk id="19" creationId="{89F214A2-317C-4A24-954B-BAD4052249FD}"/>
          </ac:spMkLst>
        </pc:spChg>
        <pc:spChg chg="add del mod">
          <ac:chgData name="ANA SOUZA (TEGPORTO.COM.BR)" userId="4e71cbe6-a119-437d-a7da-28b8e7511891" providerId="ADAL" clId="{5D1C2007-D478-41A5-BBAD-19A23328E4A3}" dt="2023-03-21T11:57:13.665" v="4258"/>
          <ac:spMkLst>
            <pc:docMk/>
            <pc:sldMk cId="932066045" sldId="348"/>
            <ac:spMk id="20" creationId="{D5513A96-3F8D-4385-B710-020BC5EBC6F3}"/>
          </ac:spMkLst>
        </pc:spChg>
        <pc:spChg chg="mod ord">
          <ac:chgData name="ANA SOUZA (TEGPORTO.COM.BR)" userId="4e71cbe6-a119-437d-a7da-28b8e7511891" providerId="ADAL" clId="{5D1C2007-D478-41A5-BBAD-19A23328E4A3}" dt="2023-03-21T11:22:31.505" v="4110" actId="20577"/>
          <ac:spMkLst>
            <pc:docMk/>
            <pc:sldMk cId="932066045" sldId="348"/>
            <ac:spMk id="21" creationId="{3DBEE287-249B-4509-A8D3-222F56C9D58E}"/>
          </ac:spMkLst>
        </pc:spChg>
        <pc:spChg chg="del topLvl">
          <ac:chgData name="ANA SOUZA (TEGPORTO.COM.BR)" userId="4e71cbe6-a119-437d-a7da-28b8e7511891" providerId="ADAL" clId="{5D1C2007-D478-41A5-BBAD-19A23328E4A3}" dt="2023-03-20T14:09:58.817" v="1868" actId="478"/>
          <ac:spMkLst>
            <pc:docMk/>
            <pc:sldMk cId="932066045" sldId="348"/>
            <ac:spMk id="23" creationId="{BBD6DBE2-107E-44E1-81AB-DC11DA514190}"/>
          </ac:spMkLst>
        </pc:spChg>
        <pc:spChg chg="add del mod">
          <ac:chgData name="ANA SOUZA (TEGPORTO.COM.BR)" userId="4e71cbe6-a119-437d-a7da-28b8e7511891" providerId="ADAL" clId="{5D1C2007-D478-41A5-BBAD-19A23328E4A3}" dt="2023-03-21T11:57:13.665" v="4258"/>
          <ac:spMkLst>
            <pc:docMk/>
            <pc:sldMk cId="932066045" sldId="348"/>
            <ac:spMk id="23" creationId="{C2E1B880-3F7C-4756-8F6F-C8852F149E3F}"/>
          </ac:spMkLst>
        </pc:spChg>
        <pc:spChg chg="add del mod">
          <ac:chgData name="ANA SOUZA (TEGPORTO.COM.BR)" userId="4e71cbe6-a119-437d-a7da-28b8e7511891" providerId="ADAL" clId="{5D1C2007-D478-41A5-BBAD-19A23328E4A3}" dt="2023-03-21T11:57:13.665" v="4258"/>
          <ac:spMkLst>
            <pc:docMk/>
            <pc:sldMk cId="932066045" sldId="348"/>
            <ac:spMk id="24" creationId="{F19F8F07-1D77-4471-894C-C94C22A8E209}"/>
          </ac:spMkLst>
        </pc:spChg>
        <pc:spChg chg="add del mod">
          <ac:chgData name="ANA SOUZA (TEGPORTO.COM.BR)" userId="4e71cbe6-a119-437d-a7da-28b8e7511891" providerId="ADAL" clId="{5D1C2007-D478-41A5-BBAD-19A23328E4A3}" dt="2023-03-21T11:57:13.665" v="4258"/>
          <ac:spMkLst>
            <pc:docMk/>
            <pc:sldMk cId="932066045" sldId="348"/>
            <ac:spMk id="25" creationId="{E21AD008-96D7-4D41-85F8-641F041D2872}"/>
          </ac:spMkLst>
        </pc:spChg>
        <pc:spChg chg="add del mod">
          <ac:chgData name="ANA SOUZA (TEGPORTO.COM.BR)" userId="4e71cbe6-a119-437d-a7da-28b8e7511891" providerId="ADAL" clId="{5D1C2007-D478-41A5-BBAD-19A23328E4A3}" dt="2023-03-21T11:57:13.665" v="4258"/>
          <ac:spMkLst>
            <pc:docMk/>
            <pc:sldMk cId="932066045" sldId="348"/>
            <ac:spMk id="26" creationId="{6F9C7EB8-1684-4000-9387-F29078498C6A}"/>
          </ac:spMkLst>
        </pc:spChg>
        <pc:spChg chg="add del mod">
          <ac:chgData name="ANA SOUZA (TEGPORTO.COM.BR)" userId="4e71cbe6-a119-437d-a7da-28b8e7511891" providerId="ADAL" clId="{5D1C2007-D478-41A5-BBAD-19A23328E4A3}" dt="2023-03-21T12:07:57.522" v="4712" actId="478"/>
          <ac:spMkLst>
            <pc:docMk/>
            <pc:sldMk cId="932066045" sldId="348"/>
            <ac:spMk id="27" creationId="{F8CE1D63-16E2-4D49-9DD7-FFE43F9E15EE}"/>
          </ac:spMkLst>
        </pc:spChg>
        <pc:spChg chg="add del mod">
          <ac:chgData name="ANA SOUZA (TEGPORTO.COM.BR)" userId="4e71cbe6-a119-437d-a7da-28b8e7511891" providerId="ADAL" clId="{5D1C2007-D478-41A5-BBAD-19A23328E4A3}" dt="2023-03-21T12:02:02.418" v="4471" actId="478"/>
          <ac:spMkLst>
            <pc:docMk/>
            <pc:sldMk cId="932066045" sldId="348"/>
            <ac:spMk id="28" creationId="{CF76A607-1BFE-4B65-8687-E313C1437468}"/>
          </ac:spMkLst>
        </pc:spChg>
        <pc:spChg chg="add del mod">
          <ac:chgData name="ANA SOUZA (TEGPORTO.COM.BR)" userId="4e71cbe6-a119-437d-a7da-28b8e7511891" providerId="ADAL" clId="{5D1C2007-D478-41A5-BBAD-19A23328E4A3}" dt="2023-03-21T12:02:57.940" v="4501"/>
          <ac:spMkLst>
            <pc:docMk/>
            <pc:sldMk cId="932066045" sldId="348"/>
            <ac:spMk id="29" creationId="{BAAC13B6-AA79-4844-86E6-84D1A9F14E51}"/>
          </ac:spMkLst>
        </pc:spChg>
        <pc:spChg chg="add del mod">
          <ac:chgData name="ANA SOUZA (TEGPORTO.COM.BR)" userId="4e71cbe6-a119-437d-a7da-28b8e7511891" providerId="ADAL" clId="{5D1C2007-D478-41A5-BBAD-19A23328E4A3}" dt="2023-03-21T12:02:55.304" v="4492"/>
          <ac:spMkLst>
            <pc:docMk/>
            <pc:sldMk cId="932066045" sldId="348"/>
            <ac:spMk id="30" creationId="{2EE7E895-3470-4021-BFDD-C19E3D3F959B}"/>
          </ac:spMkLst>
        </pc:spChg>
        <pc:spChg chg="add mod">
          <ac:chgData name="ANA SOUZA (TEGPORTO.COM.BR)" userId="4e71cbe6-a119-437d-a7da-28b8e7511891" providerId="ADAL" clId="{5D1C2007-D478-41A5-BBAD-19A23328E4A3}" dt="2023-03-21T12:04:19.362" v="4537" actId="1037"/>
          <ac:spMkLst>
            <pc:docMk/>
            <pc:sldMk cId="932066045" sldId="348"/>
            <ac:spMk id="31" creationId="{EA60E53B-96B3-47F1-AA56-803073053BCC}"/>
          </ac:spMkLst>
        </pc:spChg>
        <pc:spChg chg="add mod ord">
          <ac:chgData name="ANA SOUZA (TEGPORTO.COM.BR)" userId="4e71cbe6-a119-437d-a7da-28b8e7511891" providerId="ADAL" clId="{5D1C2007-D478-41A5-BBAD-19A23328E4A3}" dt="2023-03-22T13:06:53.241" v="7068" actId="164"/>
          <ac:spMkLst>
            <pc:docMk/>
            <pc:sldMk cId="932066045" sldId="348"/>
            <ac:spMk id="32" creationId="{F3FAC914-C5AE-4E2A-8F29-407604876E7C}"/>
          </ac:spMkLst>
        </pc:spChg>
        <pc:spChg chg="add mod">
          <ac:chgData name="ANA SOUZA (TEGPORTO.COM.BR)" userId="4e71cbe6-a119-437d-a7da-28b8e7511891" providerId="ADAL" clId="{5D1C2007-D478-41A5-BBAD-19A23328E4A3}" dt="2023-03-22T13:09:15.758" v="7110" actId="1035"/>
          <ac:spMkLst>
            <pc:docMk/>
            <pc:sldMk cId="932066045" sldId="348"/>
            <ac:spMk id="33" creationId="{09E21626-FDBE-4AC7-ABA0-ED7004A2AAD0}"/>
          </ac:spMkLst>
        </pc:spChg>
        <pc:spChg chg="add mod">
          <ac:chgData name="ANA SOUZA (TEGPORTO.COM.BR)" userId="4e71cbe6-a119-437d-a7da-28b8e7511891" providerId="ADAL" clId="{5D1C2007-D478-41A5-BBAD-19A23328E4A3}" dt="2023-03-21T12:05:36.496" v="4597" actId="1076"/>
          <ac:spMkLst>
            <pc:docMk/>
            <pc:sldMk cId="932066045" sldId="348"/>
            <ac:spMk id="34" creationId="{F8A60757-DA1A-40F7-ADB7-EF1E2FC7EBE8}"/>
          </ac:spMkLst>
        </pc:spChg>
        <pc:spChg chg="add mod">
          <ac:chgData name="ANA SOUZA (TEGPORTO.COM.BR)" userId="4e71cbe6-a119-437d-a7da-28b8e7511891" providerId="ADAL" clId="{5D1C2007-D478-41A5-BBAD-19A23328E4A3}" dt="2023-03-22T13:07:49.775" v="7087" actId="164"/>
          <ac:spMkLst>
            <pc:docMk/>
            <pc:sldMk cId="932066045" sldId="348"/>
            <ac:spMk id="35" creationId="{E9BB864E-F43A-4A61-B407-F6AC42E5FE6B}"/>
          </ac:spMkLst>
        </pc:spChg>
        <pc:spChg chg="add mod">
          <ac:chgData name="ANA SOUZA (TEGPORTO.COM.BR)" userId="4e71cbe6-a119-437d-a7da-28b8e7511891" providerId="ADAL" clId="{5D1C2007-D478-41A5-BBAD-19A23328E4A3}" dt="2023-03-22T13:07:49.775" v="7087" actId="164"/>
          <ac:spMkLst>
            <pc:docMk/>
            <pc:sldMk cId="932066045" sldId="348"/>
            <ac:spMk id="36" creationId="{6BCABD11-2329-40B9-A38D-B1D1F7D9A406}"/>
          </ac:spMkLst>
        </pc:spChg>
        <pc:spChg chg="add mod">
          <ac:chgData name="ANA SOUZA (TEGPORTO.COM.BR)" userId="4e71cbe6-a119-437d-a7da-28b8e7511891" providerId="ADAL" clId="{5D1C2007-D478-41A5-BBAD-19A23328E4A3}" dt="2023-03-21T12:06:55.548" v="4666" actId="1076"/>
          <ac:spMkLst>
            <pc:docMk/>
            <pc:sldMk cId="932066045" sldId="348"/>
            <ac:spMk id="37" creationId="{C50DA1C6-CBFE-41B0-B801-D5F386801776}"/>
          </ac:spMkLst>
        </pc:spChg>
        <pc:spChg chg="add mod">
          <ac:chgData name="ANA SOUZA (TEGPORTO.COM.BR)" userId="4e71cbe6-a119-437d-a7da-28b8e7511891" providerId="ADAL" clId="{5D1C2007-D478-41A5-BBAD-19A23328E4A3}" dt="2023-03-22T13:08:26.165" v="7097" actId="164"/>
          <ac:spMkLst>
            <pc:docMk/>
            <pc:sldMk cId="932066045" sldId="348"/>
            <ac:spMk id="38" creationId="{404A4BE2-6700-45BB-ABFD-CDC5FC54AFC3}"/>
          </ac:spMkLst>
        </pc:spChg>
        <pc:spChg chg="add del mod">
          <ac:chgData name="ANA SOUZA (TEGPORTO.COM.BR)" userId="4e71cbe6-a119-437d-a7da-28b8e7511891" providerId="ADAL" clId="{5D1C2007-D478-41A5-BBAD-19A23328E4A3}" dt="2023-03-21T12:07:15.898" v="4675"/>
          <ac:spMkLst>
            <pc:docMk/>
            <pc:sldMk cId="932066045" sldId="348"/>
            <ac:spMk id="39" creationId="{481CCFD4-70F1-41F3-AF96-DD3526830318}"/>
          </ac:spMkLst>
        </pc:spChg>
        <pc:spChg chg="add mod">
          <ac:chgData name="ANA SOUZA (TEGPORTO.COM.BR)" userId="4e71cbe6-a119-437d-a7da-28b8e7511891" providerId="ADAL" clId="{5D1C2007-D478-41A5-BBAD-19A23328E4A3}" dt="2023-03-22T13:09:05.933" v="7109" actId="1036"/>
          <ac:spMkLst>
            <pc:docMk/>
            <pc:sldMk cId="932066045" sldId="348"/>
            <ac:spMk id="40" creationId="{A55B5815-8EE0-4B81-B75F-4BD825E4EFC9}"/>
          </ac:spMkLst>
        </pc:spChg>
        <pc:spChg chg="add mod">
          <ac:chgData name="ANA SOUZA (TEGPORTO.COM.BR)" userId="4e71cbe6-a119-437d-a7da-28b8e7511891" providerId="ADAL" clId="{5D1C2007-D478-41A5-BBAD-19A23328E4A3}" dt="2023-03-21T12:12:13.587" v="4719" actId="1038"/>
          <ac:spMkLst>
            <pc:docMk/>
            <pc:sldMk cId="932066045" sldId="348"/>
            <ac:spMk id="41" creationId="{D72A4650-E5D7-4174-A197-831CA3255988}"/>
          </ac:spMkLst>
        </pc:spChg>
        <pc:spChg chg="add mod">
          <ac:chgData name="ANA SOUZA (TEGPORTO.COM.BR)" userId="4e71cbe6-a119-437d-a7da-28b8e7511891" providerId="ADAL" clId="{5D1C2007-D478-41A5-BBAD-19A23328E4A3}" dt="2023-03-22T13:10:07.272" v="7115" actId="164"/>
          <ac:spMkLst>
            <pc:docMk/>
            <pc:sldMk cId="932066045" sldId="348"/>
            <ac:spMk id="42" creationId="{42C8656E-77B7-4EF6-9EC2-F78EACE280C5}"/>
          </ac:spMkLst>
        </pc:spChg>
        <pc:spChg chg="add mod">
          <ac:chgData name="ANA SOUZA (TEGPORTO.COM.BR)" userId="4e71cbe6-a119-437d-a7da-28b8e7511891" providerId="ADAL" clId="{5D1C2007-D478-41A5-BBAD-19A23328E4A3}" dt="2023-03-22T13:10:07.272" v="7115" actId="164"/>
          <ac:spMkLst>
            <pc:docMk/>
            <pc:sldMk cId="932066045" sldId="348"/>
            <ac:spMk id="43" creationId="{4718FF1E-110E-492A-8FF3-9C3976FCF683}"/>
          </ac:spMkLst>
        </pc:spChg>
        <pc:spChg chg="add mod">
          <ac:chgData name="ANA SOUZA (TEGPORTO.COM.BR)" userId="4e71cbe6-a119-437d-a7da-28b8e7511891" providerId="ADAL" clId="{5D1C2007-D478-41A5-BBAD-19A23328E4A3}" dt="2023-03-21T12:12:52.569" v="4798" actId="1076"/>
          <ac:spMkLst>
            <pc:docMk/>
            <pc:sldMk cId="932066045" sldId="348"/>
            <ac:spMk id="44" creationId="{851ECCB7-35B9-4F3F-9042-2BFC01C25234}"/>
          </ac:spMkLst>
        </pc:spChg>
        <pc:spChg chg="add mod">
          <ac:chgData name="ANA SOUZA (TEGPORTO.COM.BR)" userId="4e71cbe6-a119-437d-a7da-28b8e7511891" providerId="ADAL" clId="{5D1C2007-D478-41A5-BBAD-19A23328E4A3}" dt="2023-03-22T13:09:33.225" v="7111" actId="164"/>
          <ac:spMkLst>
            <pc:docMk/>
            <pc:sldMk cId="932066045" sldId="348"/>
            <ac:spMk id="45" creationId="{62A68F04-BF3F-45F7-B1F8-817F1C450B06}"/>
          </ac:spMkLst>
        </pc:spChg>
        <pc:spChg chg="add mod">
          <ac:chgData name="ANA SOUZA (TEGPORTO.COM.BR)" userId="4e71cbe6-a119-437d-a7da-28b8e7511891" providerId="ADAL" clId="{5D1C2007-D478-41A5-BBAD-19A23328E4A3}" dt="2023-03-22T13:09:33.225" v="7111" actId="164"/>
          <ac:spMkLst>
            <pc:docMk/>
            <pc:sldMk cId="932066045" sldId="348"/>
            <ac:spMk id="46" creationId="{FF907F3F-14C4-4DA5-B18F-BDBC1DC5B483}"/>
          </ac:spMkLst>
        </pc:spChg>
        <pc:grpChg chg="add mod">
          <ac:chgData name="ANA SOUZA (TEGPORTO.COM.BR)" userId="4e71cbe6-a119-437d-a7da-28b8e7511891" providerId="ADAL" clId="{5D1C2007-D478-41A5-BBAD-19A23328E4A3}" dt="2023-03-22T13:06:53.241" v="7068" actId="164"/>
          <ac:grpSpMkLst>
            <pc:docMk/>
            <pc:sldMk cId="932066045" sldId="348"/>
            <ac:grpSpMk id="2" creationId="{9A55CD47-A7BB-4A45-96AD-9F26E00C31CE}"/>
          </ac:grpSpMkLst>
        </pc:grpChg>
        <pc:grpChg chg="add mod">
          <ac:chgData name="ANA SOUZA (TEGPORTO.COM.BR)" userId="4e71cbe6-a119-437d-a7da-28b8e7511891" providerId="ADAL" clId="{5D1C2007-D478-41A5-BBAD-19A23328E4A3}" dt="2023-03-22T13:07:49.775" v="7087" actId="164"/>
          <ac:grpSpMkLst>
            <pc:docMk/>
            <pc:sldMk cId="932066045" sldId="348"/>
            <ac:grpSpMk id="4" creationId="{20D706F0-6A4D-445A-8525-8C1EDD278B99}"/>
          </ac:grpSpMkLst>
        </pc:grpChg>
        <pc:grpChg chg="add mod">
          <ac:chgData name="ANA SOUZA (TEGPORTO.COM.BR)" userId="4e71cbe6-a119-437d-a7da-28b8e7511891" providerId="ADAL" clId="{5D1C2007-D478-41A5-BBAD-19A23328E4A3}" dt="2023-03-22T13:09:03.019" v="7108" actId="1036"/>
          <ac:grpSpMkLst>
            <pc:docMk/>
            <pc:sldMk cId="932066045" sldId="348"/>
            <ac:grpSpMk id="5" creationId="{48169218-17DB-4B66-82D7-F3AD6C0FC5B0}"/>
          </ac:grpSpMkLst>
        </pc:grpChg>
        <pc:grpChg chg="add mod">
          <ac:chgData name="ANA SOUZA (TEGPORTO.COM.BR)" userId="4e71cbe6-a119-437d-a7da-28b8e7511891" providerId="ADAL" clId="{5D1C2007-D478-41A5-BBAD-19A23328E4A3}" dt="2023-03-22T13:09:33.225" v="7111" actId="164"/>
          <ac:grpSpMkLst>
            <pc:docMk/>
            <pc:sldMk cId="932066045" sldId="348"/>
            <ac:grpSpMk id="6" creationId="{332EE12D-F6DE-488E-AC78-F20F249526C4}"/>
          </ac:grpSpMkLst>
        </pc:grpChg>
        <pc:grpChg chg="add mod">
          <ac:chgData name="ANA SOUZA (TEGPORTO.COM.BR)" userId="4e71cbe6-a119-437d-a7da-28b8e7511891" providerId="ADAL" clId="{5D1C2007-D478-41A5-BBAD-19A23328E4A3}" dt="2023-03-22T13:10:07.272" v="7115" actId="164"/>
          <ac:grpSpMkLst>
            <pc:docMk/>
            <pc:sldMk cId="932066045" sldId="348"/>
            <ac:grpSpMk id="7" creationId="{5660B55F-6451-4AD1-A517-35FB94AE3722}"/>
          </ac:grpSpMkLst>
        </pc:grpChg>
        <pc:grpChg chg="del mod">
          <ac:chgData name="ANA SOUZA (TEGPORTO.COM.BR)" userId="4e71cbe6-a119-437d-a7da-28b8e7511891" providerId="ADAL" clId="{5D1C2007-D478-41A5-BBAD-19A23328E4A3}" dt="2023-03-20T14:09:56.645" v="1867" actId="478"/>
          <ac:grpSpMkLst>
            <pc:docMk/>
            <pc:sldMk cId="932066045" sldId="348"/>
            <ac:grpSpMk id="20" creationId="{2E6606C7-8620-4EE2-86FB-CF60C94E614F}"/>
          </ac:grpSpMkLst>
        </pc:grpChg>
        <pc:grpChg chg="add del mod">
          <ac:chgData name="ANA SOUZA (TEGPORTO.COM.BR)" userId="4e71cbe6-a119-437d-a7da-28b8e7511891" providerId="ADAL" clId="{5D1C2007-D478-41A5-BBAD-19A23328E4A3}" dt="2023-03-21T11:56:37.691" v="4238" actId="478"/>
          <ac:grpSpMkLst>
            <pc:docMk/>
            <pc:sldMk cId="932066045" sldId="348"/>
            <ac:grpSpMk id="22" creationId="{8D43B3E8-FF5D-4B69-B358-67B5D4CCAE57}"/>
          </ac:grpSpMkLst>
        </pc:grpChg>
        <pc:picChg chg="add mod ord">
          <ac:chgData name="ANA SOUZA (TEGPORTO.COM.BR)" userId="4e71cbe6-a119-437d-a7da-28b8e7511891" providerId="ADAL" clId="{5D1C2007-D478-41A5-BBAD-19A23328E4A3}" dt="2023-03-21T12:03:54.514" v="4517" actId="1076"/>
          <ac:picMkLst>
            <pc:docMk/>
            <pc:sldMk cId="932066045" sldId="348"/>
            <ac:picMk id="3" creationId="{B7C5DA4E-D87F-461C-9B96-D23A4FE1572E}"/>
          </ac:picMkLst>
        </pc:picChg>
        <pc:picChg chg="del">
          <ac:chgData name="ANA SOUZA (TEGPORTO.COM.BR)" userId="4e71cbe6-a119-437d-a7da-28b8e7511891" providerId="ADAL" clId="{5D1C2007-D478-41A5-BBAD-19A23328E4A3}" dt="2023-03-20T14:07:52.227" v="1802" actId="478"/>
          <ac:picMkLst>
            <pc:docMk/>
            <pc:sldMk cId="932066045" sldId="348"/>
            <ac:picMk id="12" creationId="{EC551B38-8846-4D82-8707-F5FFD9C3B048}"/>
          </ac:picMkLst>
        </pc:picChg>
        <pc:picChg chg="add mod">
          <ac:chgData name="ANA SOUZA (TEGPORTO.COM.BR)" userId="4e71cbe6-a119-437d-a7da-28b8e7511891" providerId="ADAL" clId="{5D1C2007-D478-41A5-BBAD-19A23328E4A3}" dt="2023-03-21T14:55:29.082" v="7031"/>
          <ac:picMkLst>
            <pc:docMk/>
            <pc:sldMk cId="932066045" sldId="348"/>
            <ac:picMk id="20" creationId="{292F06AD-3014-42BB-A465-E7603E083A2D}"/>
          </ac:picMkLst>
        </pc:picChg>
      </pc:sldChg>
      <pc:sldChg chg="addSp delSp modSp add mod ord delAnim modAnim">
        <pc:chgData name="ANA SOUZA (TEGPORTO.COM.BR)" userId="4e71cbe6-a119-437d-a7da-28b8e7511891" providerId="ADAL" clId="{5D1C2007-D478-41A5-BBAD-19A23328E4A3}" dt="2023-03-21T14:55:35.151" v="7032"/>
        <pc:sldMkLst>
          <pc:docMk/>
          <pc:sldMk cId="3238833654" sldId="349"/>
        </pc:sldMkLst>
        <pc:spChg chg="mod">
          <ac:chgData name="ANA SOUZA (TEGPORTO.COM.BR)" userId="4e71cbe6-a119-437d-a7da-28b8e7511891" providerId="ADAL" clId="{5D1C2007-D478-41A5-BBAD-19A23328E4A3}" dt="2023-03-20T14:12:24.544" v="1954" actId="14100"/>
          <ac:spMkLst>
            <pc:docMk/>
            <pc:sldMk cId="3238833654" sldId="349"/>
            <ac:spMk id="9" creationId="{E98878D0-7B4B-48AB-B0A0-2C77CE00DEB6}"/>
          </ac:spMkLst>
        </pc:spChg>
        <pc:spChg chg="mod">
          <ac:chgData name="ANA SOUZA (TEGPORTO.COM.BR)" userId="4e71cbe6-a119-437d-a7da-28b8e7511891" providerId="ADAL" clId="{5D1C2007-D478-41A5-BBAD-19A23328E4A3}" dt="2023-03-20T14:11:40.676" v="1891" actId="20577"/>
          <ac:spMkLst>
            <pc:docMk/>
            <pc:sldMk cId="3238833654" sldId="349"/>
            <ac:spMk id="10" creationId="{A8EDEEFE-35C6-4831-8722-3FA07FB732AB}"/>
          </ac:spMkLst>
        </pc:spChg>
        <pc:spChg chg="del">
          <ac:chgData name="ANA SOUZA (TEGPORTO.COM.BR)" userId="4e71cbe6-a119-437d-a7da-28b8e7511891" providerId="ADAL" clId="{5D1C2007-D478-41A5-BBAD-19A23328E4A3}" dt="2023-03-20T14:12:09.128" v="1893" actId="478"/>
          <ac:spMkLst>
            <pc:docMk/>
            <pc:sldMk cId="3238833654" sldId="349"/>
            <ac:spMk id="17" creationId="{8D8A260C-7AD7-4B53-9127-5954171C5E59}"/>
          </ac:spMkLst>
        </pc:spChg>
        <pc:spChg chg="mod">
          <ac:chgData name="ANA SOUZA (TEGPORTO.COM.BR)" userId="4e71cbe6-a119-437d-a7da-28b8e7511891" providerId="ADAL" clId="{5D1C2007-D478-41A5-BBAD-19A23328E4A3}" dt="2023-03-21T12:07:33.482" v="4679" actId="1076"/>
          <ac:spMkLst>
            <pc:docMk/>
            <pc:sldMk cId="3238833654" sldId="349"/>
            <ac:spMk id="18" creationId="{2749E4D0-EE91-4B91-9F34-C32130EA46C6}"/>
          </ac:spMkLst>
        </pc:spChg>
        <pc:spChg chg="del topLvl">
          <ac:chgData name="ANA SOUZA (TEGPORTO.COM.BR)" userId="4e71cbe6-a119-437d-a7da-28b8e7511891" providerId="ADAL" clId="{5D1C2007-D478-41A5-BBAD-19A23328E4A3}" dt="2023-03-20T14:12:12.824" v="1894" actId="478"/>
          <ac:spMkLst>
            <pc:docMk/>
            <pc:sldMk cId="3238833654" sldId="349"/>
            <ac:spMk id="19" creationId="{89F214A2-317C-4A24-954B-BAD4052249FD}"/>
          </ac:spMkLst>
        </pc:spChg>
        <pc:spChg chg="del topLvl">
          <ac:chgData name="ANA SOUZA (TEGPORTO.COM.BR)" userId="4e71cbe6-a119-437d-a7da-28b8e7511891" providerId="ADAL" clId="{5D1C2007-D478-41A5-BBAD-19A23328E4A3}" dt="2023-03-20T14:12:03.512" v="1892" actId="478"/>
          <ac:spMkLst>
            <pc:docMk/>
            <pc:sldMk cId="3238833654" sldId="349"/>
            <ac:spMk id="21" creationId="{3DBEE287-249B-4509-A8D3-222F56C9D58E}"/>
          </ac:spMkLst>
        </pc:spChg>
        <pc:spChg chg="mod">
          <ac:chgData name="ANA SOUZA (TEGPORTO.COM.BR)" userId="4e71cbe6-a119-437d-a7da-28b8e7511891" providerId="ADAL" clId="{5D1C2007-D478-41A5-BBAD-19A23328E4A3}" dt="2023-03-20T14:12:53.745" v="1993" actId="1037"/>
          <ac:spMkLst>
            <pc:docMk/>
            <pc:sldMk cId="3238833654" sldId="349"/>
            <ac:spMk id="23" creationId="{BBD6DBE2-107E-44E1-81AB-DC11DA514190}"/>
          </ac:spMkLst>
        </pc:spChg>
        <pc:grpChg chg="mod">
          <ac:chgData name="ANA SOUZA (TEGPORTO.COM.BR)" userId="4e71cbe6-a119-437d-a7da-28b8e7511891" providerId="ADAL" clId="{5D1C2007-D478-41A5-BBAD-19A23328E4A3}" dt="2023-03-20T14:12:19.610" v="1953" actId="1036"/>
          <ac:grpSpMkLst>
            <pc:docMk/>
            <pc:sldMk cId="3238833654" sldId="349"/>
            <ac:grpSpMk id="20" creationId="{2E6606C7-8620-4EE2-86FB-CF60C94E614F}"/>
          </ac:grpSpMkLst>
        </pc:grpChg>
        <pc:grpChg chg="del">
          <ac:chgData name="ANA SOUZA (TEGPORTO.COM.BR)" userId="4e71cbe6-a119-437d-a7da-28b8e7511891" providerId="ADAL" clId="{5D1C2007-D478-41A5-BBAD-19A23328E4A3}" dt="2023-03-20T14:12:03.512" v="1892" actId="478"/>
          <ac:grpSpMkLst>
            <pc:docMk/>
            <pc:sldMk cId="3238833654" sldId="349"/>
            <ac:grpSpMk id="22" creationId="{8D43B3E8-FF5D-4B69-B358-67B5D4CCAE57}"/>
          </ac:grpSpMkLst>
        </pc:grpChg>
        <pc:picChg chg="add mod">
          <ac:chgData name="ANA SOUZA (TEGPORTO.COM.BR)" userId="4e71cbe6-a119-437d-a7da-28b8e7511891" providerId="ADAL" clId="{5D1C2007-D478-41A5-BBAD-19A23328E4A3}" dt="2023-03-21T14:55:35.151" v="7032"/>
          <ac:picMkLst>
            <pc:docMk/>
            <pc:sldMk cId="3238833654" sldId="349"/>
            <ac:picMk id="11" creationId="{819746E0-9644-4D91-9811-34BEC24E9500}"/>
          </ac:picMkLst>
        </pc:picChg>
        <pc:picChg chg="mod">
          <ac:chgData name="ANA SOUZA (TEGPORTO.COM.BR)" userId="4e71cbe6-a119-437d-a7da-28b8e7511891" providerId="ADAL" clId="{5D1C2007-D478-41A5-BBAD-19A23328E4A3}" dt="2023-03-21T12:04:23.795" v="4539" actId="1076"/>
          <ac:picMkLst>
            <pc:docMk/>
            <pc:sldMk cId="3238833654" sldId="349"/>
            <ac:picMk id="12" creationId="{EC551B38-8846-4D82-8707-F5FFD9C3B048}"/>
          </ac:picMkLst>
        </pc:picChg>
      </pc:sldChg>
      <pc:sldChg chg="addSp delSp modSp add mod delAnim">
        <pc:chgData name="ANA SOUZA (TEGPORTO.COM.BR)" userId="4e71cbe6-a119-437d-a7da-28b8e7511891" providerId="ADAL" clId="{5D1C2007-D478-41A5-BBAD-19A23328E4A3}" dt="2023-03-21T14:55:41.844" v="7033"/>
        <pc:sldMkLst>
          <pc:docMk/>
          <pc:sldMk cId="410293207" sldId="350"/>
        </pc:sldMkLst>
        <pc:spChg chg="mod">
          <ac:chgData name="ANA SOUZA (TEGPORTO.COM.BR)" userId="4e71cbe6-a119-437d-a7da-28b8e7511891" providerId="ADAL" clId="{5D1C2007-D478-41A5-BBAD-19A23328E4A3}" dt="2023-03-20T14:15:19.394" v="2038" actId="14100"/>
          <ac:spMkLst>
            <pc:docMk/>
            <pc:sldMk cId="410293207" sldId="350"/>
            <ac:spMk id="9" creationId="{E98878D0-7B4B-48AB-B0A0-2C77CE00DEB6}"/>
          </ac:spMkLst>
        </pc:spChg>
        <pc:grpChg chg="del mod">
          <ac:chgData name="ANA SOUZA (TEGPORTO.COM.BR)" userId="4e71cbe6-a119-437d-a7da-28b8e7511891" providerId="ADAL" clId="{5D1C2007-D478-41A5-BBAD-19A23328E4A3}" dt="2023-03-20T14:14:26.086" v="2017" actId="478"/>
          <ac:grpSpMkLst>
            <pc:docMk/>
            <pc:sldMk cId="410293207" sldId="350"/>
            <ac:grpSpMk id="20" creationId="{2E6606C7-8620-4EE2-86FB-CF60C94E614F}"/>
          </ac:grpSpMkLst>
        </pc:grpChg>
        <pc:picChg chg="add mod ord">
          <ac:chgData name="ANA SOUZA (TEGPORTO.COM.BR)" userId="4e71cbe6-a119-437d-a7da-28b8e7511891" providerId="ADAL" clId="{5D1C2007-D478-41A5-BBAD-19A23328E4A3}" dt="2023-03-20T16:46:19.327" v="3616" actId="108"/>
          <ac:picMkLst>
            <pc:docMk/>
            <pc:sldMk cId="410293207" sldId="350"/>
            <ac:picMk id="3" creationId="{69A5C0CB-7335-4773-83AD-0C42B2837EA6}"/>
          </ac:picMkLst>
        </pc:picChg>
        <pc:picChg chg="add mod">
          <ac:chgData name="ANA SOUZA (TEGPORTO.COM.BR)" userId="4e71cbe6-a119-437d-a7da-28b8e7511891" providerId="ADAL" clId="{5D1C2007-D478-41A5-BBAD-19A23328E4A3}" dt="2023-03-21T14:55:41.844" v="7033"/>
          <ac:picMkLst>
            <pc:docMk/>
            <pc:sldMk cId="410293207" sldId="350"/>
            <ac:picMk id="11" creationId="{F01D87F7-2DE5-49D0-9C83-A003E615C03D}"/>
          </ac:picMkLst>
        </pc:picChg>
        <pc:picChg chg="del">
          <ac:chgData name="ANA SOUZA (TEGPORTO.COM.BR)" userId="4e71cbe6-a119-437d-a7da-28b8e7511891" providerId="ADAL" clId="{5D1C2007-D478-41A5-BBAD-19A23328E4A3}" dt="2023-03-20T14:13:56.671" v="1998" actId="478"/>
          <ac:picMkLst>
            <pc:docMk/>
            <pc:sldMk cId="410293207" sldId="350"/>
            <ac:picMk id="12" creationId="{EC551B38-8846-4D82-8707-F5FFD9C3B048}"/>
          </ac:picMkLst>
        </pc:picChg>
      </pc:sldChg>
      <pc:sldChg chg="addSp delSp modSp add mod ord delAnim modAnim">
        <pc:chgData name="ANA SOUZA (TEGPORTO.COM.BR)" userId="4e71cbe6-a119-437d-a7da-28b8e7511891" providerId="ADAL" clId="{5D1C2007-D478-41A5-BBAD-19A23328E4A3}" dt="2023-03-21T14:55:52.784" v="7035"/>
        <pc:sldMkLst>
          <pc:docMk/>
          <pc:sldMk cId="1773891363" sldId="351"/>
        </pc:sldMkLst>
        <pc:spChg chg="del">
          <ac:chgData name="ANA SOUZA (TEGPORTO.COM.BR)" userId="4e71cbe6-a119-437d-a7da-28b8e7511891" providerId="ADAL" clId="{5D1C2007-D478-41A5-BBAD-19A23328E4A3}" dt="2023-03-20T14:40:16.206" v="2583" actId="478"/>
          <ac:spMkLst>
            <pc:docMk/>
            <pc:sldMk cId="1773891363" sldId="351"/>
            <ac:spMk id="6" creationId="{6CA610DA-FFA5-4B3B-AA41-292AA861CB70}"/>
          </ac:spMkLst>
        </pc:spChg>
        <pc:spChg chg="del">
          <ac:chgData name="ANA SOUZA (TEGPORTO.COM.BR)" userId="4e71cbe6-a119-437d-a7da-28b8e7511891" providerId="ADAL" clId="{5D1C2007-D478-41A5-BBAD-19A23328E4A3}" dt="2023-03-20T14:40:11" v="2581" actId="478"/>
          <ac:spMkLst>
            <pc:docMk/>
            <pc:sldMk cId="1773891363" sldId="351"/>
            <ac:spMk id="8" creationId="{BE2CFDEE-4517-4B38-A8D2-4345B75D66A8}"/>
          </ac:spMkLst>
        </pc:spChg>
        <pc:spChg chg="mod ord">
          <ac:chgData name="ANA SOUZA (TEGPORTO.COM.BR)" userId="4e71cbe6-a119-437d-a7da-28b8e7511891" providerId="ADAL" clId="{5D1C2007-D478-41A5-BBAD-19A23328E4A3}" dt="2023-03-20T14:37:23.811" v="2505" actId="164"/>
          <ac:spMkLst>
            <pc:docMk/>
            <pc:sldMk cId="1773891363" sldId="351"/>
            <ac:spMk id="9" creationId="{E98878D0-7B4B-48AB-B0A0-2C77CE00DEB6}"/>
          </ac:spMkLst>
        </pc:spChg>
        <pc:spChg chg="mod">
          <ac:chgData name="ANA SOUZA (TEGPORTO.COM.BR)" userId="4e71cbe6-a119-437d-a7da-28b8e7511891" providerId="ADAL" clId="{5D1C2007-D478-41A5-BBAD-19A23328E4A3}" dt="2023-03-20T14:16:00.856" v="2068" actId="20577"/>
          <ac:spMkLst>
            <pc:docMk/>
            <pc:sldMk cId="1773891363" sldId="351"/>
            <ac:spMk id="10" creationId="{A8EDEEFE-35C6-4831-8722-3FA07FB732AB}"/>
          </ac:spMkLst>
        </pc:spChg>
        <pc:spChg chg="add mod">
          <ac:chgData name="ANA SOUZA (TEGPORTO.COM.BR)" userId="4e71cbe6-a119-437d-a7da-28b8e7511891" providerId="ADAL" clId="{5D1C2007-D478-41A5-BBAD-19A23328E4A3}" dt="2023-03-20T14:23:06.355" v="2332" actId="1035"/>
          <ac:spMkLst>
            <pc:docMk/>
            <pc:sldMk cId="1773891363" sldId="351"/>
            <ac:spMk id="15" creationId="{792B6B92-C7C1-4264-B7E0-5FD4E2CE3965}"/>
          </ac:spMkLst>
        </pc:spChg>
        <pc:spChg chg="add mod">
          <ac:chgData name="ANA SOUZA (TEGPORTO.COM.BR)" userId="4e71cbe6-a119-437d-a7da-28b8e7511891" providerId="ADAL" clId="{5D1C2007-D478-41A5-BBAD-19A23328E4A3}" dt="2023-03-20T14:37:44.640" v="2510" actId="164"/>
          <ac:spMkLst>
            <pc:docMk/>
            <pc:sldMk cId="1773891363" sldId="351"/>
            <ac:spMk id="26" creationId="{9BCFD424-CF10-415D-9EFA-2966ADE21BDC}"/>
          </ac:spMkLst>
        </pc:spChg>
        <pc:spChg chg="mod topLvl">
          <ac:chgData name="ANA SOUZA (TEGPORTO.COM.BR)" userId="4e71cbe6-a119-437d-a7da-28b8e7511891" providerId="ADAL" clId="{5D1C2007-D478-41A5-BBAD-19A23328E4A3}" dt="2023-03-20T14:40:20.120" v="2584" actId="165"/>
          <ac:spMkLst>
            <pc:docMk/>
            <pc:sldMk cId="1773891363" sldId="351"/>
            <ac:spMk id="34" creationId="{268F9445-4ACB-43DB-8134-DEED26A01942}"/>
          </ac:spMkLst>
        </pc:spChg>
        <pc:grpChg chg="add del mod">
          <ac:chgData name="ANA SOUZA (TEGPORTO.COM.BR)" userId="4e71cbe6-a119-437d-a7da-28b8e7511891" providerId="ADAL" clId="{5D1C2007-D478-41A5-BBAD-19A23328E4A3}" dt="2023-03-20T14:39:54.374" v="2578" actId="478"/>
          <ac:grpSpMkLst>
            <pc:docMk/>
            <pc:sldMk cId="1773891363" sldId="351"/>
            <ac:grpSpMk id="21" creationId="{67E98706-5206-4A25-8D67-FAAF24B457AE}"/>
          </ac:grpSpMkLst>
        </pc:grpChg>
        <pc:grpChg chg="add del mod">
          <ac:chgData name="ANA SOUZA (TEGPORTO.COM.BR)" userId="4e71cbe6-a119-437d-a7da-28b8e7511891" providerId="ADAL" clId="{5D1C2007-D478-41A5-BBAD-19A23328E4A3}" dt="2023-03-20T14:38:18.512" v="2515" actId="21"/>
          <ac:grpSpMkLst>
            <pc:docMk/>
            <pc:sldMk cId="1773891363" sldId="351"/>
            <ac:grpSpMk id="22" creationId="{2AFBB009-5884-4582-ADBE-850EBFBA0492}"/>
          </ac:grpSpMkLst>
        </pc:grpChg>
        <pc:grpChg chg="add del mod">
          <ac:chgData name="ANA SOUZA (TEGPORTO.COM.BR)" userId="4e71cbe6-a119-437d-a7da-28b8e7511891" providerId="ADAL" clId="{5D1C2007-D478-41A5-BBAD-19A23328E4A3}" dt="2023-03-20T14:38:16.097" v="2514"/>
          <ac:grpSpMkLst>
            <pc:docMk/>
            <pc:sldMk cId="1773891363" sldId="351"/>
            <ac:grpSpMk id="29" creationId="{0DEDE028-84E7-4C4C-B41B-AD9B2327F1CC}"/>
          </ac:grpSpMkLst>
        </pc:grpChg>
        <pc:grpChg chg="add del mod ord">
          <ac:chgData name="ANA SOUZA (TEGPORTO.COM.BR)" userId="4e71cbe6-a119-437d-a7da-28b8e7511891" providerId="ADAL" clId="{5D1C2007-D478-41A5-BBAD-19A23328E4A3}" dt="2023-03-20T14:40:20.120" v="2584" actId="165"/>
          <ac:grpSpMkLst>
            <pc:docMk/>
            <pc:sldMk cId="1773891363" sldId="351"/>
            <ac:grpSpMk id="32" creationId="{690536CE-A68A-461A-96FC-78787AD93161}"/>
          </ac:grpSpMkLst>
        </pc:grpChg>
        <pc:grpChg chg="add mod">
          <ac:chgData name="ANA SOUZA (TEGPORTO.COM.BR)" userId="4e71cbe6-a119-437d-a7da-28b8e7511891" providerId="ADAL" clId="{5D1C2007-D478-41A5-BBAD-19A23328E4A3}" dt="2023-03-20T16:46:24.929" v="3618" actId="108"/>
          <ac:grpSpMkLst>
            <pc:docMk/>
            <pc:sldMk cId="1773891363" sldId="351"/>
            <ac:grpSpMk id="35" creationId="{0D89BBF6-7AF6-4133-9715-80D7B65A3B8C}"/>
          </ac:grpSpMkLst>
        </pc:grpChg>
        <pc:picChg chg="del">
          <ac:chgData name="ANA SOUZA (TEGPORTO.COM.BR)" userId="4e71cbe6-a119-437d-a7da-28b8e7511891" providerId="ADAL" clId="{5D1C2007-D478-41A5-BBAD-19A23328E4A3}" dt="2023-03-20T14:16:47.437" v="2087" actId="478"/>
          <ac:picMkLst>
            <pc:docMk/>
            <pc:sldMk cId="1773891363" sldId="351"/>
            <ac:picMk id="3" creationId="{69A5C0CB-7335-4773-83AD-0C42B2837EA6}"/>
          </ac:picMkLst>
        </pc:picChg>
        <pc:picChg chg="add mod">
          <ac:chgData name="ANA SOUZA (TEGPORTO.COM.BR)" userId="4e71cbe6-a119-437d-a7da-28b8e7511891" providerId="ADAL" clId="{5D1C2007-D478-41A5-BBAD-19A23328E4A3}" dt="2023-03-21T14:55:52.784" v="7035"/>
          <ac:picMkLst>
            <pc:docMk/>
            <pc:sldMk cId="1773891363" sldId="351"/>
            <ac:picMk id="3" creationId="{B8A2327A-0E54-42CE-B3AD-7FBC14F3A3E3}"/>
          </ac:picMkLst>
        </pc:picChg>
        <pc:picChg chg="add mod">
          <ac:chgData name="ANA SOUZA (TEGPORTO.COM.BR)" userId="4e71cbe6-a119-437d-a7da-28b8e7511891" providerId="ADAL" clId="{5D1C2007-D478-41A5-BBAD-19A23328E4A3}" dt="2023-03-20T14:37:23.811" v="2505" actId="164"/>
          <ac:picMkLst>
            <pc:docMk/>
            <pc:sldMk cId="1773891363" sldId="351"/>
            <ac:picMk id="4" creationId="{BDF80DF2-5C0C-43F1-B901-A51F37DE6C6C}"/>
          </ac:picMkLst>
        </pc:picChg>
        <pc:picChg chg="add mod">
          <ac:chgData name="ANA SOUZA (TEGPORTO.COM.BR)" userId="4e71cbe6-a119-437d-a7da-28b8e7511891" providerId="ADAL" clId="{5D1C2007-D478-41A5-BBAD-19A23328E4A3}" dt="2023-03-20T14:41:23.519" v="2625" actId="1076"/>
          <ac:picMkLst>
            <pc:docMk/>
            <pc:sldMk cId="1773891363" sldId="351"/>
            <ac:picMk id="11" creationId="{1A67AE41-7E83-4529-8652-7D28D2B07E78}"/>
          </ac:picMkLst>
        </pc:picChg>
        <pc:picChg chg="add del mod">
          <ac:chgData name="ANA SOUZA (TEGPORTO.COM.BR)" userId="4e71cbe6-a119-437d-a7da-28b8e7511891" providerId="ADAL" clId="{5D1C2007-D478-41A5-BBAD-19A23328E4A3}" dt="2023-03-21T14:54:26.209" v="7018"/>
          <ac:picMkLst>
            <pc:docMk/>
            <pc:sldMk cId="1773891363" sldId="351"/>
            <ac:picMk id="13" creationId="{AFEA1194-43BE-4550-87E8-ED9E1346461A}"/>
          </ac:picMkLst>
        </pc:picChg>
        <pc:picChg chg="add del mod ord modCrop">
          <ac:chgData name="ANA SOUZA (TEGPORTO.COM.BR)" userId="4e71cbe6-a119-437d-a7da-28b8e7511891" providerId="ADAL" clId="{5D1C2007-D478-41A5-BBAD-19A23328E4A3}" dt="2023-03-20T14:40:44.340" v="2590" actId="478"/>
          <ac:picMkLst>
            <pc:docMk/>
            <pc:sldMk cId="1773891363" sldId="351"/>
            <ac:picMk id="16" creationId="{4A35596E-5A27-4DE7-B981-BD8A5746C9B2}"/>
          </ac:picMkLst>
        </pc:picChg>
        <pc:picChg chg="add del mod">
          <ac:chgData name="ANA SOUZA (TEGPORTO.COM.BR)" userId="4e71cbe6-a119-437d-a7da-28b8e7511891" providerId="ADAL" clId="{5D1C2007-D478-41A5-BBAD-19A23328E4A3}" dt="2023-03-20T14:31:28.542" v="2414" actId="931"/>
          <ac:picMkLst>
            <pc:docMk/>
            <pc:sldMk cId="1773891363" sldId="351"/>
            <ac:picMk id="18" creationId="{5F48F9B8-C5AC-47E3-877A-8748FBAD6A59}"/>
          </ac:picMkLst>
        </pc:picChg>
        <pc:picChg chg="add mod">
          <ac:chgData name="ANA SOUZA (TEGPORTO.COM.BR)" userId="4e71cbe6-a119-437d-a7da-28b8e7511891" providerId="ADAL" clId="{5D1C2007-D478-41A5-BBAD-19A23328E4A3}" dt="2023-03-20T14:37:44.640" v="2510" actId="164"/>
          <ac:picMkLst>
            <pc:docMk/>
            <pc:sldMk cId="1773891363" sldId="351"/>
            <ac:picMk id="20" creationId="{81F872E9-F27C-46C0-A5EC-301714C7FD29}"/>
          </ac:picMkLst>
        </pc:picChg>
        <pc:picChg chg="mod">
          <ac:chgData name="ANA SOUZA (TEGPORTO.COM.BR)" userId="4e71cbe6-a119-437d-a7da-28b8e7511891" providerId="ADAL" clId="{5D1C2007-D478-41A5-BBAD-19A23328E4A3}" dt="2023-03-20T14:38:15.265" v="2513" actId="1076"/>
          <ac:picMkLst>
            <pc:docMk/>
            <pc:sldMk cId="1773891363" sldId="351"/>
            <ac:picMk id="30" creationId="{EF266CC0-9709-437F-A217-C881C8F46CAF}"/>
          </ac:picMkLst>
        </pc:picChg>
        <pc:picChg chg="mod">
          <ac:chgData name="ANA SOUZA (TEGPORTO.COM.BR)" userId="4e71cbe6-a119-437d-a7da-28b8e7511891" providerId="ADAL" clId="{5D1C2007-D478-41A5-BBAD-19A23328E4A3}" dt="2023-03-20T14:38:15.265" v="2513" actId="1076"/>
          <ac:picMkLst>
            <pc:docMk/>
            <pc:sldMk cId="1773891363" sldId="351"/>
            <ac:picMk id="31" creationId="{3266E7CA-2AFA-4423-B193-946980753D0E}"/>
          </ac:picMkLst>
        </pc:picChg>
        <pc:picChg chg="mod topLvl">
          <ac:chgData name="ANA SOUZA (TEGPORTO.COM.BR)" userId="4e71cbe6-a119-437d-a7da-28b8e7511891" providerId="ADAL" clId="{5D1C2007-D478-41A5-BBAD-19A23328E4A3}" dt="2023-03-20T16:46:22.683" v="3617" actId="108"/>
          <ac:picMkLst>
            <pc:docMk/>
            <pc:sldMk cId="1773891363" sldId="351"/>
            <ac:picMk id="33" creationId="{D4257ACA-ACF4-4AD9-8BF5-0C893F0E98FC}"/>
          </ac:picMkLst>
        </pc:picChg>
        <pc:picChg chg="mod">
          <ac:chgData name="ANA SOUZA (TEGPORTO.COM.BR)" userId="4e71cbe6-a119-437d-a7da-28b8e7511891" providerId="ADAL" clId="{5D1C2007-D478-41A5-BBAD-19A23328E4A3}" dt="2023-03-20T14:41:09.235" v="2601" actId="1036"/>
          <ac:picMkLst>
            <pc:docMk/>
            <pc:sldMk cId="1773891363" sldId="351"/>
            <ac:picMk id="36" creationId="{9EA3B29A-F084-40A5-94B9-E9668E7612D1}"/>
          </ac:picMkLst>
        </pc:picChg>
        <pc:picChg chg="mod">
          <ac:chgData name="ANA SOUZA (TEGPORTO.COM.BR)" userId="4e71cbe6-a119-437d-a7da-28b8e7511891" providerId="ADAL" clId="{5D1C2007-D478-41A5-BBAD-19A23328E4A3}" dt="2023-03-20T14:41:09.235" v="2601" actId="1036"/>
          <ac:picMkLst>
            <pc:docMk/>
            <pc:sldMk cId="1773891363" sldId="351"/>
            <ac:picMk id="37" creationId="{45284E00-1CE3-4F4E-AD0D-C9F35B1D5939}"/>
          </ac:picMkLst>
        </pc:picChg>
        <pc:picChg chg="add del mod">
          <ac:chgData name="ANA SOUZA (TEGPORTO.COM.BR)" userId="4e71cbe6-a119-437d-a7da-28b8e7511891" providerId="ADAL" clId="{5D1C2007-D478-41A5-BBAD-19A23328E4A3}" dt="2023-03-20T14:40:44.813" v="2591" actId="478"/>
          <ac:picMkLst>
            <pc:docMk/>
            <pc:sldMk cId="1773891363" sldId="351"/>
            <ac:picMk id="1026" creationId="{28AC7DC1-D645-4D8E-AC5C-09BE3DC01BA6}"/>
          </ac:picMkLst>
        </pc:picChg>
        <pc:picChg chg="add del">
          <ac:chgData name="ANA SOUZA (TEGPORTO.COM.BR)" userId="4e71cbe6-a119-437d-a7da-28b8e7511891" providerId="ADAL" clId="{5D1C2007-D478-41A5-BBAD-19A23328E4A3}" dt="2023-03-20T14:33:11.375" v="2447"/>
          <ac:picMkLst>
            <pc:docMk/>
            <pc:sldMk cId="1773891363" sldId="351"/>
            <ac:picMk id="1028" creationId="{7461F334-99A8-4FA2-BA02-494A2643B43E}"/>
          </ac:picMkLst>
        </pc:picChg>
        <pc:picChg chg="add del">
          <ac:chgData name="ANA SOUZA (TEGPORTO.COM.BR)" userId="4e71cbe6-a119-437d-a7da-28b8e7511891" providerId="ADAL" clId="{5D1C2007-D478-41A5-BBAD-19A23328E4A3}" dt="2023-03-20T14:33:31.327" v="2449"/>
          <ac:picMkLst>
            <pc:docMk/>
            <pc:sldMk cId="1773891363" sldId="351"/>
            <ac:picMk id="1030" creationId="{459AA263-6438-4DFE-83FA-51C6BAB22902}"/>
          </ac:picMkLst>
        </pc:picChg>
        <pc:picChg chg="add del mod">
          <ac:chgData name="ANA SOUZA (TEGPORTO.COM.BR)" userId="4e71cbe6-a119-437d-a7da-28b8e7511891" providerId="ADAL" clId="{5D1C2007-D478-41A5-BBAD-19A23328E4A3}" dt="2023-03-20T14:34:01.673" v="2455" actId="21"/>
          <ac:picMkLst>
            <pc:docMk/>
            <pc:sldMk cId="1773891363" sldId="351"/>
            <ac:picMk id="1032" creationId="{10336173-79BB-40CC-A19B-DFA6893B7991}"/>
          </ac:picMkLst>
        </pc:picChg>
        <pc:cxnChg chg="add del">
          <ac:chgData name="ANA SOUZA (TEGPORTO.COM.BR)" userId="4e71cbe6-a119-437d-a7da-28b8e7511891" providerId="ADAL" clId="{5D1C2007-D478-41A5-BBAD-19A23328E4A3}" dt="2023-03-20T14:19:32.072" v="2119" actId="478"/>
          <ac:cxnSpMkLst>
            <pc:docMk/>
            <pc:sldMk cId="1773891363" sldId="351"/>
            <ac:cxnSpMk id="7" creationId="{25BE66B4-E483-4114-A52D-384CB4B9C400}"/>
          </ac:cxnSpMkLst>
        </pc:cxnChg>
        <pc:cxnChg chg="add del mod">
          <ac:chgData name="ANA SOUZA (TEGPORTO.COM.BR)" userId="4e71cbe6-a119-437d-a7da-28b8e7511891" providerId="ADAL" clId="{5D1C2007-D478-41A5-BBAD-19A23328E4A3}" dt="2023-03-20T14:20:08.635" v="2136" actId="478"/>
          <ac:cxnSpMkLst>
            <pc:docMk/>
            <pc:sldMk cId="1773891363" sldId="351"/>
            <ac:cxnSpMk id="13" creationId="{5AFDF8F1-A1E1-4162-BD36-9F15B0A4D874}"/>
          </ac:cxnSpMkLst>
        </pc:cxnChg>
      </pc:sldChg>
      <pc:sldChg chg="addSp delSp modSp add mod modAnim">
        <pc:chgData name="ANA SOUZA (TEGPORTO.COM.BR)" userId="4e71cbe6-a119-437d-a7da-28b8e7511891" providerId="ADAL" clId="{5D1C2007-D478-41A5-BBAD-19A23328E4A3}" dt="2023-03-21T14:55:47.181" v="7034"/>
        <pc:sldMkLst>
          <pc:docMk/>
          <pc:sldMk cId="2134649211" sldId="352"/>
        </pc:sldMkLst>
        <pc:spChg chg="mod topLvl">
          <ac:chgData name="ANA SOUZA (TEGPORTO.COM.BR)" userId="4e71cbe6-a119-437d-a7da-28b8e7511891" providerId="ADAL" clId="{5D1C2007-D478-41A5-BBAD-19A23328E4A3}" dt="2023-03-20T14:38:59.981" v="2525" actId="165"/>
          <ac:spMkLst>
            <pc:docMk/>
            <pc:sldMk cId="2134649211" sldId="352"/>
            <ac:spMk id="9" creationId="{E98878D0-7B4B-48AB-B0A0-2C77CE00DEB6}"/>
          </ac:spMkLst>
        </pc:spChg>
        <pc:grpChg chg="add mod">
          <ac:chgData name="ANA SOUZA (TEGPORTO.COM.BR)" userId="4e71cbe6-a119-437d-a7da-28b8e7511891" providerId="ADAL" clId="{5D1C2007-D478-41A5-BBAD-19A23328E4A3}" dt="2023-03-20T16:46:51.199" v="3621" actId="108"/>
          <ac:grpSpMkLst>
            <pc:docMk/>
            <pc:sldMk cId="2134649211" sldId="352"/>
            <ac:grpSpMk id="2" creationId="{FCF0B9F7-3154-4CCD-9F0A-E269F280FAA3}"/>
          </ac:grpSpMkLst>
        </pc:grpChg>
        <pc:grpChg chg="del">
          <ac:chgData name="ANA SOUZA (TEGPORTO.COM.BR)" userId="4e71cbe6-a119-437d-a7da-28b8e7511891" providerId="ADAL" clId="{5D1C2007-D478-41A5-BBAD-19A23328E4A3}" dt="2023-03-20T14:38:59.981" v="2525" actId="165"/>
          <ac:grpSpMkLst>
            <pc:docMk/>
            <pc:sldMk cId="2134649211" sldId="352"/>
            <ac:grpSpMk id="21" creationId="{67E98706-5206-4A25-8D67-FAAF24B457AE}"/>
          </ac:grpSpMkLst>
        </pc:grpChg>
        <pc:picChg chg="mod topLvl">
          <ac:chgData name="ANA SOUZA (TEGPORTO.COM.BR)" userId="4e71cbe6-a119-437d-a7da-28b8e7511891" providerId="ADAL" clId="{5D1C2007-D478-41A5-BBAD-19A23328E4A3}" dt="2023-03-20T16:46:49.302" v="3620" actId="108"/>
          <ac:picMkLst>
            <pc:docMk/>
            <pc:sldMk cId="2134649211" sldId="352"/>
            <ac:picMk id="4" creationId="{BDF80DF2-5C0C-43F1-B901-A51F37DE6C6C}"/>
          </ac:picMkLst>
        </pc:picChg>
        <pc:picChg chg="mod">
          <ac:chgData name="ANA SOUZA (TEGPORTO.COM.BR)" userId="4e71cbe6-a119-437d-a7da-28b8e7511891" providerId="ADAL" clId="{5D1C2007-D478-41A5-BBAD-19A23328E4A3}" dt="2023-03-20T14:41:28.034" v="2626" actId="1076"/>
          <ac:picMkLst>
            <pc:docMk/>
            <pc:sldMk cId="2134649211" sldId="352"/>
            <ac:picMk id="11" creationId="{1A67AE41-7E83-4529-8652-7D28D2B07E78}"/>
          </ac:picMkLst>
        </pc:picChg>
        <pc:picChg chg="add mod">
          <ac:chgData name="ANA SOUZA (TEGPORTO.COM.BR)" userId="4e71cbe6-a119-437d-a7da-28b8e7511891" providerId="ADAL" clId="{5D1C2007-D478-41A5-BBAD-19A23328E4A3}" dt="2023-03-21T14:55:47.181" v="7034"/>
          <ac:picMkLst>
            <pc:docMk/>
            <pc:sldMk cId="2134649211" sldId="352"/>
            <ac:picMk id="13" creationId="{449A0A9A-A59B-4B44-A6DF-BC53753F9068}"/>
          </ac:picMkLst>
        </pc:picChg>
        <pc:picChg chg="mod">
          <ac:chgData name="ANA SOUZA (TEGPORTO.COM.BR)" userId="4e71cbe6-a119-437d-a7da-28b8e7511891" providerId="ADAL" clId="{5D1C2007-D478-41A5-BBAD-19A23328E4A3}" dt="2023-03-20T14:39:22.682" v="2530" actId="164"/>
          <ac:picMkLst>
            <pc:docMk/>
            <pc:sldMk cId="2134649211" sldId="352"/>
            <ac:picMk id="16" creationId="{4A35596E-5A27-4DE7-B981-BD8A5746C9B2}"/>
          </ac:picMkLst>
        </pc:picChg>
        <pc:picChg chg="mod">
          <ac:chgData name="ANA SOUZA (TEGPORTO.COM.BR)" userId="4e71cbe6-a119-437d-a7da-28b8e7511891" providerId="ADAL" clId="{5D1C2007-D478-41A5-BBAD-19A23328E4A3}" dt="2023-03-20T14:39:22.682" v="2530" actId="164"/>
          <ac:picMkLst>
            <pc:docMk/>
            <pc:sldMk cId="2134649211" sldId="352"/>
            <ac:picMk id="1026" creationId="{28AC7DC1-D645-4D8E-AC5C-09BE3DC01BA6}"/>
          </ac:picMkLst>
        </pc:picChg>
      </pc:sldChg>
      <pc:sldChg chg="addSp delSp modSp add del mod ord delAnim modAnim modShow">
        <pc:chgData name="ANA SOUZA (TEGPORTO.COM.BR)" userId="4e71cbe6-a119-437d-a7da-28b8e7511891" providerId="ADAL" clId="{5D1C2007-D478-41A5-BBAD-19A23328E4A3}" dt="2023-03-21T15:00:43.582" v="7051" actId="2696"/>
        <pc:sldMkLst>
          <pc:docMk/>
          <pc:sldMk cId="2949930678" sldId="353"/>
        </pc:sldMkLst>
        <pc:spChg chg="mod">
          <ac:chgData name="ANA SOUZA (TEGPORTO.COM.BR)" userId="4e71cbe6-a119-437d-a7da-28b8e7511891" providerId="ADAL" clId="{5D1C2007-D478-41A5-BBAD-19A23328E4A3}" dt="2023-03-21T11:12:59.595" v="3991" actId="20577"/>
          <ac:spMkLst>
            <pc:docMk/>
            <pc:sldMk cId="2949930678" sldId="353"/>
            <ac:spMk id="8" creationId="{BE2CFDEE-4517-4B38-A8D2-4345B75D66A8}"/>
          </ac:spMkLst>
        </pc:spChg>
        <pc:spChg chg="del">
          <ac:chgData name="ANA SOUZA (TEGPORTO.COM.BR)" userId="4e71cbe6-a119-437d-a7da-28b8e7511891" providerId="ADAL" clId="{5D1C2007-D478-41A5-BBAD-19A23328E4A3}" dt="2023-03-20T14:44:34.917" v="2684" actId="478"/>
          <ac:spMkLst>
            <pc:docMk/>
            <pc:sldMk cId="2949930678" sldId="353"/>
            <ac:spMk id="9" creationId="{E98878D0-7B4B-48AB-B0A0-2C77CE00DEB6}"/>
          </ac:spMkLst>
        </pc:spChg>
        <pc:spChg chg="mod">
          <ac:chgData name="ANA SOUZA (TEGPORTO.COM.BR)" userId="4e71cbe6-a119-437d-a7da-28b8e7511891" providerId="ADAL" clId="{5D1C2007-D478-41A5-BBAD-19A23328E4A3}" dt="2023-03-20T14:45:34.154" v="2696" actId="1038"/>
          <ac:spMkLst>
            <pc:docMk/>
            <pc:sldMk cId="2949930678" sldId="353"/>
            <ac:spMk id="10" creationId="{A8EDEEFE-35C6-4831-8722-3FA07FB732AB}"/>
          </ac:spMkLst>
        </pc:spChg>
        <pc:spChg chg="mod">
          <ac:chgData name="ANA SOUZA (TEGPORTO.COM.BR)" userId="4e71cbe6-a119-437d-a7da-28b8e7511891" providerId="ADAL" clId="{5D1C2007-D478-41A5-BBAD-19A23328E4A3}" dt="2023-03-20T14:46:41.644" v="2777" actId="20577"/>
          <ac:spMkLst>
            <pc:docMk/>
            <pc:sldMk cId="2949930678" sldId="353"/>
            <ac:spMk id="13" creationId="{FD33753C-3AA0-4D30-913F-1E03E97FEDD7}"/>
          </ac:spMkLst>
        </pc:spChg>
        <pc:spChg chg="mod">
          <ac:chgData name="ANA SOUZA (TEGPORTO.COM.BR)" userId="4e71cbe6-a119-437d-a7da-28b8e7511891" providerId="ADAL" clId="{5D1C2007-D478-41A5-BBAD-19A23328E4A3}" dt="2023-03-20T14:45:35.726" v="2697"/>
          <ac:spMkLst>
            <pc:docMk/>
            <pc:sldMk cId="2949930678" sldId="353"/>
            <ac:spMk id="14" creationId="{CC8B9BA7-9BDF-47F0-A976-34F89F35211A}"/>
          </ac:spMkLst>
        </pc:spChg>
        <pc:spChg chg="add del mod">
          <ac:chgData name="ANA SOUZA (TEGPORTO.COM.BR)" userId="4e71cbe6-a119-437d-a7da-28b8e7511891" providerId="ADAL" clId="{5D1C2007-D478-41A5-BBAD-19A23328E4A3}" dt="2023-03-21T11:12:41.340" v="3913" actId="478"/>
          <ac:spMkLst>
            <pc:docMk/>
            <pc:sldMk cId="2949930678" sldId="353"/>
            <ac:spMk id="15" creationId="{14AE6935-0C1D-4B3B-94B0-A3EC729810C1}"/>
          </ac:spMkLst>
        </pc:spChg>
        <pc:spChg chg="mod">
          <ac:chgData name="ANA SOUZA (TEGPORTO.COM.BR)" userId="4e71cbe6-a119-437d-a7da-28b8e7511891" providerId="ADAL" clId="{5D1C2007-D478-41A5-BBAD-19A23328E4A3}" dt="2023-03-20T16:31:28.428" v="3041" actId="20577"/>
          <ac:spMkLst>
            <pc:docMk/>
            <pc:sldMk cId="2949930678" sldId="353"/>
            <ac:spMk id="17" creationId="{1C37A9A7-CB62-43E6-8210-93DAF27385CB}"/>
          </ac:spMkLst>
        </pc:spChg>
        <pc:spChg chg="mod">
          <ac:chgData name="ANA SOUZA (TEGPORTO.COM.BR)" userId="4e71cbe6-a119-437d-a7da-28b8e7511891" providerId="ADAL" clId="{5D1C2007-D478-41A5-BBAD-19A23328E4A3}" dt="2023-03-20T14:46:51.346" v="2778"/>
          <ac:spMkLst>
            <pc:docMk/>
            <pc:sldMk cId="2949930678" sldId="353"/>
            <ac:spMk id="18" creationId="{FAC5DBB4-90FF-4A8C-BFB5-844E061DA306}"/>
          </ac:spMkLst>
        </pc:spChg>
        <pc:spChg chg="add del mod">
          <ac:chgData name="ANA SOUZA (TEGPORTO.COM.BR)" userId="4e71cbe6-a119-437d-a7da-28b8e7511891" providerId="ADAL" clId="{5D1C2007-D478-41A5-BBAD-19A23328E4A3}" dt="2023-03-21T11:12:41.340" v="3913" actId="478"/>
          <ac:spMkLst>
            <pc:docMk/>
            <pc:sldMk cId="2949930678" sldId="353"/>
            <ac:spMk id="19" creationId="{24B86112-C7FC-4C42-A9FB-4610892FBF49}"/>
          </ac:spMkLst>
        </pc:spChg>
        <pc:grpChg chg="add del mod">
          <ac:chgData name="ANA SOUZA (TEGPORTO.COM.BR)" userId="4e71cbe6-a119-437d-a7da-28b8e7511891" providerId="ADAL" clId="{5D1C2007-D478-41A5-BBAD-19A23328E4A3}" dt="2023-03-21T11:12:41.340" v="3913" actId="478"/>
          <ac:grpSpMkLst>
            <pc:docMk/>
            <pc:sldMk cId="2949930678" sldId="353"/>
            <ac:grpSpMk id="12" creationId="{62D38275-B229-4BF4-8ECF-9C77397C5B06}"/>
          </ac:grpSpMkLst>
        </pc:grpChg>
        <pc:grpChg chg="add del mod">
          <ac:chgData name="ANA SOUZA (TEGPORTO.COM.BR)" userId="4e71cbe6-a119-437d-a7da-28b8e7511891" providerId="ADAL" clId="{5D1C2007-D478-41A5-BBAD-19A23328E4A3}" dt="2023-03-21T11:12:41.340" v="3913" actId="478"/>
          <ac:grpSpMkLst>
            <pc:docMk/>
            <pc:sldMk cId="2949930678" sldId="353"/>
            <ac:grpSpMk id="16" creationId="{7FC5A952-704B-4164-BB24-05B1F461E6F0}"/>
          </ac:grpSpMkLst>
        </pc:grpChg>
        <pc:picChg chg="del">
          <ac:chgData name="ANA SOUZA (TEGPORTO.COM.BR)" userId="4e71cbe6-a119-437d-a7da-28b8e7511891" providerId="ADAL" clId="{5D1C2007-D478-41A5-BBAD-19A23328E4A3}" dt="2023-03-20T14:44:34.387" v="2683" actId="478"/>
          <ac:picMkLst>
            <pc:docMk/>
            <pc:sldMk cId="2949930678" sldId="353"/>
            <ac:picMk id="3" creationId="{69A5C0CB-7335-4773-83AD-0C42B2837EA6}"/>
          </ac:picMkLst>
        </pc:picChg>
        <pc:picChg chg="add mod">
          <ac:chgData name="ANA SOUZA (TEGPORTO.COM.BR)" userId="4e71cbe6-a119-437d-a7da-28b8e7511891" providerId="ADAL" clId="{5D1C2007-D478-41A5-BBAD-19A23328E4A3}" dt="2023-03-21T14:56:00.233" v="7036"/>
          <ac:picMkLst>
            <pc:docMk/>
            <pc:sldMk cId="2949930678" sldId="353"/>
            <ac:picMk id="7" creationId="{C545552B-6EB0-4161-9EAA-2BA1C2948722}"/>
          </ac:picMkLst>
        </pc:picChg>
        <pc:picChg chg="add del mod">
          <ac:chgData name="ANA SOUZA (TEGPORTO.COM.BR)" userId="4e71cbe6-a119-437d-a7da-28b8e7511891" providerId="ADAL" clId="{5D1C2007-D478-41A5-BBAD-19A23328E4A3}" dt="2023-03-21T11:12:41.340" v="3913" actId="478"/>
          <ac:picMkLst>
            <pc:docMk/>
            <pc:sldMk cId="2949930678" sldId="353"/>
            <ac:picMk id="11" creationId="{BACB22A6-BAE6-4F77-81D5-82BD30E17C3A}"/>
          </ac:picMkLst>
        </pc:picChg>
      </pc:sldChg>
      <pc:sldChg chg="addSp delSp modSp add mod delAnim modAnim">
        <pc:chgData name="ANA SOUZA (TEGPORTO.COM.BR)" userId="4e71cbe6-a119-437d-a7da-28b8e7511891" providerId="ADAL" clId="{5D1C2007-D478-41A5-BBAD-19A23328E4A3}" dt="2023-03-21T14:56:18.210" v="7039"/>
        <pc:sldMkLst>
          <pc:docMk/>
          <pc:sldMk cId="541339523" sldId="354"/>
        </pc:sldMkLst>
        <pc:spChg chg="mod">
          <ac:chgData name="ANA SOUZA (TEGPORTO.COM.BR)" userId="4e71cbe6-a119-437d-a7da-28b8e7511891" providerId="ADAL" clId="{5D1C2007-D478-41A5-BBAD-19A23328E4A3}" dt="2023-03-20T16:29:16.298" v="2841" actId="6549"/>
          <ac:spMkLst>
            <pc:docMk/>
            <pc:sldMk cId="541339523" sldId="354"/>
            <ac:spMk id="13" creationId="{FD33753C-3AA0-4D30-913F-1E03E97FEDD7}"/>
          </ac:spMkLst>
        </pc:spChg>
        <pc:spChg chg="del">
          <ac:chgData name="ANA SOUZA (TEGPORTO.COM.BR)" userId="4e71cbe6-a119-437d-a7da-28b8e7511891" providerId="ADAL" clId="{5D1C2007-D478-41A5-BBAD-19A23328E4A3}" dt="2023-03-20T16:29:15.690" v="2840" actId="478"/>
          <ac:spMkLst>
            <pc:docMk/>
            <pc:sldMk cId="541339523" sldId="354"/>
            <ac:spMk id="15" creationId="{14AE6935-0C1D-4B3B-94B0-A3EC729810C1}"/>
          </ac:spMkLst>
        </pc:spChg>
        <pc:spChg chg="mod">
          <ac:chgData name="ANA SOUZA (TEGPORTO.COM.BR)" userId="4e71cbe6-a119-437d-a7da-28b8e7511891" providerId="ADAL" clId="{5D1C2007-D478-41A5-BBAD-19A23328E4A3}" dt="2023-03-20T16:31:22.486" v="3038" actId="20577"/>
          <ac:spMkLst>
            <pc:docMk/>
            <pc:sldMk cId="541339523" sldId="354"/>
            <ac:spMk id="17" creationId="{1C37A9A7-CB62-43E6-8210-93DAF27385CB}"/>
          </ac:spMkLst>
        </pc:spChg>
        <pc:spChg chg="mod">
          <ac:chgData name="ANA SOUZA (TEGPORTO.COM.BR)" userId="4e71cbe6-a119-437d-a7da-28b8e7511891" providerId="ADAL" clId="{5D1C2007-D478-41A5-BBAD-19A23328E4A3}" dt="2023-03-20T16:29:29.912" v="2843" actId="1076"/>
          <ac:spMkLst>
            <pc:docMk/>
            <pc:sldMk cId="541339523" sldId="354"/>
            <ac:spMk id="18" creationId="{FAC5DBB4-90FF-4A8C-BFB5-844E061DA306}"/>
          </ac:spMkLst>
        </pc:spChg>
        <pc:spChg chg="mod">
          <ac:chgData name="ANA SOUZA (TEGPORTO.COM.BR)" userId="4e71cbe6-a119-437d-a7da-28b8e7511891" providerId="ADAL" clId="{5D1C2007-D478-41A5-BBAD-19A23328E4A3}" dt="2023-03-20T16:30:18.727" v="2878" actId="1036"/>
          <ac:spMkLst>
            <pc:docMk/>
            <pc:sldMk cId="541339523" sldId="354"/>
            <ac:spMk id="19" creationId="{24B86112-C7FC-4C42-A9FB-4610892FBF49}"/>
          </ac:spMkLst>
        </pc:spChg>
        <pc:spChg chg="add mod">
          <ac:chgData name="ANA SOUZA (TEGPORTO.COM.BR)" userId="4e71cbe6-a119-437d-a7da-28b8e7511891" providerId="ADAL" clId="{5D1C2007-D478-41A5-BBAD-19A23328E4A3}" dt="2023-03-20T16:31:14.827" v="3035" actId="20577"/>
          <ac:spMkLst>
            <pc:docMk/>
            <pc:sldMk cId="541339523" sldId="354"/>
            <ac:spMk id="20" creationId="{729EC59B-0FEF-42E3-9294-427B5F41DBB9}"/>
          </ac:spMkLst>
        </pc:spChg>
        <pc:grpChg chg="del">
          <ac:chgData name="ANA SOUZA (TEGPORTO.COM.BR)" userId="4e71cbe6-a119-437d-a7da-28b8e7511891" providerId="ADAL" clId="{5D1C2007-D478-41A5-BBAD-19A23328E4A3}" dt="2023-03-20T16:29:17.539" v="2842" actId="478"/>
          <ac:grpSpMkLst>
            <pc:docMk/>
            <pc:sldMk cId="541339523" sldId="354"/>
            <ac:grpSpMk id="12" creationId="{62D38275-B229-4BF4-8ECF-9C77397C5B06}"/>
          </ac:grpSpMkLst>
        </pc:grpChg>
        <pc:grpChg chg="mod">
          <ac:chgData name="ANA SOUZA (TEGPORTO.COM.BR)" userId="4e71cbe6-a119-437d-a7da-28b8e7511891" providerId="ADAL" clId="{5D1C2007-D478-41A5-BBAD-19A23328E4A3}" dt="2023-03-20T16:30:18.727" v="2878" actId="1036"/>
          <ac:grpSpMkLst>
            <pc:docMk/>
            <pc:sldMk cId="541339523" sldId="354"/>
            <ac:grpSpMk id="16" creationId="{7FC5A952-704B-4164-BB24-05B1F461E6F0}"/>
          </ac:grpSpMkLst>
        </pc:grpChg>
        <pc:picChg chg="add mod ord">
          <ac:chgData name="ANA SOUZA (TEGPORTO.COM.BR)" userId="4e71cbe6-a119-437d-a7da-28b8e7511891" providerId="ADAL" clId="{5D1C2007-D478-41A5-BBAD-19A23328E4A3}" dt="2023-03-20T16:46:59.681" v="3622" actId="108"/>
          <ac:picMkLst>
            <pc:docMk/>
            <pc:sldMk cId="541339523" sldId="354"/>
            <ac:picMk id="3" creationId="{BE74DC0B-2948-41B0-B4A8-AE7963F5B160}"/>
          </ac:picMkLst>
        </pc:picChg>
        <pc:picChg chg="del">
          <ac:chgData name="ANA SOUZA (TEGPORTO.COM.BR)" userId="4e71cbe6-a119-437d-a7da-28b8e7511891" providerId="ADAL" clId="{5D1C2007-D478-41A5-BBAD-19A23328E4A3}" dt="2023-03-20T16:28:18.589" v="2825" actId="478"/>
          <ac:picMkLst>
            <pc:docMk/>
            <pc:sldMk cId="541339523" sldId="354"/>
            <ac:picMk id="11" creationId="{BACB22A6-BAE6-4F77-81D5-82BD30E17C3A}"/>
          </ac:picMkLst>
        </pc:picChg>
        <pc:picChg chg="add mod">
          <ac:chgData name="ANA SOUZA (TEGPORTO.COM.BR)" userId="4e71cbe6-a119-437d-a7da-28b8e7511891" providerId="ADAL" clId="{5D1C2007-D478-41A5-BBAD-19A23328E4A3}" dt="2023-03-21T14:56:18.210" v="7039"/>
          <ac:picMkLst>
            <pc:docMk/>
            <pc:sldMk cId="541339523" sldId="354"/>
            <ac:picMk id="12" creationId="{3D8728E7-EF23-4F22-AE08-042742302182}"/>
          </ac:picMkLst>
        </pc:picChg>
      </pc:sldChg>
      <pc:sldChg chg="addSp delSp modSp add mod delAnim modAnim">
        <pc:chgData name="ANA SOUZA (TEGPORTO.COM.BR)" userId="4e71cbe6-a119-437d-a7da-28b8e7511891" providerId="ADAL" clId="{5D1C2007-D478-41A5-BBAD-19A23328E4A3}" dt="2023-03-21T14:56:24.673" v="7040"/>
        <pc:sldMkLst>
          <pc:docMk/>
          <pc:sldMk cId="3002162588" sldId="355"/>
        </pc:sldMkLst>
        <pc:spChg chg="add mod">
          <ac:chgData name="ANA SOUZA (TEGPORTO.COM.BR)" userId="4e71cbe6-a119-437d-a7da-28b8e7511891" providerId="ADAL" clId="{5D1C2007-D478-41A5-BBAD-19A23328E4A3}" dt="2023-03-20T16:37:03.838" v="3315" actId="1036"/>
          <ac:spMkLst>
            <pc:docMk/>
            <pc:sldMk cId="3002162588" sldId="355"/>
            <ac:spMk id="14" creationId="{F4BB525B-0390-4B41-A3BE-58993E37A91E}"/>
          </ac:spMkLst>
        </pc:spChg>
        <pc:spChg chg="mod">
          <ac:chgData name="ANA SOUZA (TEGPORTO.COM.BR)" userId="4e71cbe6-a119-437d-a7da-28b8e7511891" providerId="ADAL" clId="{5D1C2007-D478-41A5-BBAD-19A23328E4A3}" dt="2023-03-20T16:34:32.258" v="3241" actId="6549"/>
          <ac:spMkLst>
            <pc:docMk/>
            <pc:sldMk cId="3002162588" sldId="355"/>
            <ac:spMk id="17" creationId="{1C37A9A7-CB62-43E6-8210-93DAF27385CB}"/>
          </ac:spMkLst>
        </pc:spChg>
        <pc:spChg chg="mod">
          <ac:chgData name="ANA SOUZA (TEGPORTO.COM.BR)" userId="4e71cbe6-a119-437d-a7da-28b8e7511891" providerId="ADAL" clId="{5D1C2007-D478-41A5-BBAD-19A23328E4A3}" dt="2023-03-21T11:14:54.072" v="4009" actId="1038"/>
          <ac:spMkLst>
            <pc:docMk/>
            <pc:sldMk cId="3002162588" sldId="355"/>
            <ac:spMk id="19" creationId="{24B86112-C7FC-4C42-A9FB-4610892FBF49}"/>
          </ac:spMkLst>
        </pc:spChg>
        <pc:spChg chg="mod">
          <ac:chgData name="ANA SOUZA (TEGPORTO.COM.BR)" userId="4e71cbe6-a119-437d-a7da-28b8e7511891" providerId="ADAL" clId="{5D1C2007-D478-41A5-BBAD-19A23328E4A3}" dt="2023-03-21T11:14:31.090" v="4005" actId="20577"/>
          <ac:spMkLst>
            <pc:docMk/>
            <pc:sldMk cId="3002162588" sldId="355"/>
            <ac:spMk id="20" creationId="{729EC59B-0FEF-42E3-9294-427B5F41DBB9}"/>
          </ac:spMkLst>
        </pc:spChg>
        <pc:grpChg chg="del">
          <ac:chgData name="ANA SOUZA (TEGPORTO.COM.BR)" userId="4e71cbe6-a119-437d-a7da-28b8e7511891" providerId="ADAL" clId="{5D1C2007-D478-41A5-BBAD-19A23328E4A3}" dt="2023-03-20T16:34:33.361" v="3242" actId="478"/>
          <ac:grpSpMkLst>
            <pc:docMk/>
            <pc:sldMk cId="3002162588" sldId="355"/>
            <ac:grpSpMk id="16" creationId="{7FC5A952-704B-4164-BB24-05B1F461E6F0}"/>
          </ac:grpSpMkLst>
        </pc:grpChg>
        <pc:picChg chg="del">
          <ac:chgData name="ANA SOUZA (TEGPORTO.COM.BR)" userId="4e71cbe6-a119-437d-a7da-28b8e7511891" providerId="ADAL" clId="{5D1C2007-D478-41A5-BBAD-19A23328E4A3}" dt="2023-03-20T16:34:09.939" v="3232" actId="478"/>
          <ac:picMkLst>
            <pc:docMk/>
            <pc:sldMk cId="3002162588" sldId="355"/>
            <ac:picMk id="3" creationId="{BE74DC0B-2948-41B0-B4A8-AE7963F5B160}"/>
          </ac:picMkLst>
        </pc:picChg>
        <pc:picChg chg="add del mod ord">
          <ac:chgData name="ANA SOUZA (TEGPORTO.COM.BR)" userId="4e71cbe6-a119-437d-a7da-28b8e7511891" providerId="ADAL" clId="{5D1C2007-D478-41A5-BBAD-19A23328E4A3}" dt="2023-03-20T16:35:19.808" v="3245" actId="478"/>
          <ac:picMkLst>
            <pc:docMk/>
            <pc:sldMk cId="3002162588" sldId="355"/>
            <ac:picMk id="4" creationId="{718E6FD3-A437-4AD9-9CC3-D38D604120A5}"/>
          </ac:picMkLst>
        </pc:picChg>
        <pc:picChg chg="add del">
          <ac:chgData name="ANA SOUZA (TEGPORTO.COM.BR)" userId="4e71cbe6-a119-437d-a7da-28b8e7511891" providerId="ADAL" clId="{5D1C2007-D478-41A5-BBAD-19A23328E4A3}" dt="2023-03-20T16:35:25.792" v="3247" actId="478"/>
          <ac:picMkLst>
            <pc:docMk/>
            <pc:sldMk cId="3002162588" sldId="355"/>
            <ac:picMk id="7" creationId="{5149B7E5-5A0B-4285-8E36-C3A5EFEE56A7}"/>
          </ac:picMkLst>
        </pc:picChg>
        <pc:picChg chg="add mod ord">
          <ac:chgData name="ANA SOUZA (TEGPORTO.COM.BR)" userId="4e71cbe6-a119-437d-a7da-28b8e7511891" providerId="ADAL" clId="{5D1C2007-D478-41A5-BBAD-19A23328E4A3}" dt="2023-03-20T16:47:02.998" v="3623" actId="108"/>
          <ac:picMkLst>
            <pc:docMk/>
            <pc:sldMk cId="3002162588" sldId="355"/>
            <ac:picMk id="11" creationId="{E9AF187D-1DD8-4BB7-AA86-9D7A7E56B289}"/>
          </ac:picMkLst>
        </pc:picChg>
        <pc:picChg chg="add mod">
          <ac:chgData name="ANA SOUZA (TEGPORTO.COM.BR)" userId="4e71cbe6-a119-437d-a7da-28b8e7511891" providerId="ADAL" clId="{5D1C2007-D478-41A5-BBAD-19A23328E4A3}" dt="2023-03-21T14:56:24.673" v="7040"/>
          <ac:picMkLst>
            <pc:docMk/>
            <pc:sldMk cId="3002162588" sldId="355"/>
            <ac:picMk id="12" creationId="{9BD057AF-2A7C-4456-84ED-D9C034C15AF2}"/>
          </ac:picMkLst>
        </pc:picChg>
      </pc:sldChg>
      <pc:sldChg chg="addSp delSp modSp add mod ord delAnim modAnim">
        <pc:chgData name="ANA SOUZA (TEGPORTO.COM.BR)" userId="4e71cbe6-a119-437d-a7da-28b8e7511891" providerId="ADAL" clId="{5D1C2007-D478-41A5-BBAD-19A23328E4A3}" dt="2023-03-21T14:56:29.497" v="7041"/>
        <pc:sldMkLst>
          <pc:docMk/>
          <pc:sldMk cId="4083710882" sldId="356"/>
        </pc:sldMkLst>
        <pc:spChg chg="mod">
          <ac:chgData name="ANA SOUZA (TEGPORTO.COM.BR)" userId="4e71cbe6-a119-437d-a7da-28b8e7511891" providerId="ADAL" clId="{5D1C2007-D478-41A5-BBAD-19A23328E4A3}" dt="2023-03-20T16:40:17.722" v="3574" actId="1076"/>
          <ac:spMkLst>
            <pc:docMk/>
            <pc:sldMk cId="4083710882" sldId="356"/>
            <ac:spMk id="8" creationId="{BE2CFDEE-4517-4B38-A8D2-4345B75D66A8}"/>
          </ac:spMkLst>
        </pc:spChg>
        <pc:spChg chg="add mod">
          <ac:chgData name="ANA SOUZA (TEGPORTO.COM.BR)" userId="4e71cbe6-a119-437d-a7da-28b8e7511891" providerId="ADAL" clId="{5D1C2007-D478-41A5-BBAD-19A23328E4A3}" dt="2023-03-20T16:49:56.114" v="3800" actId="164"/>
          <ac:spMkLst>
            <pc:docMk/>
            <pc:sldMk cId="4083710882" sldId="356"/>
            <ac:spMk id="14" creationId="{49B6DD7C-1DB8-41B9-BBAC-1FF1F08905D4}"/>
          </ac:spMkLst>
        </pc:spChg>
        <pc:spChg chg="mod">
          <ac:chgData name="ANA SOUZA (TEGPORTO.COM.BR)" userId="4e71cbe6-a119-437d-a7da-28b8e7511891" providerId="ADAL" clId="{5D1C2007-D478-41A5-BBAD-19A23328E4A3}" dt="2023-03-20T16:40:22.587" v="3579" actId="6549"/>
          <ac:spMkLst>
            <pc:docMk/>
            <pc:sldMk cId="4083710882" sldId="356"/>
            <ac:spMk id="17" creationId="{1C37A9A7-CB62-43E6-8210-93DAF27385CB}"/>
          </ac:spMkLst>
        </pc:spChg>
        <pc:spChg chg="del">
          <ac:chgData name="ANA SOUZA (TEGPORTO.COM.BR)" userId="4e71cbe6-a119-437d-a7da-28b8e7511891" providerId="ADAL" clId="{5D1C2007-D478-41A5-BBAD-19A23328E4A3}" dt="2023-03-20T16:40:19.675" v="3576" actId="478"/>
          <ac:spMkLst>
            <pc:docMk/>
            <pc:sldMk cId="4083710882" sldId="356"/>
            <ac:spMk id="19" creationId="{24B86112-C7FC-4C42-A9FB-4610892FBF49}"/>
          </ac:spMkLst>
        </pc:spChg>
        <pc:spChg chg="mod">
          <ac:chgData name="ANA SOUZA (TEGPORTO.COM.BR)" userId="4e71cbe6-a119-437d-a7da-28b8e7511891" providerId="ADAL" clId="{5D1C2007-D478-41A5-BBAD-19A23328E4A3}" dt="2023-03-21T11:15:53.242" v="4012" actId="20577"/>
          <ac:spMkLst>
            <pc:docMk/>
            <pc:sldMk cId="4083710882" sldId="356"/>
            <ac:spMk id="20" creationId="{729EC59B-0FEF-42E3-9294-427B5F41DBB9}"/>
          </ac:spMkLst>
        </pc:spChg>
        <pc:spChg chg="add mod">
          <ac:chgData name="ANA SOUZA (TEGPORTO.COM.BR)" userId="4e71cbe6-a119-437d-a7da-28b8e7511891" providerId="ADAL" clId="{5D1C2007-D478-41A5-BBAD-19A23328E4A3}" dt="2023-03-20T16:50:09.732" v="3801" actId="164"/>
          <ac:spMkLst>
            <pc:docMk/>
            <pc:sldMk cId="4083710882" sldId="356"/>
            <ac:spMk id="21" creationId="{5B62FEAC-19CD-415A-970C-77B1A21BFF24}"/>
          </ac:spMkLst>
        </pc:spChg>
        <pc:spChg chg="add mod">
          <ac:chgData name="ANA SOUZA (TEGPORTO.COM.BR)" userId="4e71cbe6-a119-437d-a7da-28b8e7511891" providerId="ADAL" clId="{5D1C2007-D478-41A5-BBAD-19A23328E4A3}" dt="2023-03-20T16:50:13.529" v="3802" actId="164"/>
          <ac:spMkLst>
            <pc:docMk/>
            <pc:sldMk cId="4083710882" sldId="356"/>
            <ac:spMk id="22" creationId="{85196F4F-D2DF-4D14-A175-2D448E5AF6BB}"/>
          </ac:spMkLst>
        </pc:spChg>
        <pc:grpChg chg="add mod">
          <ac:chgData name="ANA SOUZA (TEGPORTO.COM.BR)" userId="4e71cbe6-a119-437d-a7da-28b8e7511891" providerId="ADAL" clId="{5D1C2007-D478-41A5-BBAD-19A23328E4A3}" dt="2023-03-20T16:49:56.114" v="3800" actId="164"/>
          <ac:grpSpMkLst>
            <pc:docMk/>
            <pc:sldMk cId="4083710882" sldId="356"/>
            <ac:grpSpMk id="15" creationId="{111C9AC0-DB07-417E-BCDE-5C4E7684F46E}"/>
          </ac:grpSpMkLst>
        </pc:grpChg>
        <pc:grpChg chg="del mod">
          <ac:chgData name="ANA SOUZA (TEGPORTO.COM.BR)" userId="4e71cbe6-a119-437d-a7da-28b8e7511891" providerId="ADAL" clId="{5D1C2007-D478-41A5-BBAD-19A23328E4A3}" dt="2023-03-20T16:40:23.243" v="3580" actId="478"/>
          <ac:grpSpMkLst>
            <pc:docMk/>
            <pc:sldMk cId="4083710882" sldId="356"/>
            <ac:grpSpMk id="16" creationId="{7FC5A952-704B-4164-BB24-05B1F461E6F0}"/>
          </ac:grpSpMkLst>
        </pc:grpChg>
        <pc:grpChg chg="add mod">
          <ac:chgData name="ANA SOUZA (TEGPORTO.COM.BR)" userId="4e71cbe6-a119-437d-a7da-28b8e7511891" providerId="ADAL" clId="{5D1C2007-D478-41A5-BBAD-19A23328E4A3}" dt="2023-03-20T16:50:09.732" v="3801" actId="164"/>
          <ac:grpSpMkLst>
            <pc:docMk/>
            <pc:sldMk cId="4083710882" sldId="356"/>
            <ac:grpSpMk id="23" creationId="{16AC034E-C0F8-4135-8048-573D0C5DF71D}"/>
          </ac:grpSpMkLst>
        </pc:grpChg>
        <pc:grpChg chg="add mod">
          <ac:chgData name="ANA SOUZA (TEGPORTO.COM.BR)" userId="4e71cbe6-a119-437d-a7da-28b8e7511891" providerId="ADAL" clId="{5D1C2007-D478-41A5-BBAD-19A23328E4A3}" dt="2023-03-20T16:50:13.529" v="3802" actId="164"/>
          <ac:grpSpMkLst>
            <pc:docMk/>
            <pc:sldMk cId="4083710882" sldId="356"/>
            <ac:grpSpMk id="24" creationId="{53A36A63-A236-4E31-ACB8-AB9CF80BCC18}"/>
          </ac:grpSpMkLst>
        </pc:grpChg>
        <pc:picChg chg="del mod">
          <ac:chgData name="ANA SOUZA (TEGPORTO.COM.BR)" userId="4e71cbe6-a119-437d-a7da-28b8e7511891" providerId="ADAL" clId="{5D1C2007-D478-41A5-BBAD-19A23328E4A3}" dt="2023-03-20T16:40:19.194" v="3575" actId="478"/>
          <ac:picMkLst>
            <pc:docMk/>
            <pc:sldMk cId="4083710882" sldId="356"/>
            <ac:picMk id="3" creationId="{BE74DC0B-2948-41B0-B4A8-AE7963F5B160}"/>
          </ac:picMkLst>
        </pc:picChg>
        <pc:picChg chg="add del mod">
          <ac:chgData name="ANA SOUZA (TEGPORTO.COM.BR)" userId="4e71cbe6-a119-437d-a7da-28b8e7511891" providerId="ADAL" clId="{5D1C2007-D478-41A5-BBAD-19A23328E4A3}" dt="2023-03-20T16:41:15.434" v="3586" actId="478"/>
          <ac:picMkLst>
            <pc:docMk/>
            <pc:sldMk cId="4083710882" sldId="356"/>
            <ac:picMk id="4" creationId="{84C475C3-CA5A-4F13-B5BB-4360A05E1C55}"/>
          </ac:picMkLst>
        </pc:picChg>
        <pc:picChg chg="add mod modCrop">
          <ac:chgData name="ANA SOUZA (TEGPORTO.COM.BR)" userId="4e71cbe6-a119-437d-a7da-28b8e7511891" providerId="ADAL" clId="{5D1C2007-D478-41A5-BBAD-19A23328E4A3}" dt="2023-03-20T16:49:56.114" v="3800" actId="164"/>
          <ac:picMkLst>
            <pc:docMk/>
            <pc:sldMk cId="4083710882" sldId="356"/>
            <ac:picMk id="7" creationId="{37451295-F69C-43C2-91A3-148D0EBA9E30}"/>
          </ac:picMkLst>
        </pc:picChg>
        <pc:picChg chg="add mod modCrop">
          <ac:chgData name="ANA SOUZA (TEGPORTO.COM.BR)" userId="4e71cbe6-a119-437d-a7da-28b8e7511891" providerId="ADAL" clId="{5D1C2007-D478-41A5-BBAD-19A23328E4A3}" dt="2023-03-20T16:50:09.732" v="3801" actId="164"/>
          <ac:picMkLst>
            <pc:docMk/>
            <pc:sldMk cId="4083710882" sldId="356"/>
            <ac:picMk id="11" creationId="{34D77F7D-993B-402A-9565-5D4BB354E479}"/>
          </ac:picMkLst>
        </pc:picChg>
        <pc:picChg chg="add mod">
          <ac:chgData name="ANA SOUZA (TEGPORTO.COM.BR)" userId="4e71cbe6-a119-437d-a7da-28b8e7511891" providerId="ADAL" clId="{5D1C2007-D478-41A5-BBAD-19A23328E4A3}" dt="2023-03-20T16:50:13.529" v="3802" actId="164"/>
          <ac:picMkLst>
            <pc:docMk/>
            <pc:sldMk cId="4083710882" sldId="356"/>
            <ac:picMk id="13" creationId="{89954957-192B-462B-AFFD-026212ED297C}"/>
          </ac:picMkLst>
        </pc:picChg>
        <pc:picChg chg="add mod">
          <ac:chgData name="ANA SOUZA (TEGPORTO.COM.BR)" userId="4e71cbe6-a119-437d-a7da-28b8e7511891" providerId="ADAL" clId="{5D1C2007-D478-41A5-BBAD-19A23328E4A3}" dt="2023-03-21T14:56:29.497" v="7041"/>
          <ac:picMkLst>
            <pc:docMk/>
            <pc:sldMk cId="4083710882" sldId="356"/>
            <ac:picMk id="16" creationId="{DDD0874E-5B6A-41F0-9A49-69DD45D355E9}"/>
          </ac:picMkLst>
        </pc:picChg>
      </pc:sldChg>
      <pc:sldChg chg="addSp modSp add">
        <pc:chgData name="ANA SOUZA (TEGPORTO.COM.BR)" userId="4e71cbe6-a119-437d-a7da-28b8e7511891" providerId="ADAL" clId="{5D1C2007-D478-41A5-BBAD-19A23328E4A3}" dt="2023-03-21T14:56:09.253" v="7038"/>
        <pc:sldMkLst>
          <pc:docMk/>
          <pc:sldMk cId="662782640" sldId="357"/>
        </pc:sldMkLst>
        <pc:picChg chg="add mod">
          <ac:chgData name="ANA SOUZA (TEGPORTO.COM.BR)" userId="4e71cbe6-a119-437d-a7da-28b8e7511891" providerId="ADAL" clId="{5D1C2007-D478-41A5-BBAD-19A23328E4A3}" dt="2023-03-21T14:56:09.253" v="7038"/>
          <ac:picMkLst>
            <pc:docMk/>
            <pc:sldMk cId="662782640" sldId="357"/>
            <ac:picMk id="20" creationId="{A5C5D37C-1C51-4F43-9BF9-244B5E11E848}"/>
          </ac:picMkLst>
        </pc:picChg>
      </pc:sldChg>
      <pc:sldChg chg="addSp delSp modSp add mod addAnim delAnim modAnim modShow">
        <pc:chgData name="ANA SOUZA (TEGPORTO.COM.BR)" userId="4e71cbe6-a119-437d-a7da-28b8e7511891" providerId="ADAL" clId="{5D1C2007-D478-41A5-BBAD-19A23328E4A3}" dt="2023-03-21T14:56:42.424" v="7043"/>
        <pc:sldMkLst>
          <pc:docMk/>
          <pc:sldMk cId="385063783" sldId="358"/>
        </pc:sldMkLst>
        <pc:spChg chg="add del mod">
          <ac:chgData name="ANA SOUZA (TEGPORTO.COM.BR)" userId="4e71cbe6-a119-437d-a7da-28b8e7511891" providerId="ADAL" clId="{5D1C2007-D478-41A5-BBAD-19A23328E4A3}" dt="2023-03-21T12:39:12.339" v="5663" actId="478"/>
          <ac:spMkLst>
            <pc:docMk/>
            <pc:sldMk cId="385063783" sldId="358"/>
            <ac:spMk id="3" creationId="{27609CFA-47F2-4AEA-9F9A-4B8632387B30}"/>
          </ac:spMkLst>
        </pc:spChg>
        <pc:spChg chg="del">
          <ac:chgData name="ANA SOUZA (TEGPORTO.COM.BR)" userId="4e71cbe6-a119-437d-a7da-28b8e7511891" providerId="ADAL" clId="{5D1C2007-D478-41A5-BBAD-19A23328E4A3}" dt="2023-03-21T12:23:52.425" v="5406" actId="478"/>
          <ac:spMkLst>
            <pc:docMk/>
            <pc:sldMk cId="385063783" sldId="358"/>
            <ac:spMk id="6" creationId="{6CA610DA-FFA5-4B3B-AA41-292AA861CB70}"/>
          </ac:spMkLst>
        </pc:spChg>
        <pc:spChg chg="add mod">
          <ac:chgData name="ANA SOUZA (TEGPORTO.COM.BR)" userId="4e71cbe6-a119-437d-a7da-28b8e7511891" providerId="ADAL" clId="{5D1C2007-D478-41A5-BBAD-19A23328E4A3}" dt="2023-03-21T13:46:33.012" v="5876" actId="20577"/>
          <ac:spMkLst>
            <pc:docMk/>
            <pc:sldMk cId="385063783" sldId="358"/>
            <ac:spMk id="7" creationId="{4E93C855-9A26-4C3B-9AAA-12497ED72882}"/>
          </ac:spMkLst>
        </pc:spChg>
        <pc:spChg chg="add del">
          <ac:chgData name="ANA SOUZA (TEGPORTO.COM.BR)" userId="4e71cbe6-a119-437d-a7da-28b8e7511891" providerId="ADAL" clId="{5D1C2007-D478-41A5-BBAD-19A23328E4A3}" dt="2023-03-21T12:23:22.958" v="5405" actId="478"/>
          <ac:spMkLst>
            <pc:docMk/>
            <pc:sldMk cId="385063783" sldId="358"/>
            <ac:spMk id="8" creationId="{BE2CFDEE-4517-4B38-A8D2-4345B75D66A8}"/>
          </ac:spMkLst>
        </pc:spChg>
        <pc:spChg chg="del mod">
          <ac:chgData name="ANA SOUZA (TEGPORTO.COM.BR)" userId="4e71cbe6-a119-437d-a7da-28b8e7511891" providerId="ADAL" clId="{5D1C2007-D478-41A5-BBAD-19A23328E4A3}" dt="2023-03-21T12:16:31.527" v="4885" actId="478"/>
          <ac:spMkLst>
            <pc:docMk/>
            <pc:sldMk cId="385063783" sldId="358"/>
            <ac:spMk id="10" creationId="{A8EDEEFE-35C6-4831-8722-3FA07FB732AB}"/>
          </ac:spMkLst>
        </pc:spChg>
        <pc:spChg chg="add mod">
          <ac:chgData name="ANA SOUZA (TEGPORTO.COM.BR)" userId="4e71cbe6-a119-437d-a7da-28b8e7511891" providerId="ADAL" clId="{5D1C2007-D478-41A5-BBAD-19A23328E4A3}" dt="2023-03-21T13:39:35.926" v="5740" actId="14100"/>
          <ac:spMkLst>
            <pc:docMk/>
            <pc:sldMk cId="385063783" sldId="358"/>
            <ac:spMk id="15" creationId="{ABB29BC6-BA79-4087-81E7-FBBE895924C4}"/>
          </ac:spMkLst>
        </pc:spChg>
        <pc:spChg chg="add mod">
          <ac:chgData name="ANA SOUZA (TEGPORTO.COM.BR)" userId="4e71cbe6-a119-437d-a7da-28b8e7511891" providerId="ADAL" clId="{5D1C2007-D478-41A5-BBAD-19A23328E4A3}" dt="2023-03-21T13:31:13.317" v="5682" actId="6549"/>
          <ac:spMkLst>
            <pc:docMk/>
            <pc:sldMk cId="385063783" sldId="358"/>
            <ac:spMk id="16" creationId="{AA962059-EE73-4B4A-AA90-3FA8A32A3E9C}"/>
          </ac:spMkLst>
        </pc:spChg>
        <pc:spChg chg="mod">
          <ac:chgData name="ANA SOUZA (TEGPORTO.COM.BR)" userId="4e71cbe6-a119-437d-a7da-28b8e7511891" providerId="ADAL" clId="{5D1C2007-D478-41A5-BBAD-19A23328E4A3}" dt="2023-03-21T12:37:23.876" v="5618" actId="1076"/>
          <ac:spMkLst>
            <pc:docMk/>
            <pc:sldMk cId="385063783" sldId="358"/>
            <ac:spMk id="19" creationId="{80238D07-10C9-4C3C-A29D-4978127E384F}"/>
          </ac:spMkLst>
        </pc:spChg>
        <pc:spChg chg="mod ord">
          <ac:chgData name="ANA SOUZA (TEGPORTO.COM.BR)" userId="4e71cbe6-a119-437d-a7da-28b8e7511891" providerId="ADAL" clId="{5D1C2007-D478-41A5-BBAD-19A23328E4A3}" dt="2023-03-21T14:46:53.389" v="6954" actId="108"/>
          <ac:spMkLst>
            <pc:docMk/>
            <pc:sldMk cId="385063783" sldId="358"/>
            <ac:spMk id="20" creationId="{729EC59B-0FEF-42E3-9294-427B5F41DBB9}"/>
          </ac:spMkLst>
        </pc:spChg>
        <pc:spChg chg="add mod">
          <ac:chgData name="ANA SOUZA (TEGPORTO.COM.BR)" userId="4e71cbe6-a119-437d-a7da-28b8e7511891" providerId="ADAL" clId="{5D1C2007-D478-41A5-BBAD-19A23328E4A3}" dt="2023-03-21T13:44:17.820" v="5801" actId="14100"/>
          <ac:spMkLst>
            <pc:docMk/>
            <pc:sldMk cId="385063783" sldId="358"/>
            <ac:spMk id="21" creationId="{562A0010-8B8F-41C5-A860-FFB488B738BC}"/>
          </ac:spMkLst>
        </pc:spChg>
        <pc:spChg chg="mod">
          <ac:chgData name="ANA SOUZA (TEGPORTO.COM.BR)" userId="4e71cbe6-a119-437d-a7da-28b8e7511891" providerId="ADAL" clId="{5D1C2007-D478-41A5-BBAD-19A23328E4A3}" dt="2023-03-21T12:37:23.876" v="5618" actId="1076"/>
          <ac:spMkLst>
            <pc:docMk/>
            <pc:sldMk cId="385063783" sldId="358"/>
            <ac:spMk id="25" creationId="{AC521CFD-89D9-4968-B0BA-50141BE43AE1}"/>
          </ac:spMkLst>
        </pc:spChg>
        <pc:spChg chg="mod">
          <ac:chgData name="ANA SOUZA (TEGPORTO.COM.BR)" userId="4e71cbe6-a119-437d-a7da-28b8e7511891" providerId="ADAL" clId="{5D1C2007-D478-41A5-BBAD-19A23328E4A3}" dt="2023-03-21T12:37:23.876" v="5618" actId="1076"/>
          <ac:spMkLst>
            <pc:docMk/>
            <pc:sldMk cId="385063783" sldId="358"/>
            <ac:spMk id="26" creationId="{5B8FCAAD-F4CE-4CBA-B18B-3DF9190274DD}"/>
          </ac:spMkLst>
        </pc:spChg>
        <pc:spChg chg="add del mod">
          <ac:chgData name="ANA SOUZA (TEGPORTO.COM.BR)" userId="4e71cbe6-a119-437d-a7da-28b8e7511891" providerId="ADAL" clId="{5D1C2007-D478-41A5-BBAD-19A23328E4A3}" dt="2023-03-21T12:39:36.787" v="5676" actId="1035"/>
          <ac:spMkLst>
            <pc:docMk/>
            <pc:sldMk cId="385063783" sldId="358"/>
            <ac:spMk id="27" creationId="{23A71398-AA92-4E9B-947D-892F70C12F33}"/>
          </ac:spMkLst>
        </pc:spChg>
        <pc:spChg chg="add del mod">
          <ac:chgData name="ANA SOUZA (TEGPORTO.COM.BR)" userId="4e71cbe6-a119-437d-a7da-28b8e7511891" providerId="ADAL" clId="{5D1C2007-D478-41A5-BBAD-19A23328E4A3}" dt="2023-03-21T12:31:07.972" v="5472"/>
          <ac:spMkLst>
            <pc:docMk/>
            <pc:sldMk cId="385063783" sldId="358"/>
            <ac:spMk id="28" creationId="{1E07EAE5-5A48-4F66-BF2C-DCB587B274AA}"/>
          </ac:spMkLst>
        </pc:spChg>
        <pc:spChg chg="add del mod">
          <ac:chgData name="ANA SOUZA (TEGPORTO.COM.BR)" userId="4e71cbe6-a119-437d-a7da-28b8e7511891" providerId="ADAL" clId="{5D1C2007-D478-41A5-BBAD-19A23328E4A3}" dt="2023-03-21T12:36:24.057" v="5609"/>
          <ac:spMkLst>
            <pc:docMk/>
            <pc:sldMk cId="385063783" sldId="358"/>
            <ac:spMk id="29" creationId="{22804DE7-A832-45F7-A40E-0AC3E7A5DA42}"/>
          </ac:spMkLst>
        </pc:spChg>
        <pc:spChg chg="add mod">
          <ac:chgData name="ANA SOUZA (TEGPORTO.COM.BR)" userId="4e71cbe6-a119-437d-a7da-28b8e7511891" providerId="ADAL" clId="{5D1C2007-D478-41A5-BBAD-19A23328E4A3}" dt="2023-03-21T13:57:45.670" v="5901" actId="1076"/>
          <ac:spMkLst>
            <pc:docMk/>
            <pc:sldMk cId="385063783" sldId="358"/>
            <ac:spMk id="29" creationId="{CB8B5480-F861-40F6-A462-847F9B75C546}"/>
          </ac:spMkLst>
        </pc:spChg>
        <pc:spChg chg="add del mod">
          <ac:chgData name="ANA SOUZA (TEGPORTO.COM.BR)" userId="4e71cbe6-a119-437d-a7da-28b8e7511891" providerId="ADAL" clId="{5D1C2007-D478-41A5-BBAD-19A23328E4A3}" dt="2023-03-21T12:36:24.057" v="5609"/>
          <ac:spMkLst>
            <pc:docMk/>
            <pc:sldMk cId="385063783" sldId="358"/>
            <ac:spMk id="30" creationId="{9EA813E8-5F0B-4646-B384-64155B05F37B}"/>
          </ac:spMkLst>
        </pc:spChg>
        <pc:spChg chg="add del mod">
          <ac:chgData name="ANA SOUZA (TEGPORTO.COM.BR)" userId="4e71cbe6-a119-437d-a7da-28b8e7511891" providerId="ADAL" clId="{5D1C2007-D478-41A5-BBAD-19A23328E4A3}" dt="2023-03-21T12:36:24.057" v="5609"/>
          <ac:spMkLst>
            <pc:docMk/>
            <pc:sldMk cId="385063783" sldId="358"/>
            <ac:spMk id="31" creationId="{66C0CEBC-D1D3-4E7D-B22E-6A889052CA27}"/>
          </ac:spMkLst>
        </pc:spChg>
        <pc:grpChg chg="add del mod">
          <ac:chgData name="ANA SOUZA (TEGPORTO.COM.BR)" userId="4e71cbe6-a119-437d-a7da-28b8e7511891" providerId="ADAL" clId="{5D1C2007-D478-41A5-BBAD-19A23328E4A3}" dt="2023-03-21T13:30:44.815" v="5681" actId="478"/>
          <ac:grpSpMkLst>
            <pc:docMk/>
            <pc:sldMk cId="385063783" sldId="358"/>
            <ac:grpSpMk id="2" creationId="{C7CF289D-F356-477F-A8C4-4C10780DB180}"/>
          </ac:grpSpMkLst>
        </pc:grpChg>
        <pc:grpChg chg="add mod">
          <ac:chgData name="ANA SOUZA (TEGPORTO.COM.BR)" userId="4e71cbe6-a119-437d-a7da-28b8e7511891" providerId="ADAL" clId="{5D1C2007-D478-41A5-BBAD-19A23328E4A3}" dt="2023-03-21T13:46:07.017" v="5873" actId="164"/>
          <ac:grpSpMkLst>
            <pc:docMk/>
            <pc:sldMk cId="385063783" sldId="358"/>
            <ac:grpSpMk id="11" creationId="{94BE88FF-EF27-407A-98C9-DC1679FAD304}"/>
          </ac:grpSpMkLst>
        </pc:grpChg>
        <pc:grpChg chg="add del">
          <ac:chgData name="ANA SOUZA (TEGPORTO.COM.BR)" userId="4e71cbe6-a119-437d-a7da-28b8e7511891" providerId="ADAL" clId="{5D1C2007-D478-41A5-BBAD-19A23328E4A3}" dt="2023-03-21T12:23:22.958" v="5405" actId="478"/>
          <ac:grpSpMkLst>
            <pc:docMk/>
            <pc:sldMk cId="385063783" sldId="358"/>
            <ac:grpSpMk id="15" creationId="{111C9AC0-DB07-417E-BCDE-5C4E7684F46E}"/>
          </ac:grpSpMkLst>
        </pc:grpChg>
        <pc:grpChg chg="add del mod">
          <ac:chgData name="ANA SOUZA (TEGPORTO.COM.BR)" userId="4e71cbe6-a119-437d-a7da-28b8e7511891" providerId="ADAL" clId="{5D1C2007-D478-41A5-BBAD-19A23328E4A3}" dt="2023-03-21T12:37:23.876" v="5618" actId="1076"/>
          <ac:grpSpMkLst>
            <pc:docMk/>
            <pc:sldMk cId="385063783" sldId="358"/>
            <ac:grpSpMk id="17" creationId="{4E31AEE2-5C93-49B9-BC5C-1A8650B2D6FB}"/>
          </ac:grpSpMkLst>
        </pc:grpChg>
        <pc:grpChg chg="add del">
          <ac:chgData name="ANA SOUZA (TEGPORTO.COM.BR)" userId="4e71cbe6-a119-437d-a7da-28b8e7511891" providerId="ADAL" clId="{5D1C2007-D478-41A5-BBAD-19A23328E4A3}" dt="2023-03-21T12:23:22.958" v="5405" actId="478"/>
          <ac:grpSpMkLst>
            <pc:docMk/>
            <pc:sldMk cId="385063783" sldId="358"/>
            <ac:grpSpMk id="23" creationId="{16AC034E-C0F8-4135-8048-573D0C5DF71D}"/>
          </ac:grpSpMkLst>
        </pc:grpChg>
        <pc:grpChg chg="add del">
          <ac:chgData name="ANA SOUZA (TEGPORTO.COM.BR)" userId="4e71cbe6-a119-437d-a7da-28b8e7511891" providerId="ADAL" clId="{5D1C2007-D478-41A5-BBAD-19A23328E4A3}" dt="2023-03-21T12:23:22.958" v="5405" actId="478"/>
          <ac:grpSpMkLst>
            <pc:docMk/>
            <pc:sldMk cId="385063783" sldId="358"/>
            <ac:grpSpMk id="24" creationId="{53A36A63-A236-4E31-ACB8-AB9CF80BCC18}"/>
          </ac:grpSpMkLst>
        </pc:grpChg>
        <pc:picChg chg="add mod modCrop">
          <ac:chgData name="ANA SOUZA (TEGPORTO.COM.BR)" userId="4e71cbe6-a119-437d-a7da-28b8e7511891" providerId="ADAL" clId="{5D1C2007-D478-41A5-BBAD-19A23328E4A3}" dt="2023-03-21T14:47:05.728" v="6956" actId="108"/>
          <ac:picMkLst>
            <pc:docMk/>
            <pc:sldMk cId="385063783" sldId="358"/>
            <ac:picMk id="4" creationId="{31B7E50B-658B-402C-87BA-DAE47DCB8EF3}"/>
          </ac:picMkLst>
        </pc:picChg>
        <pc:picChg chg="add mod">
          <ac:chgData name="ANA SOUZA (TEGPORTO.COM.BR)" userId="4e71cbe6-a119-437d-a7da-28b8e7511891" providerId="ADAL" clId="{5D1C2007-D478-41A5-BBAD-19A23328E4A3}" dt="2023-03-21T14:47:03.023" v="6955" actId="108"/>
          <ac:picMkLst>
            <pc:docMk/>
            <pc:sldMk cId="385063783" sldId="358"/>
            <ac:picMk id="6" creationId="{77A35FEC-B04C-4F45-828D-AA06B0D98EE3}"/>
          </ac:picMkLst>
        </pc:picChg>
        <pc:picChg chg="add del mod">
          <ac:chgData name="ANA SOUZA (TEGPORTO.COM.BR)" userId="4e71cbe6-a119-437d-a7da-28b8e7511891" providerId="ADAL" clId="{5D1C2007-D478-41A5-BBAD-19A23328E4A3}" dt="2023-03-21T13:52:27.546" v="5887" actId="21"/>
          <ac:picMkLst>
            <pc:docMk/>
            <pc:sldMk cId="385063783" sldId="358"/>
            <ac:picMk id="12" creationId="{A04C5FE1-5CA6-41E3-8895-F3EDC38B0C8E}"/>
          </ac:picMkLst>
        </pc:picChg>
        <pc:picChg chg="add mod ord">
          <ac:chgData name="ANA SOUZA (TEGPORTO.COM.BR)" userId="4e71cbe6-a119-437d-a7da-28b8e7511891" providerId="ADAL" clId="{5D1C2007-D478-41A5-BBAD-19A23328E4A3}" dt="2023-03-21T13:41:11.053" v="5749" actId="166"/>
          <ac:picMkLst>
            <pc:docMk/>
            <pc:sldMk cId="385063783" sldId="358"/>
            <ac:picMk id="14" creationId="{49891173-AFD8-41BD-85DE-35FFDA8AFF5B}"/>
          </ac:picMkLst>
        </pc:picChg>
        <pc:picChg chg="mod">
          <ac:chgData name="ANA SOUZA (TEGPORTO.COM.BR)" userId="4e71cbe6-a119-437d-a7da-28b8e7511891" providerId="ADAL" clId="{5D1C2007-D478-41A5-BBAD-19A23328E4A3}" dt="2023-03-21T12:37:23.876" v="5618" actId="1076"/>
          <ac:picMkLst>
            <pc:docMk/>
            <pc:sldMk cId="385063783" sldId="358"/>
            <ac:picMk id="18" creationId="{62912772-116D-4E41-A8A6-77E650D2F6D3}"/>
          </ac:picMkLst>
        </pc:picChg>
        <pc:picChg chg="add del mod">
          <ac:chgData name="ANA SOUZA (TEGPORTO.COM.BR)" userId="4e71cbe6-a119-437d-a7da-28b8e7511891" providerId="ADAL" clId="{5D1C2007-D478-41A5-BBAD-19A23328E4A3}" dt="2023-03-21T13:52:43.511" v="5889" actId="478"/>
          <ac:picMkLst>
            <pc:docMk/>
            <pc:sldMk cId="385063783" sldId="358"/>
            <ac:picMk id="28" creationId="{1CB512EA-E32B-4033-B014-011FFF3F363B}"/>
          </ac:picMkLst>
        </pc:picChg>
        <pc:picChg chg="add mod">
          <ac:chgData name="ANA SOUZA (TEGPORTO.COM.BR)" userId="4e71cbe6-a119-437d-a7da-28b8e7511891" providerId="ADAL" clId="{5D1C2007-D478-41A5-BBAD-19A23328E4A3}" dt="2023-03-21T14:56:42.424" v="7043"/>
          <ac:picMkLst>
            <pc:docMk/>
            <pc:sldMk cId="385063783" sldId="358"/>
            <ac:picMk id="30" creationId="{CE20D8D6-56B9-45D6-A8C3-745F7DDBE239}"/>
          </ac:picMkLst>
        </pc:picChg>
        <pc:cxnChg chg="add mod">
          <ac:chgData name="ANA SOUZA (TEGPORTO.COM.BR)" userId="4e71cbe6-a119-437d-a7da-28b8e7511891" providerId="ADAL" clId="{5D1C2007-D478-41A5-BBAD-19A23328E4A3}" dt="2023-03-21T13:46:07.017" v="5873" actId="164"/>
          <ac:cxnSpMkLst>
            <pc:docMk/>
            <pc:sldMk cId="385063783" sldId="358"/>
            <ac:cxnSpMk id="9" creationId="{7DFECEE4-071D-4233-8637-E42AA3CCBE76}"/>
          </ac:cxnSpMkLst>
        </pc:cxnChg>
      </pc:sldChg>
      <pc:sldChg chg="addSp delSp modSp add mod ord delAnim">
        <pc:chgData name="ANA SOUZA (TEGPORTO.COM.BR)" userId="4e71cbe6-a119-437d-a7da-28b8e7511891" providerId="ADAL" clId="{5D1C2007-D478-41A5-BBAD-19A23328E4A3}" dt="2023-03-21T14:56:47.376" v="7044"/>
        <pc:sldMkLst>
          <pc:docMk/>
          <pc:sldMk cId="2243482602" sldId="359"/>
        </pc:sldMkLst>
        <pc:spChg chg="del mod topLvl">
          <ac:chgData name="ANA SOUZA (TEGPORTO.COM.BR)" userId="4e71cbe6-a119-437d-a7da-28b8e7511891" providerId="ADAL" clId="{5D1C2007-D478-41A5-BBAD-19A23328E4A3}" dt="2023-03-21T14:01:15.029" v="5915" actId="478"/>
          <ac:spMkLst>
            <pc:docMk/>
            <pc:sldMk cId="2243482602" sldId="359"/>
            <ac:spMk id="7" creationId="{4E93C855-9A26-4C3B-9AAA-12497ED72882}"/>
          </ac:spMkLst>
        </pc:spChg>
        <pc:spChg chg="del">
          <ac:chgData name="ANA SOUZA (TEGPORTO.COM.BR)" userId="4e71cbe6-a119-437d-a7da-28b8e7511891" providerId="ADAL" clId="{5D1C2007-D478-41A5-BBAD-19A23328E4A3}" dt="2023-03-21T14:01:12.437" v="5910" actId="478"/>
          <ac:spMkLst>
            <pc:docMk/>
            <pc:sldMk cId="2243482602" sldId="359"/>
            <ac:spMk id="15" creationId="{ABB29BC6-BA79-4087-81E7-FBBE895924C4}"/>
          </ac:spMkLst>
        </pc:spChg>
        <pc:spChg chg="add mod">
          <ac:chgData name="ANA SOUZA (TEGPORTO.COM.BR)" userId="4e71cbe6-a119-437d-a7da-28b8e7511891" providerId="ADAL" clId="{5D1C2007-D478-41A5-BBAD-19A23328E4A3}" dt="2023-03-21T14:50:54.781" v="6982" actId="1037"/>
          <ac:spMkLst>
            <pc:docMk/>
            <pc:sldMk cId="2243482602" sldId="359"/>
            <ac:spMk id="17" creationId="{D72AC91A-0FC5-48CA-88D3-DC769C5D5F8F}"/>
          </ac:spMkLst>
        </pc:spChg>
        <pc:spChg chg="add mod">
          <ac:chgData name="ANA SOUZA (TEGPORTO.COM.BR)" userId="4e71cbe6-a119-437d-a7da-28b8e7511891" providerId="ADAL" clId="{5D1C2007-D478-41A5-BBAD-19A23328E4A3}" dt="2023-03-21T14:50:54.781" v="6982" actId="1037"/>
          <ac:spMkLst>
            <pc:docMk/>
            <pc:sldMk cId="2243482602" sldId="359"/>
            <ac:spMk id="18" creationId="{836B088E-9EF6-43EA-99A3-F1812B592E28}"/>
          </ac:spMkLst>
        </pc:spChg>
        <pc:spChg chg="add mod">
          <ac:chgData name="ANA SOUZA (TEGPORTO.COM.BR)" userId="4e71cbe6-a119-437d-a7da-28b8e7511891" providerId="ADAL" clId="{5D1C2007-D478-41A5-BBAD-19A23328E4A3}" dt="2023-03-21T14:50:54.781" v="6982" actId="1037"/>
          <ac:spMkLst>
            <pc:docMk/>
            <pc:sldMk cId="2243482602" sldId="359"/>
            <ac:spMk id="19" creationId="{E3F7AE2F-61CA-4406-BE4D-777828434C14}"/>
          </ac:spMkLst>
        </pc:spChg>
        <pc:spChg chg="del">
          <ac:chgData name="ANA SOUZA (TEGPORTO.COM.BR)" userId="4e71cbe6-a119-437d-a7da-28b8e7511891" providerId="ADAL" clId="{5D1C2007-D478-41A5-BBAD-19A23328E4A3}" dt="2023-03-21T14:01:10.564" v="5907" actId="478"/>
          <ac:spMkLst>
            <pc:docMk/>
            <pc:sldMk cId="2243482602" sldId="359"/>
            <ac:spMk id="20" creationId="{729EC59B-0FEF-42E3-9294-427B5F41DBB9}"/>
          </ac:spMkLst>
        </pc:spChg>
        <pc:spChg chg="del">
          <ac:chgData name="ANA SOUZA (TEGPORTO.COM.BR)" userId="4e71cbe6-a119-437d-a7da-28b8e7511891" providerId="ADAL" clId="{5D1C2007-D478-41A5-BBAD-19A23328E4A3}" dt="2023-03-21T14:01:13.878" v="5912" actId="478"/>
          <ac:spMkLst>
            <pc:docMk/>
            <pc:sldMk cId="2243482602" sldId="359"/>
            <ac:spMk id="21" creationId="{562A0010-8B8F-41C5-A860-FFB488B738BC}"/>
          </ac:spMkLst>
        </pc:spChg>
        <pc:spChg chg="del">
          <ac:chgData name="ANA SOUZA (TEGPORTO.COM.BR)" userId="4e71cbe6-a119-437d-a7da-28b8e7511891" providerId="ADAL" clId="{5D1C2007-D478-41A5-BBAD-19A23328E4A3}" dt="2023-03-21T14:01:16.789" v="5917" actId="478"/>
          <ac:spMkLst>
            <pc:docMk/>
            <pc:sldMk cId="2243482602" sldId="359"/>
            <ac:spMk id="29" creationId="{CB8B5480-F861-40F6-A462-847F9B75C546}"/>
          </ac:spMkLst>
        </pc:spChg>
        <pc:grpChg chg="del">
          <ac:chgData name="ANA SOUZA (TEGPORTO.COM.BR)" userId="4e71cbe6-a119-437d-a7da-28b8e7511891" providerId="ADAL" clId="{5D1C2007-D478-41A5-BBAD-19A23328E4A3}" dt="2023-03-21T14:01:15.029" v="5915" actId="478"/>
          <ac:grpSpMkLst>
            <pc:docMk/>
            <pc:sldMk cId="2243482602" sldId="359"/>
            <ac:grpSpMk id="11" creationId="{94BE88FF-EF27-407A-98C9-DC1679FAD304}"/>
          </ac:grpSpMkLst>
        </pc:grpChg>
        <pc:picChg chg="del">
          <ac:chgData name="ANA SOUZA (TEGPORTO.COM.BR)" userId="4e71cbe6-a119-437d-a7da-28b8e7511891" providerId="ADAL" clId="{5D1C2007-D478-41A5-BBAD-19A23328E4A3}" dt="2023-03-21T14:01:11.652" v="5909" actId="478"/>
          <ac:picMkLst>
            <pc:docMk/>
            <pc:sldMk cId="2243482602" sldId="359"/>
            <ac:picMk id="4" creationId="{31B7E50B-658B-402C-87BA-DAE47DCB8EF3}"/>
          </ac:picMkLst>
        </pc:picChg>
        <pc:picChg chg="del">
          <ac:chgData name="ANA SOUZA (TEGPORTO.COM.BR)" userId="4e71cbe6-a119-437d-a7da-28b8e7511891" providerId="ADAL" clId="{5D1C2007-D478-41A5-BBAD-19A23328E4A3}" dt="2023-03-21T14:01:10.998" v="5908" actId="478"/>
          <ac:picMkLst>
            <pc:docMk/>
            <pc:sldMk cId="2243482602" sldId="359"/>
            <ac:picMk id="6" creationId="{77A35FEC-B04C-4F45-828D-AA06B0D98EE3}"/>
          </ac:picMkLst>
        </pc:picChg>
        <pc:picChg chg="del">
          <ac:chgData name="ANA SOUZA (TEGPORTO.COM.BR)" userId="4e71cbe6-a119-437d-a7da-28b8e7511891" providerId="ADAL" clId="{5D1C2007-D478-41A5-BBAD-19A23328E4A3}" dt="2023-03-21T14:01:12.790" v="5911" actId="478"/>
          <ac:picMkLst>
            <pc:docMk/>
            <pc:sldMk cId="2243482602" sldId="359"/>
            <ac:picMk id="14" creationId="{49891173-AFD8-41BD-85DE-35FFDA8AFF5B}"/>
          </ac:picMkLst>
        </pc:picChg>
        <pc:picChg chg="add mod">
          <ac:chgData name="ANA SOUZA (TEGPORTO.COM.BR)" userId="4e71cbe6-a119-437d-a7da-28b8e7511891" providerId="ADAL" clId="{5D1C2007-D478-41A5-BBAD-19A23328E4A3}" dt="2023-03-21T14:56:47.376" v="7044"/>
          <ac:picMkLst>
            <pc:docMk/>
            <pc:sldMk cId="2243482602" sldId="359"/>
            <ac:picMk id="22" creationId="{C3C01D42-B971-4F63-AEFA-3A5E6ADDF65C}"/>
          </ac:picMkLst>
        </pc:picChg>
        <pc:cxnChg chg="del topLvl">
          <ac:chgData name="ANA SOUZA (TEGPORTO.COM.BR)" userId="4e71cbe6-a119-437d-a7da-28b8e7511891" providerId="ADAL" clId="{5D1C2007-D478-41A5-BBAD-19A23328E4A3}" dt="2023-03-21T14:01:15.577" v="5916" actId="478"/>
          <ac:cxnSpMkLst>
            <pc:docMk/>
            <pc:sldMk cId="2243482602" sldId="359"/>
            <ac:cxnSpMk id="9" creationId="{7DFECEE4-071D-4233-8637-E42AA3CCBE76}"/>
          </ac:cxnSpMkLst>
        </pc:cxnChg>
      </pc:sldChg>
      <pc:sldChg chg="new del">
        <pc:chgData name="ANA SOUZA (TEGPORTO.COM.BR)" userId="4e71cbe6-a119-437d-a7da-28b8e7511891" providerId="ADAL" clId="{5D1C2007-D478-41A5-BBAD-19A23328E4A3}" dt="2023-03-21T13:33:59.186" v="5723" actId="680"/>
        <pc:sldMkLst>
          <pc:docMk/>
          <pc:sldMk cId="2423834280" sldId="359"/>
        </pc:sldMkLst>
      </pc:sldChg>
      <pc:sldChg chg="add del">
        <pc:chgData name="ANA SOUZA (TEGPORTO.COM.BR)" userId="4e71cbe6-a119-437d-a7da-28b8e7511891" providerId="ADAL" clId="{5D1C2007-D478-41A5-BBAD-19A23328E4A3}" dt="2023-03-21T13:29:54.483" v="5678"/>
        <pc:sldMkLst>
          <pc:docMk/>
          <pc:sldMk cId="3985944780" sldId="359"/>
        </pc:sldMkLst>
      </pc:sldChg>
      <pc:sldChg chg="new del">
        <pc:chgData name="ANA SOUZA (TEGPORTO.COM.BR)" userId="4e71cbe6-a119-437d-a7da-28b8e7511891" providerId="ADAL" clId="{5D1C2007-D478-41A5-BBAD-19A23328E4A3}" dt="2023-03-21T13:33:58.532" v="5722" actId="680"/>
        <pc:sldMkLst>
          <pc:docMk/>
          <pc:sldMk cId="2096414518" sldId="360"/>
        </pc:sldMkLst>
      </pc:sldChg>
      <pc:sldChg chg="addSp delSp modSp add mod">
        <pc:chgData name="ANA SOUZA (TEGPORTO.COM.BR)" userId="4e71cbe6-a119-437d-a7da-28b8e7511891" providerId="ADAL" clId="{5D1C2007-D478-41A5-BBAD-19A23328E4A3}" dt="2023-03-21T14:56:53.491" v="7047"/>
        <pc:sldMkLst>
          <pc:docMk/>
          <pc:sldMk cId="3529127095" sldId="360"/>
        </pc:sldMkLst>
        <pc:spChg chg="add del mod">
          <ac:chgData name="ANA SOUZA (TEGPORTO.COM.BR)" userId="4e71cbe6-a119-437d-a7da-28b8e7511891" providerId="ADAL" clId="{5D1C2007-D478-41A5-BBAD-19A23328E4A3}" dt="2023-03-21T14:03:45.243" v="6004"/>
          <ac:spMkLst>
            <pc:docMk/>
            <pc:sldMk cId="3529127095" sldId="360"/>
            <ac:spMk id="8" creationId="{13330F66-3623-41A2-BC6E-6B57B9051838}"/>
          </ac:spMkLst>
        </pc:spChg>
        <pc:spChg chg="add del mod">
          <ac:chgData name="ANA SOUZA (TEGPORTO.COM.BR)" userId="4e71cbe6-a119-437d-a7da-28b8e7511891" providerId="ADAL" clId="{5D1C2007-D478-41A5-BBAD-19A23328E4A3}" dt="2023-03-21T14:03:45.243" v="6004"/>
          <ac:spMkLst>
            <pc:docMk/>
            <pc:sldMk cId="3529127095" sldId="360"/>
            <ac:spMk id="9" creationId="{AE103964-381B-40FA-B82F-85DAA16E9C96}"/>
          </ac:spMkLst>
        </pc:spChg>
        <pc:spChg chg="del mod">
          <ac:chgData name="ANA SOUZA (TEGPORTO.COM.BR)" userId="4e71cbe6-a119-437d-a7da-28b8e7511891" providerId="ADAL" clId="{5D1C2007-D478-41A5-BBAD-19A23328E4A3}" dt="2023-03-21T14:03:50.244" v="6006" actId="478"/>
          <ac:spMkLst>
            <pc:docMk/>
            <pc:sldMk cId="3529127095" sldId="360"/>
            <ac:spMk id="16" creationId="{AA962059-EE73-4B4A-AA90-3FA8A32A3E9C}"/>
          </ac:spMkLst>
        </pc:spChg>
        <pc:spChg chg="add del">
          <ac:chgData name="ANA SOUZA (TEGPORTO.COM.BR)" userId="4e71cbe6-a119-437d-a7da-28b8e7511891" providerId="ADAL" clId="{5D1C2007-D478-41A5-BBAD-19A23328E4A3}" dt="2023-03-21T14:03:45.076" v="6003" actId="478"/>
          <ac:spMkLst>
            <pc:docMk/>
            <pc:sldMk cId="3529127095" sldId="360"/>
            <ac:spMk id="17" creationId="{D72AC91A-0FC5-48CA-88D3-DC769C5D5F8F}"/>
          </ac:spMkLst>
        </pc:spChg>
        <pc:spChg chg="add del">
          <ac:chgData name="ANA SOUZA (TEGPORTO.COM.BR)" userId="4e71cbe6-a119-437d-a7da-28b8e7511891" providerId="ADAL" clId="{5D1C2007-D478-41A5-BBAD-19A23328E4A3}" dt="2023-03-21T14:03:45.076" v="6003" actId="478"/>
          <ac:spMkLst>
            <pc:docMk/>
            <pc:sldMk cId="3529127095" sldId="360"/>
            <ac:spMk id="18" creationId="{836B088E-9EF6-43EA-99A3-F1812B592E28}"/>
          </ac:spMkLst>
        </pc:spChg>
        <pc:spChg chg="add del">
          <ac:chgData name="ANA SOUZA (TEGPORTO.COM.BR)" userId="4e71cbe6-a119-437d-a7da-28b8e7511891" providerId="ADAL" clId="{5D1C2007-D478-41A5-BBAD-19A23328E4A3}" dt="2023-03-21T14:03:45.076" v="6003" actId="478"/>
          <ac:spMkLst>
            <pc:docMk/>
            <pc:sldMk cId="3529127095" sldId="360"/>
            <ac:spMk id="19" creationId="{E3F7AE2F-61CA-4406-BE4D-777828434C14}"/>
          </ac:spMkLst>
        </pc:spChg>
        <pc:spChg chg="add del mod">
          <ac:chgData name="ANA SOUZA (TEGPORTO.COM.BR)" userId="4e71cbe6-a119-437d-a7da-28b8e7511891" providerId="ADAL" clId="{5D1C2007-D478-41A5-BBAD-19A23328E4A3}" dt="2023-03-21T14:03:45.243" v="6004"/>
          <ac:spMkLst>
            <pc:docMk/>
            <pc:sldMk cId="3529127095" sldId="360"/>
            <ac:spMk id="28" creationId="{4BBADC24-E842-4985-A384-C498E2BD90FD}"/>
          </ac:spMkLst>
        </pc:spChg>
        <pc:picChg chg="add del mod">
          <ac:chgData name="ANA SOUZA (TEGPORTO.COM.BR)" userId="4e71cbe6-a119-437d-a7da-28b8e7511891" providerId="ADAL" clId="{5D1C2007-D478-41A5-BBAD-19A23328E4A3}" dt="2023-03-21T14:03:45.243" v="6004"/>
          <ac:picMkLst>
            <pc:docMk/>
            <pc:sldMk cId="3529127095" sldId="360"/>
            <ac:picMk id="7" creationId="{BCA8BC90-1A1F-4C00-8737-A9EA3ACB24EC}"/>
          </ac:picMkLst>
        </pc:picChg>
        <pc:picChg chg="add del mod">
          <ac:chgData name="ANA SOUZA (TEGPORTO.COM.BR)" userId="4e71cbe6-a119-437d-a7da-28b8e7511891" providerId="ADAL" clId="{5D1C2007-D478-41A5-BBAD-19A23328E4A3}" dt="2023-03-21T14:03:45.243" v="6004"/>
          <ac:picMkLst>
            <pc:docMk/>
            <pc:sldMk cId="3529127095" sldId="360"/>
            <ac:picMk id="10" creationId="{8AF1A183-00AC-4D46-82FA-F72A16957752}"/>
          </ac:picMkLst>
        </pc:picChg>
        <pc:picChg chg="add del mod">
          <ac:chgData name="ANA SOUZA (TEGPORTO.COM.BR)" userId="4e71cbe6-a119-437d-a7da-28b8e7511891" providerId="ADAL" clId="{5D1C2007-D478-41A5-BBAD-19A23328E4A3}" dt="2023-03-21T14:03:45.243" v="6004"/>
          <ac:picMkLst>
            <pc:docMk/>
            <pc:sldMk cId="3529127095" sldId="360"/>
            <ac:picMk id="11" creationId="{7AEF6116-C421-4C02-A73F-71254F2A8E26}"/>
          </ac:picMkLst>
        </pc:picChg>
        <pc:picChg chg="add del mod">
          <ac:chgData name="ANA SOUZA (TEGPORTO.COM.BR)" userId="4e71cbe6-a119-437d-a7da-28b8e7511891" providerId="ADAL" clId="{5D1C2007-D478-41A5-BBAD-19A23328E4A3}" dt="2023-03-21T14:03:45.243" v="6004"/>
          <ac:picMkLst>
            <pc:docMk/>
            <pc:sldMk cId="3529127095" sldId="360"/>
            <ac:picMk id="12" creationId="{618C9AA3-0637-4DC2-B7B3-3A29C276552F}"/>
          </ac:picMkLst>
        </pc:picChg>
        <pc:picChg chg="add del mod">
          <ac:chgData name="ANA SOUZA (TEGPORTO.COM.BR)" userId="4e71cbe6-a119-437d-a7da-28b8e7511891" providerId="ADAL" clId="{5D1C2007-D478-41A5-BBAD-19A23328E4A3}" dt="2023-03-21T14:03:45.243" v="6004"/>
          <ac:picMkLst>
            <pc:docMk/>
            <pc:sldMk cId="3529127095" sldId="360"/>
            <ac:picMk id="13" creationId="{D6624692-7BD0-40E5-AB9D-D6A75DC9F11E}"/>
          </ac:picMkLst>
        </pc:picChg>
        <pc:picChg chg="add del mod">
          <ac:chgData name="ANA SOUZA (TEGPORTO.COM.BR)" userId="4e71cbe6-a119-437d-a7da-28b8e7511891" providerId="ADAL" clId="{5D1C2007-D478-41A5-BBAD-19A23328E4A3}" dt="2023-03-21T14:03:45.243" v="6004"/>
          <ac:picMkLst>
            <pc:docMk/>
            <pc:sldMk cId="3529127095" sldId="360"/>
            <ac:picMk id="14" creationId="{85E56E9A-5650-492D-AD56-D1769AFBCF71}"/>
          </ac:picMkLst>
        </pc:picChg>
        <pc:picChg chg="add del mod">
          <ac:chgData name="ANA SOUZA (TEGPORTO.COM.BR)" userId="4e71cbe6-a119-437d-a7da-28b8e7511891" providerId="ADAL" clId="{5D1C2007-D478-41A5-BBAD-19A23328E4A3}" dt="2023-03-21T14:03:45.243" v="6004"/>
          <ac:picMkLst>
            <pc:docMk/>
            <pc:sldMk cId="3529127095" sldId="360"/>
            <ac:picMk id="15" creationId="{B302EF18-0EA5-4475-8F38-F3A9EBD2DD66}"/>
          </ac:picMkLst>
        </pc:picChg>
        <pc:picChg chg="add del mod">
          <ac:chgData name="ANA SOUZA (TEGPORTO.COM.BR)" userId="4e71cbe6-a119-437d-a7da-28b8e7511891" providerId="ADAL" clId="{5D1C2007-D478-41A5-BBAD-19A23328E4A3}" dt="2023-03-21T14:03:45.243" v="6004"/>
          <ac:picMkLst>
            <pc:docMk/>
            <pc:sldMk cId="3529127095" sldId="360"/>
            <ac:picMk id="22" creationId="{0924446E-E2FA-4370-9CCA-51A1910111B4}"/>
          </ac:picMkLst>
        </pc:picChg>
        <pc:picChg chg="add del mod">
          <ac:chgData name="ANA SOUZA (TEGPORTO.COM.BR)" userId="4e71cbe6-a119-437d-a7da-28b8e7511891" providerId="ADAL" clId="{5D1C2007-D478-41A5-BBAD-19A23328E4A3}" dt="2023-03-21T14:03:45.243" v="6004"/>
          <ac:picMkLst>
            <pc:docMk/>
            <pc:sldMk cId="3529127095" sldId="360"/>
            <ac:picMk id="25" creationId="{AD48C0BB-B08F-4B08-B897-19FB21773CD6}"/>
          </ac:picMkLst>
        </pc:picChg>
        <pc:picChg chg="add del mod">
          <ac:chgData name="ANA SOUZA (TEGPORTO.COM.BR)" userId="4e71cbe6-a119-437d-a7da-28b8e7511891" providerId="ADAL" clId="{5D1C2007-D478-41A5-BBAD-19A23328E4A3}" dt="2023-03-21T14:03:45.243" v="6004"/>
          <ac:picMkLst>
            <pc:docMk/>
            <pc:sldMk cId="3529127095" sldId="360"/>
            <ac:picMk id="26" creationId="{E20F9FD4-5F55-4C69-B1DC-CD554C57A693}"/>
          </ac:picMkLst>
        </pc:picChg>
        <pc:picChg chg="add del mod">
          <ac:chgData name="ANA SOUZA (TEGPORTO.COM.BR)" userId="4e71cbe6-a119-437d-a7da-28b8e7511891" providerId="ADAL" clId="{5D1C2007-D478-41A5-BBAD-19A23328E4A3}" dt="2023-03-21T14:03:45.243" v="6004"/>
          <ac:picMkLst>
            <pc:docMk/>
            <pc:sldMk cId="3529127095" sldId="360"/>
            <ac:picMk id="27" creationId="{87AB9511-D502-4324-9739-5A62AA718C48}"/>
          </ac:picMkLst>
        </pc:picChg>
        <pc:picChg chg="add mod">
          <ac:chgData name="ANA SOUZA (TEGPORTO.COM.BR)" userId="4e71cbe6-a119-437d-a7da-28b8e7511891" providerId="ADAL" clId="{5D1C2007-D478-41A5-BBAD-19A23328E4A3}" dt="2023-03-21T14:56:53.491" v="7047"/>
          <ac:picMkLst>
            <pc:docMk/>
            <pc:sldMk cId="3529127095" sldId="360"/>
            <ac:picMk id="29" creationId="{8F72D71B-2E1C-4457-A35E-B8F4602EBE8D}"/>
          </ac:picMkLst>
        </pc:picChg>
        <pc:cxnChg chg="add del mod">
          <ac:chgData name="ANA SOUZA (TEGPORTO.COM.BR)" userId="4e71cbe6-a119-437d-a7da-28b8e7511891" providerId="ADAL" clId="{5D1C2007-D478-41A5-BBAD-19A23328E4A3}" dt="2023-03-21T14:03:45.243" v="6004"/>
          <ac:cxnSpMkLst>
            <pc:docMk/>
            <pc:sldMk cId="3529127095" sldId="360"/>
            <ac:cxnSpMk id="20" creationId="{1EC906CE-C373-4822-8FAB-D277B7F46CE7}"/>
          </ac:cxnSpMkLst>
        </pc:cxnChg>
        <pc:cxnChg chg="add del mod">
          <ac:chgData name="ANA SOUZA (TEGPORTO.COM.BR)" userId="4e71cbe6-a119-437d-a7da-28b8e7511891" providerId="ADAL" clId="{5D1C2007-D478-41A5-BBAD-19A23328E4A3}" dt="2023-03-21T14:03:45.243" v="6004"/>
          <ac:cxnSpMkLst>
            <pc:docMk/>
            <pc:sldMk cId="3529127095" sldId="360"/>
            <ac:cxnSpMk id="21" creationId="{2179FBCA-D0E8-4B84-9658-3F234342D77F}"/>
          </ac:cxnSpMkLst>
        </pc:cxnChg>
        <pc:cxnChg chg="add del mod">
          <ac:chgData name="ANA SOUZA (TEGPORTO.COM.BR)" userId="4e71cbe6-a119-437d-a7da-28b8e7511891" providerId="ADAL" clId="{5D1C2007-D478-41A5-BBAD-19A23328E4A3}" dt="2023-03-21T14:03:45.243" v="6004"/>
          <ac:cxnSpMkLst>
            <pc:docMk/>
            <pc:sldMk cId="3529127095" sldId="360"/>
            <ac:cxnSpMk id="23" creationId="{983EA337-5580-498F-A41F-888411568AD3}"/>
          </ac:cxnSpMkLst>
        </pc:cxnChg>
        <pc:cxnChg chg="add del mod">
          <ac:chgData name="ANA SOUZA (TEGPORTO.COM.BR)" userId="4e71cbe6-a119-437d-a7da-28b8e7511891" providerId="ADAL" clId="{5D1C2007-D478-41A5-BBAD-19A23328E4A3}" dt="2023-03-21T14:03:45.243" v="6004"/>
          <ac:cxnSpMkLst>
            <pc:docMk/>
            <pc:sldMk cId="3529127095" sldId="360"/>
            <ac:cxnSpMk id="24" creationId="{71422754-6D9D-4575-864A-392AAC92807E}"/>
          </ac:cxnSpMkLst>
        </pc:cxnChg>
      </pc:sldChg>
      <pc:sldChg chg="addSp delSp modSp add mod ord modAnim">
        <pc:chgData name="ANA SOUZA (TEGPORTO.COM.BR)" userId="4e71cbe6-a119-437d-a7da-28b8e7511891" providerId="ADAL" clId="{5D1C2007-D478-41A5-BBAD-19A23328E4A3}" dt="2023-03-21T14:56:58.886" v="7048"/>
        <pc:sldMkLst>
          <pc:docMk/>
          <pc:sldMk cId="3484413326" sldId="361"/>
        </pc:sldMkLst>
        <pc:spChg chg="add del mod">
          <ac:chgData name="ANA SOUZA (TEGPORTO.COM.BR)" userId="4e71cbe6-a119-437d-a7da-28b8e7511891" providerId="ADAL" clId="{5D1C2007-D478-41A5-BBAD-19A23328E4A3}" dt="2023-03-21T14:05:16.979" v="6081"/>
          <ac:spMkLst>
            <pc:docMk/>
            <pc:sldMk cId="3484413326" sldId="361"/>
            <ac:spMk id="10" creationId="{A618710E-0EA7-4942-91D2-4010850655C7}"/>
          </ac:spMkLst>
        </pc:spChg>
        <pc:spChg chg="add del mod">
          <ac:chgData name="ANA SOUZA (TEGPORTO.COM.BR)" userId="4e71cbe6-a119-437d-a7da-28b8e7511891" providerId="ADAL" clId="{5D1C2007-D478-41A5-BBAD-19A23328E4A3}" dt="2023-03-21T14:05:16.979" v="6081"/>
          <ac:spMkLst>
            <pc:docMk/>
            <pc:sldMk cId="3484413326" sldId="361"/>
            <ac:spMk id="11" creationId="{A9C029CA-25E3-4C74-9530-803D0841AF61}"/>
          </ac:spMkLst>
        </pc:spChg>
        <pc:spChg chg="add del mod">
          <ac:chgData name="ANA SOUZA (TEGPORTO.COM.BR)" userId="4e71cbe6-a119-437d-a7da-28b8e7511891" providerId="ADAL" clId="{5D1C2007-D478-41A5-BBAD-19A23328E4A3}" dt="2023-03-21T14:05:16.979" v="6081"/>
          <ac:spMkLst>
            <pc:docMk/>
            <pc:sldMk cId="3484413326" sldId="361"/>
            <ac:spMk id="12" creationId="{A2B9B375-8CFF-4452-8E6A-107D46AECDCC}"/>
          </ac:spMkLst>
        </pc:spChg>
        <pc:spChg chg="add del mod">
          <ac:chgData name="ANA SOUZA (TEGPORTO.COM.BR)" userId="4e71cbe6-a119-437d-a7da-28b8e7511891" providerId="ADAL" clId="{5D1C2007-D478-41A5-BBAD-19A23328E4A3}" dt="2023-03-21T14:05:16.979" v="6081"/>
          <ac:spMkLst>
            <pc:docMk/>
            <pc:sldMk cId="3484413326" sldId="361"/>
            <ac:spMk id="13" creationId="{003C4A9E-B556-4A51-BC2A-3D4125BF125D}"/>
          </ac:spMkLst>
        </pc:spChg>
        <pc:spChg chg="add del mod">
          <ac:chgData name="ANA SOUZA (TEGPORTO.COM.BR)" userId="4e71cbe6-a119-437d-a7da-28b8e7511891" providerId="ADAL" clId="{5D1C2007-D478-41A5-BBAD-19A23328E4A3}" dt="2023-03-21T14:05:16.979" v="6081"/>
          <ac:spMkLst>
            <pc:docMk/>
            <pc:sldMk cId="3484413326" sldId="361"/>
            <ac:spMk id="14" creationId="{26D4B282-FC92-4937-9629-2F10D9C29134}"/>
          </ac:spMkLst>
        </pc:spChg>
        <pc:spChg chg="add del mod">
          <ac:chgData name="ANA SOUZA (TEGPORTO.COM.BR)" userId="4e71cbe6-a119-437d-a7da-28b8e7511891" providerId="ADAL" clId="{5D1C2007-D478-41A5-BBAD-19A23328E4A3}" dt="2023-03-21T14:05:16.979" v="6081"/>
          <ac:spMkLst>
            <pc:docMk/>
            <pc:sldMk cId="3484413326" sldId="361"/>
            <ac:spMk id="15" creationId="{FA3371FD-80CB-4F9F-AE5E-404E9ADEBC30}"/>
          </ac:spMkLst>
        </pc:spChg>
        <pc:spChg chg="mod">
          <ac:chgData name="ANA SOUZA (TEGPORTO.COM.BR)" userId="4e71cbe6-a119-437d-a7da-28b8e7511891" providerId="ADAL" clId="{5D1C2007-D478-41A5-BBAD-19A23328E4A3}" dt="2023-03-21T14:05:20.794" v="6083" actId="404"/>
          <ac:spMkLst>
            <pc:docMk/>
            <pc:sldMk cId="3484413326" sldId="361"/>
            <ac:spMk id="16" creationId="{AA962059-EE73-4B4A-AA90-3FA8A32A3E9C}"/>
          </ac:spMkLst>
        </pc:spChg>
        <pc:spChg chg="del">
          <ac:chgData name="ANA SOUZA (TEGPORTO.COM.BR)" userId="4e71cbe6-a119-437d-a7da-28b8e7511891" providerId="ADAL" clId="{5D1C2007-D478-41A5-BBAD-19A23328E4A3}" dt="2023-03-21T14:04:29.492" v="6060" actId="478"/>
          <ac:spMkLst>
            <pc:docMk/>
            <pc:sldMk cId="3484413326" sldId="361"/>
            <ac:spMk id="17" creationId="{D72AC91A-0FC5-48CA-88D3-DC769C5D5F8F}"/>
          </ac:spMkLst>
        </pc:spChg>
        <pc:spChg chg="del">
          <ac:chgData name="ANA SOUZA (TEGPORTO.COM.BR)" userId="4e71cbe6-a119-437d-a7da-28b8e7511891" providerId="ADAL" clId="{5D1C2007-D478-41A5-BBAD-19A23328E4A3}" dt="2023-03-21T14:04:29.492" v="6060" actId="478"/>
          <ac:spMkLst>
            <pc:docMk/>
            <pc:sldMk cId="3484413326" sldId="361"/>
            <ac:spMk id="18" creationId="{836B088E-9EF6-43EA-99A3-F1812B592E28}"/>
          </ac:spMkLst>
        </pc:spChg>
        <pc:spChg chg="del">
          <ac:chgData name="ANA SOUZA (TEGPORTO.COM.BR)" userId="4e71cbe6-a119-437d-a7da-28b8e7511891" providerId="ADAL" clId="{5D1C2007-D478-41A5-BBAD-19A23328E4A3}" dt="2023-03-21T14:04:29.492" v="6060" actId="478"/>
          <ac:spMkLst>
            <pc:docMk/>
            <pc:sldMk cId="3484413326" sldId="361"/>
            <ac:spMk id="19" creationId="{E3F7AE2F-61CA-4406-BE4D-777828434C14}"/>
          </ac:spMkLst>
        </pc:spChg>
        <pc:spChg chg="add mod">
          <ac:chgData name="ANA SOUZA (TEGPORTO.COM.BR)" userId="4e71cbe6-a119-437d-a7da-28b8e7511891" providerId="ADAL" clId="{5D1C2007-D478-41A5-BBAD-19A23328E4A3}" dt="2023-03-21T14:05:25.049" v="6084"/>
          <ac:spMkLst>
            <pc:docMk/>
            <pc:sldMk cId="3484413326" sldId="361"/>
            <ac:spMk id="25" creationId="{5341D4E2-05B8-440E-AA1A-8C344EDA94AE}"/>
          </ac:spMkLst>
        </pc:spChg>
        <pc:spChg chg="add mod">
          <ac:chgData name="ANA SOUZA (TEGPORTO.COM.BR)" userId="4e71cbe6-a119-437d-a7da-28b8e7511891" providerId="ADAL" clId="{5D1C2007-D478-41A5-BBAD-19A23328E4A3}" dt="2023-03-21T14:05:34.754" v="6085" actId="164"/>
          <ac:spMkLst>
            <pc:docMk/>
            <pc:sldMk cId="3484413326" sldId="361"/>
            <ac:spMk id="26" creationId="{C5F64C7B-581D-4887-891C-BA3E0D40C41C}"/>
          </ac:spMkLst>
        </pc:spChg>
        <pc:spChg chg="add mod">
          <ac:chgData name="ANA SOUZA (TEGPORTO.COM.BR)" userId="4e71cbe6-a119-437d-a7da-28b8e7511891" providerId="ADAL" clId="{5D1C2007-D478-41A5-BBAD-19A23328E4A3}" dt="2023-03-21T14:05:41.223" v="6086" actId="164"/>
          <ac:spMkLst>
            <pc:docMk/>
            <pc:sldMk cId="3484413326" sldId="361"/>
            <ac:spMk id="27" creationId="{BC6EC907-D08F-4004-8A4C-36DDF116776A}"/>
          </ac:spMkLst>
        </pc:spChg>
        <pc:spChg chg="add mod">
          <ac:chgData name="ANA SOUZA (TEGPORTO.COM.BR)" userId="4e71cbe6-a119-437d-a7da-28b8e7511891" providerId="ADAL" clId="{5D1C2007-D478-41A5-BBAD-19A23328E4A3}" dt="2023-03-21T14:05:48.990" v="6087" actId="164"/>
          <ac:spMkLst>
            <pc:docMk/>
            <pc:sldMk cId="3484413326" sldId="361"/>
            <ac:spMk id="28" creationId="{42A5EEC8-3B74-48F6-B43F-C9EB94C18958}"/>
          </ac:spMkLst>
        </pc:spChg>
        <pc:spChg chg="add mod">
          <ac:chgData name="ANA SOUZA (TEGPORTO.COM.BR)" userId="4e71cbe6-a119-437d-a7da-28b8e7511891" providerId="ADAL" clId="{5D1C2007-D478-41A5-BBAD-19A23328E4A3}" dt="2023-03-21T14:05:54.965" v="6088" actId="164"/>
          <ac:spMkLst>
            <pc:docMk/>
            <pc:sldMk cId="3484413326" sldId="361"/>
            <ac:spMk id="29" creationId="{6509AFDD-A4EE-4904-8806-9D89AB01C969}"/>
          </ac:spMkLst>
        </pc:spChg>
        <pc:spChg chg="add mod">
          <ac:chgData name="ANA SOUZA (TEGPORTO.COM.BR)" userId="4e71cbe6-a119-437d-a7da-28b8e7511891" providerId="ADAL" clId="{5D1C2007-D478-41A5-BBAD-19A23328E4A3}" dt="2023-03-21T14:05:57.828" v="6089" actId="164"/>
          <ac:spMkLst>
            <pc:docMk/>
            <pc:sldMk cId="3484413326" sldId="361"/>
            <ac:spMk id="30" creationId="{00401A5A-5D6F-429F-928D-23BB8022C23B}"/>
          </ac:spMkLst>
        </pc:spChg>
        <pc:grpChg chg="add mod">
          <ac:chgData name="ANA SOUZA (TEGPORTO.COM.BR)" userId="4e71cbe6-a119-437d-a7da-28b8e7511891" providerId="ADAL" clId="{5D1C2007-D478-41A5-BBAD-19A23328E4A3}" dt="2023-03-21T14:05:34.754" v="6085" actId="164"/>
          <ac:grpSpMkLst>
            <pc:docMk/>
            <pc:sldMk cId="3484413326" sldId="361"/>
            <ac:grpSpMk id="2" creationId="{03E997A4-30F8-4610-8080-2F052CB2D39F}"/>
          </ac:grpSpMkLst>
        </pc:grpChg>
        <pc:grpChg chg="add mod">
          <ac:chgData name="ANA SOUZA (TEGPORTO.COM.BR)" userId="4e71cbe6-a119-437d-a7da-28b8e7511891" providerId="ADAL" clId="{5D1C2007-D478-41A5-BBAD-19A23328E4A3}" dt="2023-03-21T14:05:41.223" v="6086" actId="164"/>
          <ac:grpSpMkLst>
            <pc:docMk/>
            <pc:sldMk cId="3484413326" sldId="361"/>
            <ac:grpSpMk id="3" creationId="{6AD903D9-3068-445B-B549-A70A5B608476}"/>
          </ac:grpSpMkLst>
        </pc:grpChg>
        <pc:grpChg chg="add mod">
          <ac:chgData name="ANA SOUZA (TEGPORTO.COM.BR)" userId="4e71cbe6-a119-437d-a7da-28b8e7511891" providerId="ADAL" clId="{5D1C2007-D478-41A5-BBAD-19A23328E4A3}" dt="2023-03-21T14:05:48.990" v="6087" actId="164"/>
          <ac:grpSpMkLst>
            <pc:docMk/>
            <pc:sldMk cId="3484413326" sldId="361"/>
            <ac:grpSpMk id="4" creationId="{9079EF2B-E433-4F7B-9388-8B2BE5254FFA}"/>
          </ac:grpSpMkLst>
        </pc:grpChg>
        <pc:grpChg chg="add mod">
          <ac:chgData name="ANA SOUZA (TEGPORTO.COM.BR)" userId="4e71cbe6-a119-437d-a7da-28b8e7511891" providerId="ADAL" clId="{5D1C2007-D478-41A5-BBAD-19A23328E4A3}" dt="2023-03-21T14:05:54.965" v="6088" actId="164"/>
          <ac:grpSpMkLst>
            <pc:docMk/>
            <pc:sldMk cId="3484413326" sldId="361"/>
            <ac:grpSpMk id="5" creationId="{1AFAFB34-C29F-4C09-9034-6074E3B94CFE}"/>
          </ac:grpSpMkLst>
        </pc:grpChg>
        <pc:grpChg chg="add mod">
          <ac:chgData name="ANA SOUZA (TEGPORTO.COM.BR)" userId="4e71cbe6-a119-437d-a7da-28b8e7511891" providerId="ADAL" clId="{5D1C2007-D478-41A5-BBAD-19A23328E4A3}" dt="2023-03-21T14:05:57.828" v="6089" actId="164"/>
          <ac:grpSpMkLst>
            <pc:docMk/>
            <pc:sldMk cId="3484413326" sldId="361"/>
            <ac:grpSpMk id="6" creationId="{DE2B808F-6B4B-4AEE-9F71-9F9D2E892104}"/>
          </ac:grpSpMkLst>
        </pc:grpChg>
        <pc:grpChg chg="add mod">
          <ac:chgData name="ANA SOUZA (TEGPORTO.COM.BR)" userId="4e71cbe6-a119-437d-a7da-28b8e7511891" providerId="ADAL" clId="{5D1C2007-D478-41A5-BBAD-19A23328E4A3}" dt="2023-03-21T14:04:33.049" v="6061"/>
          <ac:grpSpMkLst>
            <pc:docMk/>
            <pc:sldMk cId="3484413326" sldId="361"/>
            <ac:grpSpMk id="7" creationId="{FC64C990-1964-4204-9764-6EE0AB0E08C1}"/>
          </ac:grpSpMkLst>
        </pc:grpChg>
        <pc:picChg chg="mod">
          <ac:chgData name="ANA SOUZA (TEGPORTO.COM.BR)" userId="4e71cbe6-a119-437d-a7da-28b8e7511891" providerId="ADAL" clId="{5D1C2007-D478-41A5-BBAD-19A23328E4A3}" dt="2023-03-21T14:04:33.049" v="6061"/>
          <ac:picMkLst>
            <pc:docMk/>
            <pc:sldMk cId="3484413326" sldId="361"/>
            <ac:picMk id="8" creationId="{F9B685A9-9F9C-4003-9863-5DF8DB572ABB}"/>
          </ac:picMkLst>
        </pc:picChg>
        <pc:picChg chg="mod">
          <ac:chgData name="ANA SOUZA (TEGPORTO.COM.BR)" userId="4e71cbe6-a119-437d-a7da-28b8e7511891" providerId="ADAL" clId="{5D1C2007-D478-41A5-BBAD-19A23328E4A3}" dt="2023-03-21T14:04:33.049" v="6061"/>
          <ac:picMkLst>
            <pc:docMk/>
            <pc:sldMk cId="3484413326" sldId="361"/>
            <ac:picMk id="9" creationId="{40E875AD-6353-416E-8EC8-59DF6988E5FF}"/>
          </ac:picMkLst>
        </pc:picChg>
        <pc:picChg chg="add del mod">
          <ac:chgData name="ANA SOUZA (TEGPORTO.COM.BR)" userId="4e71cbe6-a119-437d-a7da-28b8e7511891" providerId="ADAL" clId="{5D1C2007-D478-41A5-BBAD-19A23328E4A3}" dt="2023-03-21T14:05:16.979" v="6081"/>
          <ac:picMkLst>
            <pc:docMk/>
            <pc:sldMk cId="3484413326" sldId="361"/>
            <ac:picMk id="20" creationId="{F6CCEDF2-7EA5-48C8-8C38-654B25EFFCE8}"/>
          </ac:picMkLst>
        </pc:picChg>
        <pc:picChg chg="add del mod">
          <ac:chgData name="ANA SOUZA (TEGPORTO.COM.BR)" userId="4e71cbe6-a119-437d-a7da-28b8e7511891" providerId="ADAL" clId="{5D1C2007-D478-41A5-BBAD-19A23328E4A3}" dt="2023-03-21T14:05:16.979" v="6081"/>
          <ac:picMkLst>
            <pc:docMk/>
            <pc:sldMk cId="3484413326" sldId="361"/>
            <ac:picMk id="21" creationId="{182FBF03-05E1-4A3B-8677-848B5308D832}"/>
          </ac:picMkLst>
        </pc:picChg>
        <pc:picChg chg="add del mod">
          <ac:chgData name="ANA SOUZA (TEGPORTO.COM.BR)" userId="4e71cbe6-a119-437d-a7da-28b8e7511891" providerId="ADAL" clId="{5D1C2007-D478-41A5-BBAD-19A23328E4A3}" dt="2023-03-21T14:05:16.979" v="6081"/>
          <ac:picMkLst>
            <pc:docMk/>
            <pc:sldMk cId="3484413326" sldId="361"/>
            <ac:picMk id="22" creationId="{731E6FF9-1BAD-4D3D-8B8E-7BC81396F4E9}"/>
          </ac:picMkLst>
        </pc:picChg>
        <pc:picChg chg="add del mod">
          <ac:chgData name="ANA SOUZA (TEGPORTO.COM.BR)" userId="4e71cbe6-a119-437d-a7da-28b8e7511891" providerId="ADAL" clId="{5D1C2007-D478-41A5-BBAD-19A23328E4A3}" dt="2023-03-21T14:05:16.979" v="6081"/>
          <ac:picMkLst>
            <pc:docMk/>
            <pc:sldMk cId="3484413326" sldId="361"/>
            <ac:picMk id="23" creationId="{A0760438-5E6C-4B0D-AFD1-BCBD6FD6CBD4}"/>
          </ac:picMkLst>
        </pc:picChg>
        <pc:picChg chg="add del mod">
          <ac:chgData name="ANA SOUZA (TEGPORTO.COM.BR)" userId="4e71cbe6-a119-437d-a7da-28b8e7511891" providerId="ADAL" clId="{5D1C2007-D478-41A5-BBAD-19A23328E4A3}" dt="2023-03-21T14:05:16.979" v="6081"/>
          <ac:picMkLst>
            <pc:docMk/>
            <pc:sldMk cId="3484413326" sldId="361"/>
            <ac:picMk id="24" creationId="{FB7BC469-C54D-4432-A2FE-53BC4252353E}"/>
          </ac:picMkLst>
        </pc:picChg>
        <pc:picChg chg="add mod">
          <ac:chgData name="ANA SOUZA (TEGPORTO.COM.BR)" userId="4e71cbe6-a119-437d-a7da-28b8e7511891" providerId="ADAL" clId="{5D1C2007-D478-41A5-BBAD-19A23328E4A3}" dt="2023-03-21T14:05:34.754" v="6085" actId="164"/>
          <ac:picMkLst>
            <pc:docMk/>
            <pc:sldMk cId="3484413326" sldId="361"/>
            <ac:picMk id="31" creationId="{6038FDFE-1538-4BEF-B7C8-BE36CD31BBC6}"/>
          </ac:picMkLst>
        </pc:picChg>
        <pc:picChg chg="add mod">
          <ac:chgData name="ANA SOUZA (TEGPORTO.COM.BR)" userId="4e71cbe6-a119-437d-a7da-28b8e7511891" providerId="ADAL" clId="{5D1C2007-D478-41A5-BBAD-19A23328E4A3}" dt="2023-03-21T14:05:41.223" v="6086" actId="164"/>
          <ac:picMkLst>
            <pc:docMk/>
            <pc:sldMk cId="3484413326" sldId="361"/>
            <ac:picMk id="32" creationId="{2C035F38-644D-4B59-A601-7F233FEBDB33}"/>
          </ac:picMkLst>
        </pc:picChg>
        <pc:picChg chg="add mod">
          <ac:chgData name="ANA SOUZA (TEGPORTO.COM.BR)" userId="4e71cbe6-a119-437d-a7da-28b8e7511891" providerId="ADAL" clId="{5D1C2007-D478-41A5-BBAD-19A23328E4A3}" dt="2023-03-21T14:05:48.990" v="6087" actId="164"/>
          <ac:picMkLst>
            <pc:docMk/>
            <pc:sldMk cId="3484413326" sldId="361"/>
            <ac:picMk id="33" creationId="{2ADA8C0D-C040-4D2E-8703-6B3986ACAB7A}"/>
          </ac:picMkLst>
        </pc:picChg>
        <pc:picChg chg="add mod">
          <ac:chgData name="ANA SOUZA (TEGPORTO.COM.BR)" userId="4e71cbe6-a119-437d-a7da-28b8e7511891" providerId="ADAL" clId="{5D1C2007-D478-41A5-BBAD-19A23328E4A3}" dt="2023-03-21T14:05:54.965" v="6088" actId="164"/>
          <ac:picMkLst>
            <pc:docMk/>
            <pc:sldMk cId="3484413326" sldId="361"/>
            <ac:picMk id="34" creationId="{75743D96-CF0D-4009-9CC9-E2CB76789CEC}"/>
          </ac:picMkLst>
        </pc:picChg>
        <pc:picChg chg="add mod">
          <ac:chgData name="ANA SOUZA (TEGPORTO.COM.BR)" userId="4e71cbe6-a119-437d-a7da-28b8e7511891" providerId="ADAL" clId="{5D1C2007-D478-41A5-BBAD-19A23328E4A3}" dt="2023-03-21T14:05:57.828" v="6089" actId="164"/>
          <ac:picMkLst>
            <pc:docMk/>
            <pc:sldMk cId="3484413326" sldId="361"/>
            <ac:picMk id="35" creationId="{C70EA5DE-7DA3-47C4-8D41-BD86EE151E23}"/>
          </ac:picMkLst>
        </pc:picChg>
        <pc:picChg chg="add mod">
          <ac:chgData name="ANA SOUZA (TEGPORTO.COM.BR)" userId="4e71cbe6-a119-437d-a7da-28b8e7511891" providerId="ADAL" clId="{5D1C2007-D478-41A5-BBAD-19A23328E4A3}" dt="2023-03-21T14:56:58.886" v="7048"/>
          <ac:picMkLst>
            <pc:docMk/>
            <pc:sldMk cId="3484413326" sldId="361"/>
            <ac:picMk id="37" creationId="{9D54080E-E38C-4933-907C-4353646A76D9}"/>
          </ac:picMkLst>
        </pc:picChg>
      </pc:sldChg>
      <pc:sldChg chg="addSp delSp modSp add mod delAnim modAnim modShow">
        <pc:chgData name="ANA SOUZA (TEGPORTO.COM.BR)" userId="4e71cbe6-a119-437d-a7da-28b8e7511891" providerId="ADAL" clId="{5D1C2007-D478-41A5-BBAD-19A23328E4A3}" dt="2023-03-21T14:57:04.624" v="7049"/>
        <pc:sldMkLst>
          <pc:docMk/>
          <pc:sldMk cId="408882392" sldId="362"/>
        </pc:sldMkLst>
        <pc:spChg chg="add del mod">
          <ac:chgData name="ANA SOUZA (TEGPORTO.COM.BR)" userId="4e71cbe6-a119-437d-a7da-28b8e7511891" providerId="ADAL" clId="{5D1C2007-D478-41A5-BBAD-19A23328E4A3}" dt="2023-03-21T14:06:52.723" v="6097" actId="478"/>
          <ac:spMkLst>
            <pc:docMk/>
            <pc:sldMk cId="408882392" sldId="362"/>
            <ac:spMk id="3" creationId="{4341B4E8-23E8-4169-BC67-5F35F1BA2470}"/>
          </ac:spMkLst>
        </pc:spChg>
        <pc:spChg chg="del">
          <ac:chgData name="ANA SOUZA (TEGPORTO.COM.BR)" userId="4e71cbe6-a119-437d-a7da-28b8e7511891" providerId="ADAL" clId="{5D1C2007-D478-41A5-BBAD-19A23328E4A3}" dt="2023-03-21T14:09:20.227" v="6154" actId="478"/>
          <ac:spMkLst>
            <pc:docMk/>
            <pc:sldMk cId="408882392" sldId="362"/>
            <ac:spMk id="11" creationId="{B8653CC6-1E25-48EF-8C1E-C996A878AE00}"/>
          </ac:spMkLst>
        </pc:spChg>
        <pc:spChg chg="del topLvl">
          <ac:chgData name="ANA SOUZA (TEGPORTO.COM.BR)" userId="4e71cbe6-a119-437d-a7da-28b8e7511891" providerId="ADAL" clId="{5D1C2007-D478-41A5-BBAD-19A23328E4A3}" dt="2023-03-21T14:09:46.963" v="6159" actId="478"/>
          <ac:spMkLst>
            <pc:docMk/>
            <pc:sldMk cId="408882392" sldId="362"/>
            <ac:spMk id="16" creationId="{5B27EAD6-E90E-4BFD-9CFF-CC6F3FFD162C}"/>
          </ac:spMkLst>
        </pc:spChg>
        <pc:spChg chg="add mod">
          <ac:chgData name="ANA SOUZA (TEGPORTO.COM.BR)" userId="4e71cbe6-a119-437d-a7da-28b8e7511891" providerId="ADAL" clId="{5D1C2007-D478-41A5-BBAD-19A23328E4A3}" dt="2023-03-21T14:07:05.095" v="6146" actId="20577"/>
          <ac:spMkLst>
            <pc:docMk/>
            <pc:sldMk cId="408882392" sldId="362"/>
            <ac:spMk id="17" creationId="{9C33753C-6C9C-4158-B93E-5CF910630DE7}"/>
          </ac:spMkLst>
        </pc:spChg>
        <pc:spChg chg="add mod">
          <ac:chgData name="ANA SOUZA (TEGPORTO.COM.BR)" userId="4e71cbe6-a119-437d-a7da-28b8e7511891" providerId="ADAL" clId="{5D1C2007-D478-41A5-BBAD-19A23328E4A3}" dt="2023-03-21T14:09:24.538" v="6155" actId="1076"/>
          <ac:spMkLst>
            <pc:docMk/>
            <pc:sldMk cId="408882392" sldId="362"/>
            <ac:spMk id="19" creationId="{46E352AF-4CA7-43BC-B248-36A7C03B83B2}"/>
          </ac:spMkLst>
        </pc:spChg>
        <pc:spChg chg="del mod topLvl">
          <ac:chgData name="ANA SOUZA (TEGPORTO.COM.BR)" userId="4e71cbe6-a119-437d-a7da-28b8e7511891" providerId="ADAL" clId="{5D1C2007-D478-41A5-BBAD-19A23328E4A3}" dt="2023-03-21T14:11:41.955" v="6204" actId="478"/>
          <ac:spMkLst>
            <pc:docMk/>
            <pc:sldMk cId="408882392" sldId="362"/>
            <ac:spMk id="21" creationId="{8FCA6215-E739-4852-89B7-91717676484F}"/>
          </ac:spMkLst>
        </pc:spChg>
        <pc:spChg chg="add mod">
          <ac:chgData name="ANA SOUZA (TEGPORTO.COM.BR)" userId="4e71cbe6-a119-437d-a7da-28b8e7511891" providerId="ADAL" clId="{5D1C2007-D478-41A5-BBAD-19A23328E4A3}" dt="2023-03-21T14:09:58.942" v="6163" actId="14100"/>
          <ac:spMkLst>
            <pc:docMk/>
            <pc:sldMk cId="408882392" sldId="362"/>
            <ac:spMk id="23" creationId="{94857B0C-C14F-454D-B5C2-DEFF4BDDAD04}"/>
          </ac:spMkLst>
        </pc:spChg>
        <pc:spChg chg="add mod ord">
          <ac:chgData name="ANA SOUZA (TEGPORTO.COM.BR)" userId="4e71cbe6-a119-437d-a7da-28b8e7511891" providerId="ADAL" clId="{5D1C2007-D478-41A5-BBAD-19A23328E4A3}" dt="2023-03-21T14:10:55.676" v="6190" actId="14100"/>
          <ac:spMkLst>
            <pc:docMk/>
            <pc:sldMk cId="408882392" sldId="362"/>
            <ac:spMk id="24" creationId="{36023C5F-59A8-4F35-B87D-D0477D1C9640}"/>
          </ac:spMkLst>
        </pc:spChg>
        <pc:spChg chg="mod">
          <ac:chgData name="ANA SOUZA (TEGPORTO.COM.BR)" userId="4e71cbe6-a119-437d-a7da-28b8e7511891" providerId="ADAL" clId="{5D1C2007-D478-41A5-BBAD-19A23328E4A3}" dt="2023-03-21T14:12:24.931" v="6269" actId="20577"/>
          <ac:spMkLst>
            <pc:docMk/>
            <pc:sldMk cId="408882392" sldId="362"/>
            <ac:spMk id="26" creationId="{DAA21D72-72E3-4362-8B4C-8D660964B71C}"/>
          </ac:spMkLst>
        </pc:spChg>
        <pc:spChg chg="del topLvl">
          <ac:chgData name="ANA SOUZA (TEGPORTO.COM.BR)" userId="4e71cbe6-a119-437d-a7da-28b8e7511891" providerId="ADAL" clId="{5D1C2007-D478-41A5-BBAD-19A23328E4A3}" dt="2023-03-21T14:09:49.828" v="6160" actId="478"/>
          <ac:spMkLst>
            <pc:docMk/>
            <pc:sldMk cId="408882392" sldId="362"/>
            <ac:spMk id="28" creationId="{D44769C1-825B-4BDC-81C9-27F6F5B8F013}"/>
          </ac:spMkLst>
        </pc:spChg>
        <pc:spChg chg="del">
          <ac:chgData name="ANA SOUZA (TEGPORTO.COM.BR)" userId="4e71cbe6-a119-437d-a7da-28b8e7511891" providerId="ADAL" clId="{5D1C2007-D478-41A5-BBAD-19A23328E4A3}" dt="2023-03-21T14:06:50.133" v="6096" actId="478"/>
          <ac:spMkLst>
            <pc:docMk/>
            <pc:sldMk cId="408882392" sldId="362"/>
            <ac:spMk id="295" creationId="{00000000-0000-0000-0000-000000000000}"/>
          </ac:spMkLst>
        </pc:spChg>
        <pc:spChg chg="mod">
          <ac:chgData name="ANA SOUZA (TEGPORTO.COM.BR)" userId="4e71cbe6-a119-437d-a7da-28b8e7511891" providerId="ADAL" clId="{5D1C2007-D478-41A5-BBAD-19A23328E4A3}" dt="2023-03-21T14:13:13.204" v="6329" actId="1076"/>
          <ac:spMkLst>
            <pc:docMk/>
            <pc:sldMk cId="408882392" sldId="362"/>
            <ac:spMk id="296" creationId="{00000000-0000-0000-0000-000000000000}"/>
          </ac:spMkLst>
        </pc:spChg>
        <pc:grpChg chg="del">
          <ac:chgData name="ANA SOUZA (TEGPORTO.COM.BR)" userId="4e71cbe6-a119-437d-a7da-28b8e7511891" providerId="ADAL" clId="{5D1C2007-D478-41A5-BBAD-19A23328E4A3}" dt="2023-03-21T14:09:46.963" v="6159" actId="478"/>
          <ac:grpSpMkLst>
            <pc:docMk/>
            <pc:sldMk cId="408882392" sldId="362"/>
            <ac:grpSpMk id="18" creationId="{8B3A868F-8F17-40E9-9915-474E1DF92FC4}"/>
          </ac:grpSpMkLst>
        </pc:grpChg>
        <pc:grpChg chg="del">
          <ac:chgData name="ANA SOUZA (TEGPORTO.COM.BR)" userId="4e71cbe6-a119-437d-a7da-28b8e7511891" providerId="ADAL" clId="{5D1C2007-D478-41A5-BBAD-19A23328E4A3}" dt="2023-03-21T14:09:49.828" v="6160" actId="478"/>
          <ac:grpSpMkLst>
            <pc:docMk/>
            <pc:sldMk cId="408882392" sldId="362"/>
            <ac:grpSpMk id="20" creationId="{5E4918F5-77DC-434A-ADF4-0843ABECDBAE}"/>
          </ac:grpSpMkLst>
        </pc:grpChg>
        <pc:grpChg chg="del mod ord">
          <ac:chgData name="ANA SOUZA (TEGPORTO.COM.BR)" userId="4e71cbe6-a119-437d-a7da-28b8e7511891" providerId="ADAL" clId="{5D1C2007-D478-41A5-BBAD-19A23328E4A3}" dt="2023-03-21T14:11:41.955" v="6204" actId="478"/>
          <ac:grpSpMkLst>
            <pc:docMk/>
            <pc:sldMk cId="408882392" sldId="362"/>
            <ac:grpSpMk id="22" creationId="{EC8D0E9A-CF0C-4698-81A1-336716660973}"/>
          </ac:grpSpMkLst>
        </pc:grpChg>
        <pc:grpChg chg="add mod">
          <ac:chgData name="ANA SOUZA (TEGPORTO.COM.BR)" userId="4e71cbe6-a119-437d-a7da-28b8e7511891" providerId="ADAL" clId="{5D1C2007-D478-41A5-BBAD-19A23328E4A3}" dt="2023-03-21T14:11:59.702" v="6207" actId="1076"/>
          <ac:grpSpMkLst>
            <pc:docMk/>
            <pc:sldMk cId="408882392" sldId="362"/>
            <ac:grpSpMk id="25" creationId="{B445ADDA-6EF5-4B11-83D8-4C725CC4C747}"/>
          </ac:grpSpMkLst>
        </pc:grpChg>
        <pc:picChg chg="mod topLvl">
          <ac:chgData name="ANA SOUZA (TEGPORTO.COM.BR)" userId="4e71cbe6-a119-437d-a7da-28b8e7511891" providerId="ADAL" clId="{5D1C2007-D478-41A5-BBAD-19A23328E4A3}" dt="2023-03-21T14:47:11.035" v="6957" actId="108"/>
          <ac:picMkLst>
            <pc:docMk/>
            <pc:sldMk cId="408882392" sldId="362"/>
            <ac:picMk id="6" creationId="{6A8A3C2B-8BB2-4760-B31E-E861E1D528D9}"/>
          </ac:picMkLst>
        </pc:picChg>
        <pc:picChg chg="mod ord topLvl">
          <ac:chgData name="ANA SOUZA (TEGPORTO.COM.BR)" userId="4e71cbe6-a119-437d-a7da-28b8e7511891" providerId="ADAL" clId="{5D1C2007-D478-41A5-BBAD-19A23328E4A3}" dt="2023-03-21T14:10:39.810" v="6186" actId="1035"/>
          <ac:picMkLst>
            <pc:docMk/>
            <pc:sldMk cId="408882392" sldId="362"/>
            <ac:picMk id="8" creationId="{636BD52D-FEBB-4643-91CE-F47DBB99622F}"/>
          </ac:picMkLst>
        </pc:picChg>
        <pc:picChg chg="mod topLvl">
          <ac:chgData name="ANA SOUZA (TEGPORTO.COM.BR)" userId="4e71cbe6-a119-437d-a7da-28b8e7511891" providerId="ADAL" clId="{5D1C2007-D478-41A5-BBAD-19A23328E4A3}" dt="2023-03-21T14:11:41.955" v="6204" actId="478"/>
          <ac:picMkLst>
            <pc:docMk/>
            <pc:sldMk cId="408882392" sldId="362"/>
            <ac:picMk id="14" creationId="{930E4190-D33C-45D4-BA74-0D3B197688B1}"/>
          </ac:picMkLst>
        </pc:picChg>
        <pc:picChg chg="add mod">
          <ac:chgData name="ANA SOUZA (TEGPORTO.COM.BR)" userId="4e71cbe6-a119-437d-a7da-28b8e7511891" providerId="ADAL" clId="{5D1C2007-D478-41A5-BBAD-19A23328E4A3}" dt="2023-03-21T14:57:04.624" v="7049"/>
          <ac:picMkLst>
            <pc:docMk/>
            <pc:sldMk cId="408882392" sldId="362"/>
            <ac:picMk id="29" creationId="{A07A3F56-07BA-4B05-A97D-AD4BB0F29966}"/>
          </ac:picMkLst>
        </pc:picChg>
        <pc:cxnChg chg="mod">
          <ac:chgData name="ANA SOUZA (TEGPORTO.COM.BR)" userId="4e71cbe6-a119-437d-a7da-28b8e7511891" providerId="ADAL" clId="{5D1C2007-D478-41A5-BBAD-19A23328E4A3}" dt="2023-03-21T14:11:54.311" v="6206"/>
          <ac:cxnSpMkLst>
            <pc:docMk/>
            <pc:sldMk cId="408882392" sldId="362"/>
            <ac:cxnSpMk id="27" creationId="{BDDB4729-4F64-45DB-AFBF-C06ADE84D68E}"/>
          </ac:cxnSpMkLst>
        </pc:cxnChg>
      </pc:sldChg>
      <pc:sldChg chg="addSp delSp modSp add mod ord">
        <pc:chgData name="ANA SOUZA (TEGPORTO.COM.BR)" userId="4e71cbe6-a119-437d-a7da-28b8e7511891" providerId="ADAL" clId="{5D1C2007-D478-41A5-BBAD-19A23328E4A3}" dt="2023-03-21T14:57:09.273" v="7050"/>
        <pc:sldMkLst>
          <pc:docMk/>
          <pc:sldMk cId="2429445075" sldId="363"/>
        </pc:sldMkLst>
        <pc:spChg chg="add mod">
          <ac:chgData name="ANA SOUZA (TEGPORTO.COM.BR)" userId="4e71cbe6-a119-437d-a7da-28b8e7511891" providerId="ADAL" clId="{5D1C2007-D478-41A5-BBAD-19A23328E4A3}" dt="2023-03-21T14:48:27.532" v="6976" actId="20577"/>
          <ac:spMkLst>
            <pc:docMk/>
            <pc:sldMk cId="2429445075" sldId="363"/>
            <ac:spMk id="7" creationId="{F8AFB952-9CE5-4CA5-8BF6-542986E998A5}"/>
          </ac:spMkLst>
        </pc:spChg>
        <pc:spChg chg="mod">
          <ac:chgData name="ANA SOUZA (TEGPORTO.COM.BR)" userId="4e71cbe6-a119-437d-a7da-28b8e7511891" providerId="ADAL" clId="{5D1C2007-D478-41A5-BBAD-19A23328E4A3}" dt="2023-03-21T14:35:17.027" v="6393" actId="404"/>
          <ac:spMkLst>
            <pc:docMk/>
            <pc:sldMk cId="2429445075" sldId="363"/>
            <ac:spMk id="16" creationId="{AA962059-EE73-4B4A-AA90-3FA8A32A3E9C}"/>
          </ac:spMkLst>
        </pc:spChg>
        <pc:spChg chg="del">
          <ac:chgData name="ANA SOUZA (TEGPORTO.COM.BR)" userId="4e71cbe6-a119-437d-a7da-28b8e7511891" providerId="ADAL" clId="{5D1C2007-D478-41A5-BBAD-19A23328E4A3}" dt="2023-03-21T14:35:23.440" v="6394" actId="478"/>
          <ac:spMkLst>
            <pc:docMk/>
            <pc:sldMk cId="2429445075" sldId="363"/>
            <ac:spMk id="17" creationId="{D72AC91A-0FC5-48CA-88D3-DC769C5D5F8F}"/>
          </ac:spMkLst>
        </pc:spChg>
        <pc:spChg chg="del">
          <ac:chgData name="ANA SOUZA (TEGPORTO.COM.BR)" userId="4e71cbe6-a119-437d-a7da-28b8e7511891" providerId="ADAL" clId="{5D1C2007-D478-41A5-BBAD-19A23328E4A3}" dt="2023-03-21T14:35:23.440" v="6394" actId="478"/>
          <ac:spMkLst>
            <pc:docMk/>
            <pc:sldMk cId="2429445075" sldId="363"/>
            <ac:spMk id="18" creationId="{836B088E-9EF6-43EA-99A3-F1812B592E28}"/>
          </ac:spMkLst>
        </pc:spChg>
        <pc:spChg chg="del">
          <ac:chgData name="ANA SOUZA (TEGPORTO.COM.BR)" userId="4e71cbe6-a119-437d-a7da-28b8e7511891" providerId="ADAL" clId="{5D1C2007-D478-41A5-BBAD-19A23328E4A3}" dt="2023-03-21T14:35:23.440" v="6394" actId="478"/>
          <ac:spMkLst>
            <pc:docMk/>
            <pc:sldMk cId="2429445075" sldId="363"/>
            <ac:spMk id="19" creationId="{E3F7AE2F-61CA-4406-BE4D-777828434C14}"/>
          </ac:spMkLst>
        </pc:spChg>
        <pc:picChg chg="add mod">
          <ac:chgData name="ANA SOUZA (TEGPORTO.COM.BR)" userId="4e71cbe6-a119-437d-a7da-28b8e7511891" providerId="ADAL" clId="{5D1C2007-D478-41A5-BBAD-19A23328E4A3}" dt="2023-03-21T14:47:58.713" v="6967" actId="1076"/>
          <ac:picMkLst>
            <pc:docMk/>
            <pc:sldMk cId="2429445075" sldId="363"/>
            <ac:picMk id="3" creationId="{F5714CAB-94E8-42E2-B89D-72EB4DAA3440}"/>
          </ac:picMkLst>
        </pc:picChg>
        <pc:picChg chg="add mod">
          <ac:chgData name="ANA SOUZA (TEGPORTO.COM.BR)" userId="4e71cbe6-a119-437d-a7da-28b8e7511891" providerId="ADAL" clId="{5D1C2007-D478-41A5-BBAD-19A23328E4A3}" dt="2023-03-21T14:57:09.273" v="7050"/>
          <ac:picMkLst>
            <pc:docMk/>
            <pc:sldMk cId="2429445075" sldId="363"/>
            <ac:picMk id="10" creationId="{AB880961-4D11-4D9B-A94B-244002355395}"/>
          </ac:picMkLst>
        </pc:picChg>
      </pc:sldChg>
      <pc:sldChg chg="delSp modSp add del mod delAnim modAnim modShow">
        <pc:chgData name="ANA SOUZA (TEGPORTO.COM.BR)" userId="4e71cbe6-a119-437d-a7da-28b8e7511891" providerId="ADAL" clId="{5D1C2007-D478-41A5-BBAD-19A23328E4A3}" dt="2023-03-27T14:07:18.771" v="7297" actId="2696"/>
        <pc:sldMkLst>
          <pc:docMk/>
          <pc:sldMk cId="146863279" sldId="364"/>
        </pc:sldMkLst>
        <pc:spChg chg="mod">
          <ac:chgData name="ANA SOUZA (TEGPORTO.COM.BR)" userId="4e71cbe6-a119-437d-a7da-28b8e7511891" providerId="ADAL" clId="{5D1C2007-D478-41A5-BBAD-19A23328E4A3}" dt="2023-03-27T14:02:34.605" v="7282" actId="14100"/>
          <ac:spMkLst>
            <pc:docMk/>
            <pc:sldMk cId="146863279" sldId="364"/>
            <ac:spMk id="15" creationId="{ABB29BC6-BA79-4087-81E7-FBBE895924C4}"/>
          </ac:spMkLst>
        </pc:spChg>
        <pc:spChg chg="mod">
          <ac:chgData name="ANA SOUZA (TEGPORTO.COM.BR)" userId="4e71cbe6-a119-437d-a7da-28b8e7511891" providerId="ADAL" clId="{5D1C2007-D478-41A5-BBAD-19A23328E4A3}" dt="2023-03-27T14:01:17.282" v="7268" actId="21"/>
          <ac:spMkLst>
            <pc:docMk/>
            <pc:sldMk cId="146863279" sldId="364"/>
            <ac:spMk id="20" creationId="{729EC59B-0FEF-42E3-9294-427B5F41DBB9}"/>
          </ac:spMkLst>
        </pc:spChg>
        <pc:spChg chg="del">
          <ac:chgData name="ANA SOUZA (TEGPORTO.COM.BR)" userId="4e71cbe6-a119-437d-a7da-28b8e7511891" providerId="ADAL" clId="{5D1C2007-D478-41A5-BBAD-19A23328E4A3}" dt="2023-03-27T14:02:36.879" v="7283" actId="478"/>
          <ac:spMkLst>
            <pc:docMk/>
            <pc:sldMk cId="146863279" sldId="364"/>
            <ac:spMk id="21" creationId="{562A0010-8B8F-41C5-A860-FFB488B738BC}"/>
          </ac:spMkLst>
        </pc:spChg>
        <pc:spChg chg="mod">
          <ac:chgData name="ANA SOUZA (TEGPORTO.COM.BR)" userId="4e71cbe6-a119-437d-a7da-28b8e7511891" providerId="ADAL" clId="{5D1C2007-D478-41A5-BBAD-19A23328E4A3}" dt="2023-03-27T14:01:40.975" v="7276" actId="1076"/>
          <ac:spMkLst>
            <pc:docMk/>
            <pc:sldMk cId="146863279" sldId="364"/>
            <ac:spMk id="29" creationId="{CB8B5480-F861-40F6-A462-847F9B75C546}"/>
          </ac:spMkLst>
        </pc:spChg>
        <pc:grpChg chg="del mod">
          <ac:chgData name="ANA SOUZA (TEGPORTO.COM.BR)" userId="4e71cbe6-a119-437d-a7da-28b8e7511891" providerId="ADAL" clId="{5D1C2007-D478-41A5-BBAD-19A23328E4A3}" dt="2023-03-27T14:02:42.189" v="7285" actId="478"/>
          <ac:grpSpMkLst>
            <pc:docMk/>
            <pc:sldMk cId="146863279" sldId="364"/>
            <ac:grpSpMk id="11" creationId="{94BE88FF-EF27-407A-98C9-DC1679FAD304}"/>
          </ac:grpSpMkLst>
        </pc:grpChg>
        <pc:picChg chg="mod">
          <ac:chgData name="ANA SOUZA (TEGPORTO.COM.BR)" userId="4e71cbe6-a119-437d-a7da-28b8e7511891" providerId="ADAL" clId="{5D1C2007-D478-41A5-BBAD-19A23328E4A3}" dt="2023-03-27T14:01:50.961" v="7277" actId="1076"/>
          <ac:picMkLst>
            <pc:docMk/>
            <pc:sldMk cId="146863279" sldId="364"/>
            <ac:picMk id="4" creationId="{31B7E50B-658B-402C-87BA-DAE47DCB8EF3}"/>
          </ac:picMkLst>
        </pc:picChg>
        <pc:picChg chg="del mod">
          <ac:chgData name="ANA SOUZA (TEGPORTO.COM.BR)" userId="4e71cbe6-a119-437d-a7da-28b8e7511891" providerId="ADAL" clId="{5D1C2007-D478-41A5-BBAD-19A23328E4A3}" dt="2023-03-27T14:02:44.398" v="7286" actId="478"/>
          <ac:picMkLst>
            <pc:docMk/>
            <pc:sldMk cId="146863279" sldId="364"/>
            <ac:picMk id="6" creationId="{77A35FEC-B04C-4F45-828D-AA06B0D98EE3}"/>
          </ac:picMkLst>
        </pc:picChg>
        <pc:picChg chg="mod">
          <ac:chgData name="ANA SOUZA (TEGPORTO.COM.BR)" userId="4e71cbe6-a119-437d-a7da-28b8e7511891" providerId="ADAL" clId="{5D1C2007-D478-41A5-BBAD-19A23328E4A3}" dt="2023-03-27T14:02:40.175" v="7284" actId="1076"/>
          <ac:picMkLst>
            <pc:docMk/>
            <pc:sldMk cId="146863279" sldId="364"/>
            <ac:picMk id="14" creationId="{49891173-AFD8-41BD-85DE-35FFDA8AFF5B}"/>
          </ac:picMkLst>
        </pc:picChg>
      </pc:sldChg>
      <pc:sldChg chg="add del">
        <pc:chgData name="ANA SOUZA (TEGPORTO.COM.BR)" userId="4e71cbe6-a119-437d-a7da-28b8e7511891" providerId="ADAL" clId="{5D1C2007-D478-41A5-BBAD-19A23328E4A3}" dt="2023-03-21T14:47:23.907" v="6959"/>
        <pc:sldMkLst>
          <pc:docMk/>
          <pc:sldMk cId="546728774" sldId="364"/>
        </pc:sldMkLst>
      </pc:sldChg>
      <pc:sldMasterChg chg="delSldLayout">
        <pc:chgData name="ANA SOUZA (TEGPORTO.COM.BR)" userId="4e71cbe6-a119-437d-a7da-28b8e7511891" providerId="ADAL" clId="{5D1C2007-D478-41A5-BBAD-19A23328E4A3}" dt="2023-03-22T14:00:55.069" v="7120" actId="47"/>
        <pc:sldMasterMkLst>
          <pc:docMk/>
          <pc:sldMasterMk cId="0" sldId="2147483659"/>
        </pc:sldMasterMkLst>
        <pc:sldLayoutChg chg="del">
          <pc:chgData name="ANA SOUZA (TEGPORTO.COM.BR)" userId="4e71cbe6-a119-437d-a7da-28b8e7511891" providerId="ADAL" clId="{5D1C2007-D478-41A5-BBAD-19A23328E4A3}" dt="2023-03-21T14:48:53.062" v="6977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ANA SOUZA (TEGPORTO.COM.BR)" userId="4e71cbe6-a119-437d-a7da-28b8e7511891" providerId="ADAL" clId="{5D1C2007-D478-41A5-BBAD-19A23328E4A3}" dt="2023-03-21T14:33:20.059" v="6331" actId="47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ANA SOUZA (TEGPORTO.COM.BR)" userId="4e71cbe6-a119-437d-a7da-28b8e7511891" providerId="ADAL" clId="{5D1C2007-D478-41A5-BBAD-19A23328E4A3}" dt="2023-03-22T14:00:55.069" v="7120" actId="47"/>
          <pc:sldLayoutMkLst>
            <pc:docMk/>
            <pc:sldMasterMk cId="0" sldId="2147483659"/>
            <pc:sldLayoutMk cId="1345577145" sldId="2147483660"/>
          </pc:sldLayoutMkLst>
        </pc:sldLayoutChg>
      </pc:sldMasterChg>
    </pc:docChg>
  </pc:docChgLst>
  <pc:docChgLst>
    <pc:chgData name="ANA SOUZA (TEGPORTO.COM.BR)" userId="4e71cbe6-a119-437d-a7da-28b8e7511891" providerId="ADAL" clId="{8CA0558B-0504-49FF-B908-9F3208334BA8}"/>
    <pc:docChg chg="undo redo custSel addSld delSld modSld sldOrd">
      <pc:chgData name="ANA SOUZA (TEGPORTO.COM.BR)" userId="4e71cbe6-a119-437d-a7da-28b8e7511891" providerId="ADAL" clId="{8CA0558B-0504-49FF-B908-9F3208334BA8}" dt="2023-03-09T16:49:52.524" v="3202" actId="2696"/>
      <pc:docMkLst>
        <pc:docMk/>
      </pc:docMkLst>
      <pc:sldChg chg="modSp">
        <pc:chgData name="ANA SOUZA (TEGPORTO.COM.BR)" userId="4e71cbe6-a119-437d-a7da-28b8e7511891" providerId="ADAL" clId="{8CA0558B-0504-49FF-B908-9F3208334BA8}" dt="2023-03-08T14:48:15.797" v="728"/>
        <pc:sldMkLst>
          <pc:docMk/>
          <pc:sldMk cId="0" sldId="284"/>
        </pc:sldMkLst>
        <pc:graphicFrameChg chg="mod">
          <ac:chgData name="ANA SOUZA (TEGPORTO.COM.BR)" userId="4e71cbe6-a119-437d-a7da-28b8e7511891" providerId="ADAL" clId="{8CA0558B-0504-49FF-B908-9F3208334BA8}" dt="2023-03-08T14:48:15.797" v="728"/>
          <ac:graphicFrameMkLst>
            <pc:docMk/>
            <pc:sldMk cId="0" sldId="284"/>
            <ac:graphicFrameMk id="476" creationId="{00000000-0000-0000-0000-000000000000}"/>
          </ac:graphicFrameMkLst>
        </pc:graphicFrameChg>
      </pc:sldChg>
      <pc:sldChg chg="del">
        <pc:chgData name="ANA SOUZA (TEGPORTO.COM.BR)" userId="4e71cbe6-a119-437d-a7da-28b8e7511891" providerId="ADAL" clId="{8CA0558B-0504-49FF-B908-9F3208334BA8}" dt="2023-03-09T16:49:52.524" v="3202" actId="2696"/>
        <pc:sldMkLst>
          <pc:docMk/>
          <pc:sldMk cId="0" sldId="288"/>
        </pc:sldMkLst>
      </pc:sldChg>
      <pc:sldChg chg="modSp mod">
        <pc:chgData name="ANA SOUZA (TEGPORTO.COM.BR)" userId="4e71cbe6-a119-437d-a7da-28b8e7511891" providerId="ADAL" clId="{8CA0558B-0504-49FF-B908-9F3208334BA8}" dt="2023-03-08T14:48:21.024" v="729" actId="14734"/>
        <pc:sldMkLst>
          <pc:docMk/>
          <pc:sldMk cId="0" sldId="290"/>
        </pc:sldMkLst>
        <pc:graphicFrameChg chg="modGraphic">
          <ac:chgData name="ANA SOUZA (TEGPORTO.COM.BR)" userId="4e71cbe6-a119-437d-a7da-28b8e7511891" providerId="ADAL" clId="{8CA0558B-0504-49FF-B908-9F3208334BA8}" dt="2023-03-08T14:48:21.024" v="729" actId="14734"/>
          <ac:graphicFrameMkLst>
            <pc:docMk/>
            <pc:sldMk cId="0" sldId="290"/>
            <ac:graphicFrameMk id="671" creationId="{00000000-0000-0000-0000-000000000000}"/>
          </ac:graphicFrameMkLst>
        </pc:graphicFrameChg>
      </pc:sldChg>
      <pc:sldChg chg="modSp mod">
        <pc:chgData name="ANA SOUZA (TEGPORTO.COM.BR)" userId="4e71cbe6-a119-437d-a7da-28b8e7511891" providerId="ADAL" clId="{8CA0558B-0504-49FF-B908-9F3208334BA8}" dt="2023-03-09T13:10:48.600" v="3195" actId="6549"/>
        <pc:sldMkLst>
          <pc:docMk/>
          <pc:sldMk cId="4051052709" sldId="324"/>
        </pc:sldMkLst>
        <pc:spChg chg="mod">
          <ac:chgData name="ANA SOUZA (TEGPORTO.COM.BR)" userId="4e71cbe6-a119-437d-a7da-28b8e7511891" providerId="ADAL" clId="{8CA0558B-0504-49FF-B908-9F3208334BA8}" dt="2023-03-09T13:10:48.600" v="3195" actId="6549"/>
          <ac:spMkLst>
            <pc:docMk/>
            <pc:sldMk cId="4051052709" sldId="324"/>
            <ac:spMk id="296" creationId="{00000000-0000-0000-0000-000000000000}"/>
          </ac:spMkLst>
        </pc:spChg>
      </pc:sldChg>
      <pc:sldChg chg="addSp delSp modSp mod ord modShow">
        <pc:chgData name="ANA SOUZA (TEGPORTO.COM.BR)" userId="4e71cbe6-a119-437d-a7da-28b8e7511891" providerId="ADAL" clId="{8CA0558B-0504-49FF-B908-9F3208334BA8}" dt="2023-03-08T16:52:57.762" v="2621" actId="729"/>
        <pc:sldMkLst>
          <pc:docMk/>
          <pc:sldMk cId="1343388522" sldId="325"/>
        </pc:sldMkLst>
        <pc:spChg chg="add del mod">
          <ac:chgData name="ANA SOUZA (TEGPORTO.COM.BR)" userId="4e71cbe6-a119-437d-a7da-28b8e7511891" providerId="ADAL" clId="{8CA0558B-0504-49FF-B908-9F3208334BA8}" dt="2023-03-08T14:42:55.562" v="450" actId="478"/>
          <ac:spMkLst>
            <pc:docMk/>
            <pc:sldMk cId="1343388522" sldId="325"/>
            <ac:spMk id="2" creationId="{5C3370D9-6EF6-BA03-2840-C33908F5CF0B}"/>
          </ac:spMkLst>
        </pc:spChg>
        <pc:spChg chg="add del mod">
          <ac:chgData name="ANA SOUZA (TEGPORTO.COM.BR)" userId="4e71cbe6-a119-437d-a7da-28b8e7511891" providerId="ADAL" clId="{8CA0558B-0504-49FF-B908-9F3208334BA8}" dt="2023-03-08T14:43:19.355" v="457" actId="478"/>
          <ac:spMkLst>
            <pc:docMk/>
            <pc:sldMk cId="1343388522" sldId="325"/>
            <ac:spMk id="3" creationId="{70DF3230-29E5-1B4E-C82B-1978DAA30E8D}"/>
          </ac:spMkLst>
        </pc:spChg>
        <pc:spChg chg="add mod">
          <ac:chgData name="ANA SOUZA (TEGPORTO.COM.BR)" userId="4e71cbe6-a119-437d-a7da-28b8e7511891" providerId="ADAL" clId="{8CA0558B-0504-49FF-B908-9F3208334BA8}" dt="2023-03-08T16:25:30.899" v="1184" actId="1036"/>
          <ac:spMkLst>
            <pc:docMk/>
            <pc:sldMk cId="1343388522" sldId="325"/>
            <ac:spMk id="4" creationId="{CEFC7847-216E-5035-C8F7-2B11631228D8}"/>
          </ac:spMkLst>
        </pc:spChg>
        <pc:spChg chg="add del mod">
          <ac:chgData name="ANA SOUZA (TEGPORTO.COM.BR)" userId="4e71cbe6-a119-437d-a7da-28b8e7511891" providerId="ADAL" clId="{8CA0558B-0504-49FF-B908-9F3208334BA8}" dt="2023-03-08T14:47:19.692" v="638" actId="478"/>
          <ac:spMkLst>
            <pc:docMk/>
            <pc:sldMk cId="1343388522" sldId="325"/>
            <ac:spMk id="6" creationId="{B05928DF-F9B4-4160-64F7-3FBBE4094F69}"/>
          </ac:spMkLst>
        </pc:spChg>
        <pc:spChg chg="mod">
          <ac:chgData name="ANA SOUZA (TEGPORTO.COM.BR)" userId="4e71cbe6-a119-437d-a7da-28b8e7511891" providerId="ADAL" clId="{8CA0558B-0504-49FF-B908-9F3208334BA8}" dt="2023-03-08T16:26:55.004" v="1194"/>
          <ac:spMkLst>
            <pc:docMk/>
            <pc:sldMk cId="1343388522" sldId="325"/>
            <ac:spMk id="295" creationId="{00000000-0000-0000-0000-000000000000}"/>
          </ac:spMkLst>
        </pc:spChg>
        <pc:spChg chg="del">
          <ac:chgData name="ANA SOUZA (TEGPORTO.COM.BR)" userId="4e71cbe6-a119-437d-a7da-28b8e7511891" providerId="ADAL" clId="{8CA0558B-0504-49FF-B908-9F3208334BA8}" dt="2023-03-08T14:47:15.454" v="637" actId="478"/>
          <ac:spMkLst>
            <pc:docMk/>
            <pc:sldMk cId="1343388522" sldId="325"/>
            <ac:spMk id="296" creationId="{00000000-0000-0000-0000-000000000000}"/>
          </ac:spMkLst>
        </pc:spChg>
        <pc:graphicFrameChg chg="add mod modGraphic">
          <ac:chgData name="ANA SOUZA (TEGPORTO.COM.BR)" userId="4e71cbe6-a119-437d-a7da-28b8e7511891" providerId="ADAL" clId="{8CA0558B-0504-49FF-B908-9F3208334BA8}" dt="2023-03-08T16:25:27.494" v="1177" actId="1076"/>
          <ac:graphicFrameMkLst>
            <pc:docMk/>
            <pc:sldMk cId="1343388522" sldId="325"/>
            <ac:graphicFrameMk id="7" creationId="{9B34DAC7-E739-6C1E-06EE-E53ACC35DCD5}"/>
          </ac:graphicFrameMkLst>
        </pc:graphicFrameChg>
      </pc:sldChg>
      <pc:sldChg chg="addSp delSp modSp add mod">
        <pc:chgData name="ANA SOUZA (TEGPORTO.COM.BR)" userId="4e71cbe6-a119-437d-a7da-28b8e7511891" providerId="ADAL" clId="{8CA0558B-0504-49FF-B908-9F3208334BA8}" dt="2023-03-08T14:41:00.746" v="315" actId="478"/>
        <pc:sldMkLst>
          <pc:docMk/>
          <pc:sldMk cId="1043963531" sldId="333"/>
        </pc:sldMkLst>
        <pc:spChg chg="mod">
          <ac:chgData name="ANA SOUZA (TEGPORTO.COM.BR)" userId="4e71cbe6-a119-437d-a7da-28b8e7511891" providerId="ADAL" clId="{8CA0558B-0504-49FF-B908-9F3208334BA8}" dt="2023-03-08T14:40:54.779" v="313" actId="20577"/>
          <ac:spMkLst>
            <pc:docMk/>
            <pc:sldMk cId="1043963531" sldId="333"/>
            <ac:spMk id="2" creationId="{5C3370D9-6EF6-BA03-2840-C33908F5CF0B}"/>
          </ac:spMkLst>
        </pc:spChg>
        <pc:spChg chg="add del mod">
          <ac:chgData name="ANA SOUZA (TEGPORTO.COM.BR)" userId="4e71cbe6-a119-437d-a7da-28b8e7511891" providerId="ADAL" clId="{8CA0558B-0504-49FF-B908-9F3208334BA8}" dt="2023-03-08T14:41:00.746" v="315" actId="478"/>
          <ac:spMkLst>
            <pc:docMk/>
            <pc:sldMk cId="1043963531" sldId="333"/>
            <ac:spMk id="4" creationId="{67A8C2B7-E7CE-FAB2-BB82-28CA3F4080B1}"/>
          </ac:spMkLst>
        </pc:spChg>
        <pc:spChg chg="del">
          <ac:chgData name="ANA SOUZA (TEGPORTO.COM.BR)" userId="4e71cbe6-a119-437d-a7da-28b8e7511891" providerId="ADAL" clId="{8CA0558B-0504-49FF-B908-9F3208334BA8}" dt="2023-03-08T14:40:57.469" v="314" actId="478"/>
          <ac:spMkLst>
            <pc:docMk/>
            <pc:sldMk cId="1043963531" sldId="333"/>
            <ac:spMk id="296" creationId="{00000000-0000-0000-0000-000000000000}"/>
          </ac:spMkLst>
        </pc:spChg>
      </pc:sldChg>
      <pc:sldChg chg="modSp add mod">
        <pc:chgData name="ANA SOUZA (TEGPORTO.COM.BR)" userId="4e71cbe6-a119-437d-a7da-28b8e7511891" providerId="ADAL" clId="{8CA0558B-0504-49FF-B908-9F3208334BA8}" dt="2023-03-08T14:41:20.330" v="390" actId="20577"/>
        <pc:sldMkLst>
          <pc:docMk/>
          <pc:sldMk cId="4018444289" sldId="334"/>
        </pc:sldMkLst>
        <pc:spChg chg="mod">
          <ac:chgData name="ANA SOUZA (TEGPORTO.COM.BR)" userId="4e71cbe6-a119-437d-a7da-28b8e7511891" providerId="ADAL" clId="{8CA0558B-0504-49FF-B908-9F3208334BA8}" dt="2023-03-08T14:41:20.330" v="390" actId="20577"/>
          <ac:spMkLst>
            <pc:docMk/>
            <pc:sldMk cId="4018444289" sldId="334"/>
            <ac:spMk id="2" creationId="{5C3370D9-6EF6-BA03-2840-C33908F5CF0B}"/>
          </ac:spMkLst>
        </pc:spChg>
      </pc:sldChg>
      <pc:sldChg chg="addSp delSp modSp add del mod ord">
        <pc:chgData name="ANA SOUZA (TEGPORTO.COM.BR)" userId="4e71cbe6-a119-437d-a7da-28b8e7511891" providerId="ADAL" clId="{8CA0558B-0504-49FF-B908-9F3208334BA8}" dt="2023-03-09T12:57:28.243" v="2700" actId="2696"/>
        <pc:sldMkLst>
          <pc:docMk/>
          <pc:sldMk cId="1967757437" sldId="335"/>
        </pc:sldMkLst>
        <pc:spChg chg="add mod">
          <ac:chgData name="ANA SOUZA (TEGPORTO.COM.BR)" userId="4e71cbe6-a119-437d-a7da-28b8e7511891" providerId="ADAL" clId="{8CA0558B-0504-49FF-B908-9F3208334BA8}" dt="2023-03-09T12:55:05.128" v="2656" actId="20577"/>
          <ac:spMkLst>
            <pc:docMk/>
            <pc:sldMk cId="1967757437" sldId="335"/>
            <ac:spMk id="2" creationId="{91EE3306-025A-890B-D06B-E2BCFB69B9E9}"/>
          </ac:spMkLst>
        </pc:spChg>
        <pc:spChg chg="add del mod">
          <ac:chgData name="ANA SOUZA (TEGPORTO.COM.BR)" userId="4e71cbe6-a119-437d-a7da-28b8e7511891" providerId="ADAL" clId="{8CA0558B-0504-49FF-B908-9F3208334BA8}" dt="2023-03-08T14:47:12.362" v="636" actId="478"/>
          <ac:spMkLst>
            <pc:docMk/>
            <pc:sldMk cId="1967757437" sldId="335"/>
            <ac:spMk id="3" creationId="{58F05AFD-6134-0214-A75D-2E82A27125ED}"/>
          </ac:spMkLst>
        </pc:spChg>
        <pc:spChg chg="mod">
          <ac:chgData name="ANA SOUZA (TEGPORTO.COM.BR)" userId="4e71cbe6-a119-437d-a7da-28b8e7511891" providerId="ADAL" clId="{8CA0558B-0504-49FF-B908-9F3208334BA8}" dt="2023-03-08T14:47:05.242" v="634" actId="20577"/>
          <ac:spMkLst>
            <pc:docMk/>
            <pc:sldMk cId="1967757437" sldId="335"/>
            <ac:spMk id="4" creationId="{CEFC7847-216E-5035-C8F7-2B11631228D8}"/>
          </ac:spMkLst>
        </pc:spChg>
        <pc:spChg chg="del">
          <ac:chgData name="ANA SOUZA (TEGPORTO.COM.BR)" userId="4e71cbe6-a119-437d-a7da-28b8e7511891" providerId="ADAL" clId="{8CA0558B-0504-49FF-B908-9F3208334BA8}" dt="2023-03-08T14:47:10.092" v="635" actId="478"/>
          <ac:spMkLst>
            <pc:docMk/>
            <pc:sldMk cId="1967757437" sldId="335"/>
            <ac:spMk id="296" creationId="{00000000-0000-0000-0000-000000000000}"/>
          </ac:spMkLst>
        </pc:spChg>
      </pc:sldChg>
      <pc:sldChg chg="modSp add del mod">
        <pc:chgData name="ANA SOUZA (TEGPORTO.COM.BR)" userId="4e71cbe6-a119-437d-a7da-28b8e7511891" providerId="ADAL" clId="{8CA0558B-0504-49FF-B908-9F3208334BA8}" dt="2023-03-08T14:52:54.997" v="768" actId="2696"/>
        <pc:sldMkLst>
          <pc:docMk/>
          <pc:sldMk cId="4230447200" sldId="336"/>
        </pc:sldMkLst>
        <pc:graphicFrameChg chg="mod modGraphic">
          <ac:chgData name="ANA SOUZA (TEGPORTO.COM.BR)" userId="4e71cbe6-a119-437d-a7da-28b8e7511891" providerId="ADAL" clId="{8CA0558B-0504-49FF-B908-9F3208334BA8}" dt="2023-03-08T14:51:04.508" v="757" actId="14734"/>
          <ac:graphicFrameMkLst>
            <pc:docMk/>
            <pc:sldMk cId="4230447200" sldId="336"/>
            <ac:graphicFrameMk id="476" creationId="{00000000-0000-0000-0000-000000000000}"/>
          </ac:graphicFrameMkLst>
        </pc:graphicFrameChg>
      </pc:sldChg>
      <pc:sldChg chg="delSp modSp add mod">
        <pc:chgData name="ANA SOUZA (TEGPORTO.COM.BR)" userId="4e71cbe6-a119-437d-a7da-28b8e7511891" providerId="ADAL" clId="{8CA0558B-0504-49FF-B908-9F3208334BA8}" dt="2023-03-08T14:56:32.789" v="823" actId="21"/>
        <pc:sldMkLst>
          <pc:docMk/>
          <pc:sldMk cId="2068143485" sldId="337"/>
        </pc:sldMkLst>
        <pc:graphicFrameChg chg="del mod modGraphic">
          <ac:chgData name="ANA SOUZA (TEGPORTO.COM.BR)" userId="4e71cbe6-a119-437d-a7da-28b8e7511891" providerId="ADAL" clId="{8CA0558B-0504-49FF-B908-9F3208334BA8}" dt="2023-03-08T14:56:32.789" v="823" actId="21"/>
          <ac:graphicFrameMkLst>
            <pc:docMk/>
            <pc:sldMk cId="2068143485" sldId="337"/>
            <ac:graphicFrameMk id="476" creationId="{00000000-0000-0000-0000-000000000000}"/>
          </ac:graphicFrameMkLst>
        </pc:graphicFrameChg>
      </pc:sldChg>
      <pc:sldChg chg="delSp modSp add del mod">
        <pc:chgData name="ANA SOUZA (TEGPORTO.COM.BR)" userId="4e71cbe6-a119-437d-a7da-28b8e7511891" providerId="ADAL" clId="{8CA0558B-0504-49FF-B908-9F3208334BA8}" dt="2023-03-08T16:27:08.211" v="1195" actId="47"/>
        <pc:sldMkLst>
          <pc:docMk/>
          <pc:sldMk cId="712080876" sldId="338"/>
        </pc:sldMkLst>
        <pc:spChg chg="del mod">
          <ac:chgData name="ANA SOUZA (TEGPORTO.COM.BR)" userId="4e71cbe6-a119-437d-a7da-28b8e7511891" providerId="ADAL" clId="{8CA0558B-0504-49FF-B908-9F3208334BA8}" dt="2023-03-08T16:26:34.354" v="1191"/>
          <ac:spMkLst>
            <pc:docMk/>
            <pc:sldMk cId="712080876" sldId="338"/>
            <ac:spMk id="4" creationId="{CEFC7847-216E-5035-C8F7-2B11631228D8}"/>
          </ac:spMkLst>
        </pc:spChg>
      </pc:sldChg>
      <pc:sldChg chg="addSp delSp modSp add mod modShow">
        <pc:chgData name="ANA SOUZA (TEGPORTO.COM.BR)" userId="4e71cbe6-a119-437d-a7da-28b8e7511891" providerId="ADAL" clId="{8CA0558B-0504-49FF-B908-9F3208334BA8}" dt="2023-03-08T16:56:16.340" v="2635" actId="108"/>
        <pc:sldMkLst>
          <pc:docMk/>
          <pc:sldMk cId="2999379650" sldId="338"/>
        </pc:sldMkLst>
        <pc:spChg chg="add del mod">
          <ac:chgData name="ANA SOUZA (TEGPORTO.COM.BR)" userId="4e71cbe6-a119-437d-a7da-28b8e7511891" providerId="ADAL" clId="{8CA0558B-0504-49FF-B908-9F3208334BA8}" dt="2023-03-08T16:46:13.606" v="2568" actId="478"/>
          <ac:spMkLst>
            <pc:docMk/>
            <pc:sldMk cId="2999379650" sldId="338"/>
            <ac:spMk id="2" creationId="{2FEB297A-533F-9EA9-FFF4-2D4B90838C58}"/>
          </ac:spMkLst>
        </pc:spChg>
        <pc:spChg chg="add del mod">
          <ac:chgData name="ANA SOUZA (TEGPORTO.COM.BR)" userId="4e71cbe6-a119-437d-a7da-28b8e7511891" providerId="ADAL" clId="{8CA0558B-0504-49FF-B908-9F3208334BA8}" dt="2023-03-08T16:31:18.596" v="1641" actId="478"/>
          <ac:spMkLst>
            <pc:docMk/>
            <pc:sldMk cId="2999379650" sldId="338"/>
            <ac:spMk id="3" creationId="{7FB83095-AD9E-2B5E-CAEA-20017B7883B8}"/>
          </ac:spMkLst>
        </pc:spChg>
        <pc:spChg chg="mod">
          <ac:chgData name="ANA SOUZA (TEGPORTO.COM.BR)" userId="4e71cbe6-a119-437d-a7da-28b8e7511891" providerId="ADAL" clId="{8CA0558B-0504-49FF-B908-9F3208334BA8}" dt="2023-03-08T16:30:05.314" v="1635" actId="2710"/>
          <ac:spMkLst>
            <pc:docMk/>
            <pc:sldMk cId="2999379650" sldId="338"/>
            <ac:spMk id="4" creationId="{CEFC7847-216E-5035-C8F7-2B11631228D8}"/>
          </ac:spMkLst>
        </pc:spChg>
        <pc:graphicFrameChg chg="add del mod">
          <ac:chgData name="ANA SOUZA (TEGPORTO.COM.BR)" userId="4e71cbe6-a119-437d-a7da-28b8e7511891" providerId="ADAL" clId="{8CA0558B-0504-49FF-B908-9F3208334BA8}" dt="2023-03-08T16:51:16.342" v="2600" actId="478"/>
          <ac:graphicFrameMkLst>
            <pc:docMk/>
            <pc:sldMk cId="2999379650" sldId="338"/>
            <ac:graphicFrameMk id="5" creationId="{B4BD20C2-3FA6-A806-36F9-74DF53A13AF3}"/>
          </ac:graphicFrameMkLst>
        </pc:graphicFrameChg>
        <pc:graphicFrameChg chg="del">
          <ac:chgData name="ANA SOUZA (TEGPORTO.COM.BR)" userId="4e71cbe6-a119-437d-a7da-28b8e7511891" providerId="ADAL" clId="{8CA0558B-0504-49FF-B908-9F3208334BA8}" dt="2023-03-08T16:28:16.499" v="1302" actId="478"/>
          <ac:graphicFrameMkLst>
            <pc:docMk/>
            <pc:sldMk cId="2999379650" sldId="338"/>
            <ac:graphicFrameMk id="7" creationId="{9B34DAC7-E739-6C1E-06EE-E53ACC35DCD5}"/>
          </ac:graphicFrameMkLst>
        </pc:graphicFrameChg>
        <pc:picChg chg="add del mod">
          <ac:chgData name="ANA SOUZA (TEGPORTO.COM.BR)" userId="4e71cbe6-a119-437d-a7da-28b8e7511891" providerId="ADAL" clId="{8CA0558B-0504-49FF-B908-9F3208334BA8}" dt="2023-03-08T16:56:13.012" v="2634" actId="478"/>
          <ac:picMkLst>
            <pc:docMk/>
            <pc:sldMk cId="2999379650" sldId="338"/>
            <ac:picMk id="8" creationId="{284A3BAB-4C65-28DB-D7E8-672167E5D941}"/>
          </ac:picMkLst>
        </pc:picChg>
        <pc:picChg chg="add mod">
          <ac:chgData name="ANA SOUZA (TEGPORTO.COM.BR)" userId="4e71cbe6-a119-437d-a7da-28b8e7511891" providerId="ADAL" clId="{8CA0558B-0504-49FF-B908-9F3208334BA8}" dt="2023-03-08T16:52:05.619" v="2619" actId="1037"/>
          <ac:picMkLst>
            <pc:docMk/>
            <pc:sldMk cId="2999379650" sldId="338"/>
            <ac:picMk id="10" creationId="{E610ABD3-C111-9B89-3757-DFA6EAEB8B2A}"/>
          </ac:picMkLst>
        </pc:picChg>
        <pc:picChg chg="add mod ord">
          <ac:chgData name="ANA SOUZA (TEGPORTO.COM.BR)" userId="4e71cbe6-a119-437d-a7da-28b8e7511891" providerId="ADAL" clId="{8CA0558B-0504-49FF-B908-9F3208334BA8}" dt="2023-03-08T16:56:16.340" v="2635" actId="108"/>
          <ac:picMkLst>
            <pc:docMk/>
            <pc:sldMk cId="2999379650" sldId="338"/>
            <ac:picMk id="12" creationId="{DBE54D48-62D7-A7B1-DBFC-99B569333245}"/>
          </ac:picMkLst>
        </pc:picChg>
      </pc:sldChg>
      <pc:sldChg chg="delSp modSp add mod modShow">
        <pc:chgData name="ANA SOUZA (TEGPORTO.COM.BR)" userId="4e71cbe6-a119-437d-a7da-28b8e7511891" providerId="ADAL" clId="{8CA0558B-0504-49FF-B908-9F3208334BA8}" dt="2023-03-09T13:11:32.462" v="3201" actId="2710"/>
        <pc:sldMkLst>
          <pc:docMk/>
          <pc:sldMk cId="4284269079" sldId="339"/>
        </pc:sldMkLst>
        <pc:spChg chg="del mod">
          <ac:chgData name="ANA SOUZA (TEGPORTO.COM.BR)" userId="4e71cbe6-a119-437d-a7da-28b8e7511891" providerId="ADAL" clId="{8CA0558B-0504-49FF-B908-9F3208334BA8}" dt="2023-03-08T16:41:53.795" v="2410" actId="478"/>
          <ac:spMkLst>
            <pc:docMk/>
            <pc:sldMk cId="4284269079" sldId="339"/>
            <ac:spMk id="2" creationId="{2FEB297A-533F-9EA9-FFF4-2D4B90838C58}"/>
          </ac:spMkLst>
        </pc:spChg>
        <pc:spChg chg="mod">
          <ac:chgData name="ANA SOUZA (TEGPORTO.COM.BR)" userId="4e71cbe6-a119-437d-a7da-28b8e7511891" providerId="ADAL" clId="{8CA0558B-0504-49FF-B908-9F3208334BA8}" dt="2023-03-09T13:11:32.462" v="3201" actId="2710"/>
          <ac:spMkLst>
            <pc:docMk/>
            <pc:sldMk cId="4284269079" sldId="339"/>
            <ac:spMk id="4" creationId="{CEFC7847-216E-5035-C8F7-2B11631228D8}"/>
          </ac:spMkLst>
        </pc:spChg>
      </pc:sldChg>
      <pc:sldChg chg="addSp modSp add mod">
        <pc:chgData name="ANA SOUZA (TEGPORTO.COM.BR)" userId="4e71cbe6-a119-437d-a7da-28b8e7511891" providerId="ADAL" clId="{8CA0558B-0504-49FF-B908-9F3208334BA8}" dt="2023-03-09T13:11:13.216" v="3199" actId="208"/>
        <pc:sldMkLst>
          <pc:docMk/>
          <pc:sldMk cId="3332867035" sldId="340"/>
        </pc:sldMkLst>
        <pc:spChg chg="mod">
          <ac:chgData name="ANA SOUZA (TEGPORTO.COM.BR)" userId="4e71cbe6-a119-437d-a7da-28b8e7511891" providerId="ADAL" clId="{8CA0558B-0504-49FF-B908-9F3208334BA8}" dt="2023-03-09T13:06:03.170" v="3104" actId="1076"/>
          <ac:spMkLst>
            <pc:docMk/>
            <pc:sldMk cId="3332867035" sldId="340"/>
            <ac:spMk id="4" creationId="{CEFC7847-216E-5035-C8F7-2B11631228D8}"/>
          </ac:spMkLst>
        </pc:spChg>
        <pc:spChg chg="add mod">
          <ac:chgData name="ANA SOUZA (TEGPORTO.COM.BR)" userId="4e71cbe6-a119-437d-a7da-28b8e7511891" providerId="ADAL" clId="{8CA0558B-0504-49FF-B908-9F3208334BA8}" dt="2023-03-09T13:10:00.101" v="3194" actId="1037"/>
          <ac:spMkLst>
            <pc:docMk/>
            <pc:sldMk cId="3332867035" sldId="340"/>
            <ac:spMk id="5" creationId="{2282DA8E-032E-291C-C978-5FFEE4CE62B5}"/>
          </ac:spMkLst>
        </pc:spChg>
        <pc:spChg chg="add mod">
          <ac:chgData name="ANA SOUZA (TEGPORTO.COM.BR)" userId="4e71cbe6-a119-437d-a7da-28b8e7511891" providerId="ADAL" clId="{8CA0558B-0504-49FF-B908-9F3208334BA8}" dt="2023-03-09T13:09:45.589" v="3183" actId="108"/>
          <ac:spMkLst>
            <pc:docMk/>
            <pc:sldMk cId="3332867035" sldId="340"/>
            <ac:spMk id="6" creationId="{3078088B-21FF-B6B0-3C88-C94B72EF4251}"/>
          </ac:spMkLst>
        </pc:spChg>
        <pc:spChg chg="add mod">
          <ac:chgData name="ANA SOUZA (TEGPORTO.COM.BR)" userId="4e71cbe6-a119-437d-a7da-28b8e7511891" providerId="ADAL" clId="{8CA0558B-0504-49FF-B908-9F3208334BA8}" dt="2023-03-09T13:09:49.567" v="3184" actId="108"/>
          <ac:spMkLst>
            <pc:docMk/>
            <pc:sldMk cId="3332867035" sldId="340"/>
            <ac:spMk id="7" creationId="{642E6F6B-993E-417C-E91D-8C8ED3F8013A}"/>
          </ac:spMkLst>
        </pc:spChg>
        <pc:spChg chg="add mod">
          <ac:chgData name="ANA SOUZA (TEGPORTO.COM.BR)" userId="4e71cbe6-a119-437d-a7da-28b8e7511891" providerId="ADAL" clId="{8CA0558B-0504-49FF-B908-9F3208334BA8}" dt="2023-03-09T13:11:13.216" v="3199" actId="208"/>
          <ac:spMkLst>
            <pc:docMk/>
            <pc:sldMk cId="3332867035" sldId="340"/>
            <ac:spMk id="9" creationId="{DF33135E-16D3-83A2-6888-D20361CEB1E4}"/>
          </ac:spMkLst>
        </pc:spChg>
        <pc:grpChg chg="add mod">
          <ac:chgData name="ANA SOUZA (TEGPORTO.COM.BR)" userId="4e71cbe6-a119-437d-a7da-28b8e7511891" providerId="ADAL" clId="{8CA0558B-0504-49FF-B908-9F3208334BA8}" dt="2023-03-09T13:05:37.422" v="3100" actId="164"/>
          <ac:grpSpMkLst>
            <pc:docMk/>
            <pc:sldMk cId="3332867035" sldId="340"/>
            <ac:grpSpMk id="8" creationId="{89107D4F-0537-21C9-5B41-702FFD40940F}"/>
          </ac:grpSpMkLst>
        </pc:grpChg>
        <pc:picChg chg="add mod">
          <ac:chgData name="ANA SOUZA (TEGPORTO.COM.BR)" userId="4e71cbe6-a119-437d-a7da-28b8e7511891" providerId="ADAL" clId="{8CA0558B-0504-49FF-B908-9F3208334BA8}" dt="2023-03-09T13:05:37.422" v="3100" actId="164"/>
          <ac:picMkLst>
            <pc:docMk/>
            <pc:sldMk cId="3332867035" sldId="340"/>
            <ac:picMk id="3" creationId="{1120F60C-108C-88F3-99A5-DACA80844198}"/>
          </ac:picMkLst>
        </pc:picChg>
      </pc:sldChg>
    </pc:docChg>
  </pc:docChgLst>
  <pc:docChgLst>
    <pc:chgData name="ANA SOUZA (TEGPORTO.COM.BR)" userId="S::ana_souza@tegporto.com.br::4e71cbe6-a119-437d-a7da-28b8e7511891" providerId="AD" clId="Web-{D9DFA897-0E6D-F81E-9FDF-5291F232E65C}"/>
    <pc:docChg chg="addSld modSld sldOrd">
      <pc:chgData name="ANA SOUZA (TEGPORTO.COM.BR)" userId="S::ana_souza@tegporto.com.br::4e71cbe6-a119-437d-a7da-28b8e7511891" providerId="AD" clId="Web-{D9DFA897-0E6D-F81E-9FDF-5291F232E65C}" dt="2023-03-02T13:51:50.690" v="685" actId="20577"/>
      <pc:docMkLst>
        <pc:docMk/>
      </pc:docMkLst>
      <pc:sldChg chg="modSp">
        <pc:chgData name="ANA SOUZA (TEGPORTO.COM.BR)" userId="S::ana_souza@tegporto.com.br::4e71cbe6-a119-437d-a7da-28b8e7511891" providerId="AD" clId="Web-{D9DFA897-0E6D-F81E-9FDF-5291F232E65C}" dt="2023-03-02T12:49:40.060" v="1" actId="20577"/>
        <pc:sldMkLst>
          <pc:docMk/>
          <pc:sldMk cId="1706939580" sldId="301"/>
        </pc:sldMkLst>
        <pc:spChg chg="mod">
          <ac:chgData name="ANA SOUZA (TEGPORTO.COM.BR)" userId="S::ana_souza@tegporto.com.br::4e71cbe6-a119-437d-a7da-28b8e7511891" providerId="AD" clId="Web-{D9DFA897-0E6D-F81E-9FDF-5291F232E65C}" dt="2023-03-02T12:49:40.060" v="1" actId="20577"/>
          <ac:spMkLst>
            <pc:docMk/>
            <pc:sldMk cId="1706939580" sldId="301"/>
            <ac:spMk id="10" creationId="{C214BE40-CF58-44FF-A3F7-3682781D50BE}"/>
          </ac:spMkLst>
        </pc:spChg>
      </pc:sldChg>
      <pc:sldChg chg="modSp ord">
        <pc:chgData name="ANA SOUZA (TEGPORTO.COM.BR)" userId="S::ana_souza@tegporto.com.br::4e71cbe6-a119-437d-a7da-28b8e7511891" providerId="AD" clId="Web-{D9DFA897-0E6D-F81E-9FDF-5291F232E65C}" dt="2023-03-02T13:35:40.680" v="377"/>
        <pc:sldMkLst>
          <pc:docMk/>
          <pc:sldMk cId="2262960056" sldId="307"/>
        </pc:sldMkLst>
        <pc:spChg chg="mod">
          <ac:chgData name="ANA SOUZA (TEGPORTO.COM.BR)" userId="S::ana_souza@tegporto.com.br::4e71cbe6-a119-437d-a7da-28b8e7511891" providerId="AD" clId="Web-{D9DFA897-0E6D-F81E-9FDF-5291F232E65C}" dt="2023-03-02T13:06:57.900" v="364" actId="1076"/>
          <ac:spMkLst>
            <pc:docMk/>
            <pc:sldMk cId="2262960056" sldId="307"/>
            <ac:spMk id="3" creationId="{FFAA3DC6-A160-C21E-126F-EB8A77F1E9F8}"/>
          </ac:spMkLst>
        </pc:spChg>
        <pc:spChg chg="mod">
          <ac:chgData name="ANA SOUZA (TEGPORTO.COM.BR)" userId="S::ana_souza@tegporto.com.br::4e71cbe6-a119-437d-a7da-28b8e7511891" providerId="AD" clId="Web-{D9DFA897-0E6D-F81E-9FDF-5291F232E65C}" dt="2023-03-02T13:06:38.852" v="363" actId="1076"/>
          <ac:spMkLst>
            <pc:docMk/>
            <pc:sldMk cId="2262960056" sldId="307"/>
            <ac:spMk id="676" creationId="{00000000-0000-0000-0000-000000000000}"/>
          </ac:spMkLst>
        </pc:spChg>
      </pc:sldChg>
      <pc:sldChg chg="modSp add ord replId">
        <pc:chgData name="ANA SOUZA (TEGPORTO.COM.BR)" userId="S::ana_souza@tegporto.com.br::4e71cbe6-a119-437d-a7da-28b8e7511891" providerId="AD" clId="Web-{D9DFA897-0E6D-F81E-9FDF-5291F232E65C}" dt="2023-03-02T13:48:52.686" v="598" actId="1076"/>
        <pc:sldMkLst>
          <pc:docMk/>
          <pc:sldMk cId="1732989277" sldId="308"/>
        </pc:sldMkLst>
        <pc:spChg chg="mod">
          <ac:chgData name="ANA SOUZA (TEGPORTO.COM.BR)" userId="S::ana_souza@tegporto.com.br::4e71cbe6-a119-437d-a7da-28b8e7511891" providerId="AD" clId="Web-{D9DFA897-0E6D-F81E-9FDF-5291F232E65C}" dt="2023-03-02T13:48:52.686" v="598" actId="1076"/>
          <ac:spMkLst>
            <pc:docMk/>
            <pc:sldMk cId="1732989277" sldId="308"/>
            <ac:spMk id="3" creationId="{FFAA3DC6-A160-C21E-126F-EB8A77F1E9F8}"/>
          </ac:spMkLst>
        </pc:spChg>
        <pc:spChg chg="mod">
          <ac:chgData name="ANA SOUZA (TEGPORTO.COM.BR)" userId="S::ana_souza@tegporto.com.br::4e71cbe6-a119-437d-a7da-28b8e7511891" providerId="AD" clId="Web-{D9DFA897-0E6D-F81E-9FDF-5291F232E65C}" dt="2023-03-02T13:07:56.761" v="366" actId="1076"/>
          <ac:spMkLst>
            <pc:docMk/>
            <pc:sldMk cId="1732989277" sldId="308"/>
            <ac:spMk id="676" creationId="{00000000-0000-0000-0000-000000000000}"/>
          </ac:spMkLst>
        </pc:spChg>
      </pc:sldChg>
      <pc:sldChg chg="modSp add ord replId">
        <pc:chgData name="ANA SOUZA (TEGPORTO.COM.BR)" userId="S::ana_souza@tegporto.com.br::4e71cbe6-a119-437d-a7da-28b8e7511891" providerId="AD" clId="Web-{D9DFA897-0E6D-F81E-9FDF-5291F232E65C}" dt="2023-03-02T13:36:05.962" v="379"/>
        <pc:sldMkLst>
          <pc:docMk/>
          <pc:sldMk cId="4010650486" sldId="309"/>
        </pc:sldMkLst>
        <pc:spChg chg="mod">
          <ac:chgData name="ANA SOUZA (TEGPORTO.COM.BR)" userId="S::ana_souza@tegporto.com.br::4e71cbe6-a119-437d-a7da-28b8e7511891" providerId="AD" clId="Web-{D9DFA897-0E6D-F81E-9FDF-5291F232E65C}" dt="2023-03-02T13:08:31.340" v="374" actId="1076"/>
          <ac:spMkLst>
            <pc:docMk/>
            <pc:sldMk cId="4010650486" sldId="309"/>
            <ac:spMk id="3" creationId="{FFAA3DC6-A160-C21E-126F-EB8A77F1E9F8}"/>
          </ac:spMkLst>
        </pc:spChg>
        <pc:spChg chg="mod">
          <ac:chgData name="ANA SOUZA (TEGPORTO.COM.BR)" userId="S::ana_souza@tegporto.com.br::4e71cbe6-a119-437d-a7da-28b8e7511891" providerId="AD" clId="Web-{D9DFA897-0E6D-F81E-9FDF-5291F232E65C}" dt="2023-03-02T13:08:25.574" v="372" actId="1076"/>
          <ac:spMkLst>
            <pc:docMk/>
            <pc:sldMk cId="4010650486" sldId="309"/>
            <ac:spMk id="676" creationId="{00000000-0000-0000-0000-000000000000}"/>
          </ac:spMkLst>
        </pc:spChg>
      </pc:sldChg>
      <pc:sldChg chg="modSp add ord replId">
        <pc:chgData name="ANA SOUZA (TEGPORTO.COM.BR)" userId="S::ana_souza@tegporto.com.br::4e71cbe6-a119-437d-a7da-28b8e7511891" providerId="AD" clId="Web-{D9DFA897-0E6D-F81E-9FDF-5291F232E65C}" dt="2023-03-02T13:36:05.962" v="378"/>
        <pc:sldMkLst>
          <pc:docMk/>
          <pc:sldMk cId="4238300661" sldId="310"/>
        </pc:sldMkLst>
        <pc:spChg chg="mod">
          <ac:chgData name="ANA SOUZA (TEGPORTO.COM.BR)" userId="S::ana_souza@tegporto.com.br::4e71cbe6-a119-437d-a7da-28b8e7511891" providerId="AD" clId="Web-{D9DFA897-0E6D-F81E-9FDF-5291F232E65C}" dt="2023-03-02T13:06:24.227" v="361" actId="1076"/>
          <ac:spMkLst>
            <pc:docMk/>
            <pc:sldMk cId="4238300661" sldId="310"/>
            <ac:spMk id="3" creationId="{FFAA3DC6-A160-C21E-126F-EB8A77F1E9F8}"/>
          </ac:spMkLst>
        </pc:spChg>
        <pc:spChg chg="mod">
          <ac:chgData name="ANA SOUZA (TEGPORTO.COM.BR)" userId="S::ana_souza@tegporto.com.br::4e71cbe6-a119-437d-a7da-28b8e7511891" providerId="AD" clId="Web-{D9DFA897-0E6D-F81E-9FDF-5291F232E65C}" dt="2023-03-02T13:06:28.462" v="362" actId="1076"/>
          <ac:spMkLst>
            <pc:docMk/>
            <pc:sldMk cId="4238300661" sldId="310"/>
            <ac:spMk id="676" creationId="{00000000-0000-0000-0000-000000000000}"/>
          </ac:spMkLst>
        </pc:spChg>
      </pc:sldChg>
      <pc:sldChg chg="addSp delSp modSp add replId">
        <pc:chgData name="ANA SOUZA (TEGPORTO.COM.BR)" userId="S::ana_souza@tegporto.com.br::4e71cbe6-a119-437d-a7da-28b8e7511891" providerId="AD" clId="Web-{D9DFA897-0E6D-F81E-9FDF-5291F232E65C}" dt="2023-03-02T13:47:40.793" v="597" actId="1076"/>
        <pc:sldMkLst>
          <pc:docMk/>
          <pc:sldMk cId="795937947" sldId="311"/>
        </pc:sldMkLst>
        <pc:spChg chg="mod">
          <ac:chgData name="ANA SOUZA (TEGPORTO.COM.BR)" userId="S::ana_souza@tegporto.com.br::4e71cbe6-a119-437d-a7da-28b8e7511891" providerId="AD" clId="Web-{D9DFA897-0E6D-F81E-9FDF-5291F232E65C}" dt="2023-03-02T13:45:26.336" v="550" actId="20577"/>
          <ac:spMkLst>
            <pc:docMk/>
            <pc:sldMk cId="795937947" sldId="311"/>
            <ac:spMk id="3" creationId="{FFAA3DC6-A160-C21E-126F-EB8A77F1E9F8}"/>
          </ac:spMkLst>
        </pc:spChg>
        <pc:spChg chg="mod">
          <ac:chgData name="ANA SOUZA (TEGPORTO.COM.BR)" userId="S::ana_souza@tegporto.com.br::4e71cbe6-a119-437d-a7da-28b8e7511891" providerId="AD" clId="Web-{D9DFA897-0E6D-F81E-9FDF-5291F232E65C}" dt="2023-03-02T13:47:40.793" v="597" actId="1076"/>
          <ac:spMkLst>
            <pc:docMk/>
            <pc:sldMk cId="795937947" sldId="311"/>
            <ac:spMk id="676" creationId="{00000000-0000-0000-0000-000000000000}"/>
          </ac:spMkLst>
        </pc:spChg>
        <pc:picChg chg="add del mod">
          <ac:chgData name="ANA SOUZA (TEGPORTO.COM.BR)" userId="S::ana_souza@tegporto.com.br::4e71cbe6-a119-437d-a7da-28b8e7511891" providerId="AD" clId="Web-{D9DFA897-0E6D-F81E-9FDF-5291F232E65C}" dt="2023-03-02T13:45:47.774" v="565"/>
          <ac:picMkLst>
            <pc:docMk/>
            <pc:sldMk cId="795937947" sldId="311"/>
            <ac:picMk id="2" creationId="{CC648865-BBAD-999C-0C0A-BF4448831FF9}"/>
          </ac:picMkLst>
        </pc:picChg>
        <pc:picChg chg="add del mod">
          <ac:chgData name="ANA SOUZA (TEGPORTO.COM.BR)" userId="S::ana_souza@tegporto.com.br::4e71cbe6-a119-437d-a7da-28b8e7511891" providerId="AD" clId="Web-{D9DFA897-0E6D-F81E-9FDF-5291F232E65C}" dt="2023-03-02T13:45:47.774" v="564"/>
          <ac:picMkLst>
            <pc:docMk/>
            <pc:sldMk cId="795937947" sldId="311"/>
            <ac:picMk id="4" creationId="{9F6199A4-7D67-49F2-2632-6F841685A305}"/>
          </ac:picMkLst>
        </pc:picChg>
        <pc:picChg chg="add del mod">
          <ac:chgData name="ANA SOUZA (TEGPORTO.COM.BR)" userId="S::ana_souza@tegporto.com.br::4e71cbe6-a119-437d-a7da-28b8e7511891" providerId="AD" clId="Web-{D9DFA897-0E6D-F81E-9FDF-5291F232E65C}" dt="2023-03-02T13:45:47.774" v="563"/>
          <ac:picMkLst>
            <pc:docMk/>
            <pc:sldMk cId="795937947" sldId="311"/>
            <ac:picMk id="5" creationId="{A035BF53-0F57-4A58-E9E8-E324EB45F88C}"/>
          </ac:picMkLst>
        </pc:picChg>
        <pc:picChg chg="add mod">
          <ac:chgData name="ANA SOUZA (TEGPORTO.COM.BR)" userId="S::ana_souza@tegporto.com.br::4e71cbe6-a119-437d-a7da-28b8e7511891" providerId="AD" clId="Web-{D9DFA897-0E6D-F81E-9FDF-5291F232E65C}" dt="2023-03-02T13:46:54.995" v="594"/>
          <ac:picMkLst>
            <pc:docMk/>
            <pc:sldMk cId="795937947" sldId="311"/>
            <ac:picMk id="6" creationId="{BB618B9C-2927-DA8B-83B8-ADF1D746C3BE}"/>
          </ac:picMkLst>
        </pc:picChg>
        <pc:picChg chg="add mod">
          <ac:chgData name="ANA SOUZA (TEGPORTO.COM.BR)" userId="S::ana_souza@tegporto.com.br::4e71cbe6-a119-437d-a7da-28b8e7511891" providerId="AD" clId="Web-{D9DFA897-0E6D-F81E-9FDF-5291F232E65C}" dt="2023-03-02T13:46:57.573" v="595"/>
          <ac:picMkLst>
            <pc:docMk/>
            <pc:sldMk cId="795937947" sldId="311"/>
            <ac:picMk id="7" creationId="{B8FB34B8-5D54-A546-23C4-C73014910C07}"/>
          </ac:picMkLst>
        </pc:picChg>
        <pc:picChg chg="add mod">
          <ac:chgData name="ANA SOUZA (TEGPORTO.COM.BR)" userId="S::ana_souza@tegporto.com.br::4e71cbe6-a119-437d-a7da-28b8e7511891" providerId="AD" clId="Web-{D9DFA897-0E6D-F81E-9FDF-5291F232E65C}" dt="2023-03-02T13:47:02.808" v="596"/>
          <ac:picMkLst>
            <pc:docMk/>
            <pc:sldMk cId="795937947" sldId="311"/>
            <ac:picMk id="8" creationId="{90C0873A-3060-0A81-AD7E-35A64E1ECBFB}"/>
          </ac:picMkLst>
        </pc:picChg>
        <pc:picChg chg="add mod">
          <ac:chgData name="ANA SOUZA (TEGPORTO.COM.BR)" userId="S::ana_souza@tegporto.com.br::4e71cbe6-a119-437d-a7da-28b8e7511891" providerId="AD" clId="Web-{D9DFA897-0E6D-F81E-9FDF-5291F232E65C}" dt="2023-03-02T13:46:52.354" v="593"/>
          <ac:picMkLst>
            <pc:docMk/>
            <pc:sldMk cId="795937947" sldId="311"/>
            <ac:picMk id="9" creationId="{6BFF672D-94AE-EF78-ADE6-A90B4B28837F}"/>
          </ac:picMkLst>
        </pc:picChg>
      </pc:sldChg>
      <pc:sldChg chg="modSp add ord replId">
        <pc:chgData name="ANA SOUZA (TEGPORTO.COM.BR)" userId="S::ana_souza@tegporto.com.br::4e71cbe6-a119-437d-a7da-28b8e7511891" providerId="AD" clId="Web-{D9DFA897-0E6D-F81E-9FDF-5291F232E65C}" dt="2023-03-02T13:51:50.690" v="685" actId="20577"/>
        <pc:sldMkLst>
          <pc:docMk/>
          <pc:sldMk cId="538582795" sldId="312"/>
        </pc:sldMkLst>
        <pc:spChg chg="mod">
          <ac:chgData name="ANA SOUZA (TEGPORTO.COM.BR)" userId="S::ana_souza@tegporto.com.br::4e71cbe6-a119-437d-a7da-28b8e7511891" providerId="AD" clId="Web-{D9DFA897-0E6D-F81E-9FDF-5291F232E65C}" dt="2023-03-02T13:51:50.690" v="685" actId="20577"/>
          <ac:spMkLst>
            <pc:docMk/>
            <pc:sldMk cId="538582795" sldId="312"/>
            <ac:spMk id="3" creationId="{FFAA3DC6-A160-C21E-126F-EB8A77F1E9F8}"/>
          </ac:spMkLst>
        </pc:spChg>
        <pc:spChg chg="mod">
          <ac:chgData name="ANA SOUZA (TEGPORTO.COM.BR)" userId="S::ana_souza@tegporto.com.br::4e71cbe6-a119-437d-a7da-28b8e7511891" providerId="AD" clId="Web-{D9DFA897-0E6D-F81E-9FDF-5291F232E65C}" dt="2023-03-02T13:49:59.156" v="615" actId="1076"/>
          <ac:spMkLst>
            <pc:docMk/>
            <pc:sldMk cId="538582795" sldId="312"/>
            <ac:spMk id="67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945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0225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5470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509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072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7330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4223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1513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223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006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7992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2614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2536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210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2186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126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3.png"/><Relationship Id="rId7" Type="http://schemas.openxmlformats.org/officeDocument/2006/relationships/slide" Target="slide2.xml"/><Relationship Id="rId12" Type="http://schemas.openxmlformats.org/officeDocument/2006/relationships/slide" Target="slide1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6.xml"/><Relationship Id="rId5" Type="http://schemas.openxmlformats.org/officeDocument/2006/relationships/image" Target="../media/image5.png"/><Relationship Id="rId10" Type="http://schemas.openxmlformats.org/officeDocument/2006/relationships/slide" Target="slide12.xml"/><Relationship Id="rId4" Type="http://schemas.openxmlformats.org/officeDocument/2006/relationships/image" Target="../media/image4.png"/><Relationship Id="rId9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slide" Target="slide1.xml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9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9.svg"/><Relationship Id="rId5" Type="http://schemas.openxmlformats.org/officeDocument/2006/relationships/image" Target="../media/image39.png"/><Relationship Id="rId10" Type="http://schemas.openxmlformats.org/officeDocument/2006/relationships/image" Target="../media/image8.png"/><Relationship Id="rId4" Type="http://schemas.openxmlformats.org/officeDocument/2006/relationships/image" Target="../media/image38.png"/><Relationship Id="rId9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training/modules/get-started-with-powerapps/4-5-design-app" TargetMode="External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slide" Target="slide1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sv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png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oft Apps">
            <a:extLst>
              <a:ext uri="{FF2B5EF4-FFF2-40B4-BE49-F238E27FC236}">
                <a16:creationId xmlns:a16="http://schemas.microsoft.com/office/drawing/2014/main" id="{6B339FEA-E0F5-4357-8F27-2D00E51478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34" t="31191" r="29650" b="30112"/>
          <a:stretch/>
        </p:blipFill>
        <p:spPr bwMode="auto">
          <a:xfrm>
            <a:off x="232330" y="4376957"/>
            <a:ext cx="688156" cy="68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576409" y="741599"/>
            <a:ext cx="7988915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/>
              <a:t>Guia de Desenvolvimento Power Apps</a:t>
            </a:r>
            <a:br>
              <a:rPr lang="pt-BR" b="0" dirty="0"/>
            </a:br>
            <a:r>
              <a:rPr lang="pt-BR" sz="2500" b="0" dirty="0"/>
              <a:t>(Módulo 1)</a:t>
            </a:r>
            <a:endParaRPr sz="2500" b="0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3A7EDBB-B44C-4FA5-A5E7-37D8A5CFF9CD}"/>
              </a:ext>
            </a:extLst>
          </p:cNvPr>
          <p:cNvGrpSpPr/>
          <p:nvPr/>
        </p:nvGrpSpPr>
        <p:grpSpPr>
          <a:xfrm>
            <a:off x="1735079" y="3025039"/>
            <a:ext cx="5718338" cy="1557465"/>
            <a:chOff x="1735079" y="3268882"/>
            <a:chExt cx="5718338" cy="1557465"/>
          </a:xfrm>
        </p:grpSpPr>
        <p:sp>
          <p:nvSpPr>
            <p:cNvPr id="2" name="Elipse 1">
              <a:hlinkClick r:id="rId7" action="ppaction://hlinksldjump"/>
              <a:extLst>
                <a:ext uri="{FF2B5EF4-FFF2-40B4-BE49-F238E27FC236}">
                  <a16:creationId xmlns:a16="http://schemas.microsoft.com/office/drawing/2014/main" id="{6399EF1D-F7B4-46A3-978E-4D1660886B51}"/>
                </a:ext>
              </a:extLst>
            </p:cNvPr>
            <p:cNvSpPr/>
            <p:nvPr/>
          </p:nvSpPr>
          <p:spPr>
            <a:xfrm>
              <a:off x="1735079" y="3268882"/>
              <a:ext cx="1335034" cy="554418"/>
            </a:xfrm>
            <a:prstGeom prst="ellipse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latin typeface="Lexend Deca" panose="020B0604020202020204" charset="-78"/>
                  <a:cs typeface="Lexend Deca" panose="020B0604020202020204" charset="-78"/>
                </a:rPr>
                <a:t>1. Página Inicial do Power Apps</a:t>
              </a:r>
            </a:p>
          </p:txBody>
        </p:sp>
        <p:sp>
          <p:nvSpPr>
            <p:cNvPr id="10" name="Elipse 9">
              <a:hlinkClick r:id="rId8" action="ppaction://hlinksldjump"/>
              <a:extLst>
                <a:ext uri="{FF2B5EF4-FFF2-40B4-BE49-F238E27FC236}">
                  <a16:creationId xmlns:a16="http://schemas.microsoft.com/office/drawing/2014/main" id="{060A97BE-A4E7-45E8-A299-D33D0BB5B9B7}"/>
                </a:ext>
              </a:extLst>
            </p:cNvPr>
            <p:cNvSpPr/>
            <p:nvPr/>
          </p:nvSpPr>
          <p:spPr>
            <a:xfrm>
              <a:off x="1735079" y="4271929"/>
              <a:ext cx="1335034" cy="554418"/>
            </a:xfrm>
            <a:prstGeom prst="ellipse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latin typeface="Lexend Deca" panose="020B0604020202020204" charset="-78"/>
                  <a:cs typeface="Lexend Deca" panose="020B0604020202020204" charset="-78"/>
                </a:rPr>
                <a:t>4. Fazendo um App baseado em uma BD</a:t>
              </a:r>
            </a:p>
          </p:txBody>
        </p:sp>
        <p:sp>
          <p:nvSpPr>
            <p:cNvPr id="12" name="Elipse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C6A32FE8-9682-4D0A-B3C4-96696A508F61}"/>
                </a:ext>
              </a:extLst>
            </p:cNvPr>
            <p:cNvSpPr/>
            <p:nvPr/>
          </p:nvSpPr>
          <p:spPr>
            <a:xfrm>
              <a:off x="3926731" y="3268882"/>
              <a:ext cx="1335034" cy="554418"/>
            </a:xfrm>
            <a:prstGeom prst="ellipse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latin typeface="Lexend Deca" panose="020B0604020202020204" charset="-78"/>
                  <a:cs typeface="Lexend Deca" panose="020B0604020202020204" charset="-78"/>
                </a:rPr>
                <a:t>2. Iniciando um App</a:t>
              </a:r>
            </a:p>
          </p:txBody>
        </p:sp>
        <p:sp>
          <p:nvSpPr>
            <p:cNvPr id="13" name="Elipse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7A370EEF-FBDE-4005-9C5E-6F16448E7F72}"/>
                </a:ext>
              </a:extLst>
            </p:cNvPr>
            <p:cNvSpPr/>
            <p:nvPr/>
          </p:nvSpPr>
          <p:spPr>
            <a:xfrm>
              <a:off x="3926731" y="4271929"/>
              <a:ext cx="1335034" cy="554418"/>
            </a:xfrm>
            <a:prstGeom prst="ellipse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latin typeface="Lexend Deca" panose="020B0604020202020204" charset="-78"/>
                  <a:cs typeface="Lexend Deca" panose="020B0604020202020204" charset="-78"/>
                </a:rPr>
                <a:t>5. Propriedades dos Itens</a:t>
              </a:r>
            </a:p>
          </p:txBody>
        </p:sp>
        <p:sp>
          <p:nvSpPr>
            <p:cNvPr id="14" name="Elipse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CDD1564D-1C66-4FAC-971C-5F2705B9011D}"/>
                </a:ext>
              </a:extLst>
            </p:cNvPr>
            <p:cNvSpPr/>
            <p:nvPr/>
          </p:nvSpPr>
          <p:spPr>
            <a:xfrm>
              <a:off x="6118383" y="3268882"/>
              <a:ext cx="1335034" cy="554418"/>
            </a:xfrm>
            <a:prstGeom prst="ellipse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latin typeface="Lexend Deca" panose="020B0604020202020204" charset="-78"/>
                  <a:cs typeface="Lexend Deca" panose="020B0604020202020204" charset="-78"/>
                </a:rPr>
                <a:t>3. Layouts: Tablet e Telefone</a:t>
              </a:r>
            </a:p>
          </p:txBody>
        </p:sp>
        <p:sp>
          <p:nvSpPr>
            <p:cNvPr id="15" name="Elipse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DAD642A3-055F-4F67-B9D8-F13EBBADD00A}"/>
                </a:ext>
              </a:extLst>
            </p:cNvPr>
            <p:cNvSpPr/>
            <p:nvPr/>
          </p:nvSpPr>
          <p:spPr>
            <a:xfrm>
              <a:off x="6118383" y="4271929"/>
              <a:ext cx="1335034" cy="554418"/>
            </a:xfrm>
            <a:prstGeom prst="ellipse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latin typeface="Lexend Deca" panose="020B0604020202020204" charset="-78"/>
                  <a:cs typeface="Lexend Deca" panose="020B0604020202020204" charset="-78"/>
                </a:rPr>
                <a:t>6. Conectando uma nova Base de Dados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E9AF187D-1DD8-4BB7-AA86-9D7A7E56B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067" y="1867022"/>
            <a:ext cx="4086759" cy="30312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77" name="Google Shape;677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A610DA-FFA5-4B3B-AA41-292AA861CB70}"/>
              </a:ext>
            </a:extLst>
          </p:cNvPr>
          <p:cNvSpPr txBox="1"/>
          <p:nvPr/>
        </p:nvSpPr>
        <p:spPr>
          <a:xfrm>
            <a:off x="2286000" y="24230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E2CFDEE-4517-4B38-A8D2-4345B75D66A8}"/>
              </a:ext>
            </a:extLst>
          </p:cNvPr>
          <p:cNvSpPr txBox="1"/>
          <p:nvPr/>
        </p:nvSpPr>
        <p:spPr>
          <a:xfrm>
            <a:off x="2286000" y="24230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0" name="Google Shape;150;p22">
            <a:extLst>
              <a:ext uri="{FF2B5EF4-FFF2-40B4-BE49-F238E27FC236}">
                <a16:creationId xmlns:a16="http://schemas.microsoft.com/office/drawing/2014/main" id="{A8EDEEFE-35C6-4831-8722-3FA07FB732AB}"/>
              </a:ext>
            </a:extLst>
          </p:cNvPr>
          <p:cNvSpPr txBox="1">
            <a:spLocks/>
          </p:cNvSpPr>
          <p:nvPr/>
        </p:nvSpPr>
        <p:spPr>
          <a:xfrm>
            <a:off x="550199" y="610755"/>
            <a:ext cx="8184497" cy="5120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4. Iniciando um App baseado em uma Base de Dados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4B86112-C7FC-4C42-A9FB-4610892FBF49}"/>
              </a:ext>
            </a:extLst>
          </p:cNvPr>
          <p:cNvSpPr/>
          <p:nvPr/>
        </p:nvSpPr>
        <p:spPr>
          <a:xfrm>
            <a:off x="3301641" y="2687637"/>
            <a:ext cx="1281048" cy="19936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29EC59B-0FEF-42E3-9294-427B5F41DBB9}"/>
              </a:ext>
            </a:extLst>
          </p:cNvPr>
          <p:cNvSpPr txBox="1"/>
          <p:nvPr/>
        </p:nvSpPr>
        <p:spPr>
          <a:xfrm>
            <a:off x="366783" y="984725"/>
            <a:ext cx="8367913" cy="111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30200" algn="just">
              <a:lnSpc>
                <a:spcPct val="114999"/>
              </a:lnSpc>
              <a:spcBef>
                <a:spcPts val="600"/>
              </a:spcBef>
              <a:buSzPts val="1600"/>
              <a:buFont typeface="Muli"/>
            </a:pPr>
            <a:endParaRPr lang="en" sz="1200" dirty="0">
              <a:solidFill>
                <a:schemeClr val="lt1"/>
              </a:solidFill>
              <a:latin typeface="Muli"/>
              <a:sym typeface="Muli"/>
            </a:endParaRPr>
          </a:p>
          <a:p>
            <a:pPr marL="457200" indent="-330200" algn="just">
              <a:lnSpc>
                <a:spcPct val="114999"/>
              </a:lnSpc>
              <a:spcBef>
                <a:spcPts val="600"/>
              </a:spcBef>
              <a:buSzPts val="1600"/>
              <a:buFont typeface="Muli"/>
            </a:pPr>
            <a:r>
              <a:rPr lang="en" sz="1200" dirty="0">
                <a:solidFill>
                  <a:schemeClr val="lt1"/>
                </a:solidFill>
                <a:latin typeface="Muli"/>
                <a:sym typeface="Muli"/>
              </a:rPr>
              <a:t>Para conectar uma Base de Dados de uma tabela do Excel, o arquivo </a:t>
            </a:r>
            <a:r>
              <a:rPr lang="en" sz="1200" b="1" dirty="0">
                <a:solidFill>
                  <a:schemeClr val="lt1"/>
                </a:solidFill>
                <a:latin typeface="Muli"/>
                <a:sym typeface="Muli"/>
              </a:rPr>
              <a:t>deve estar dentro de uma pasta do OneDrive.</a:t>
            </a:r>
            <a:endParaRPr lang="en" sz="1200" dirty="0">
              <a:solidFill>
                <a:schemeClr val="lt1"/>
              </a:solidFill>
              <a:latin typeface="Muli"/>
              <a:sym typeface="Muli"/>
            </a:endParaRPr>
          </a:p>
          <a:p>
            <a:pPr marL="171450" lvl="8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lt1"/>
              </a:solidFill>
              <a:latin typeface="Muli"/>
              <a:sym typeface="Muli"/>
            </a:endParaRPr>
          </a:p>
          <a:p>
            <a:pPr marL="171450" lvl="8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00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4BB525B-0390-4B41-A3BE-58993E37A91E}"/>
              </a:ext>
            </a:extLst>
          </p:cNvPr>
          <p:cNvSpPr/>
          <p:nvPr/>
        </p:nvSpPr>
        <p:spPr>
          <a:xfrm>
            <a:off x="4735276" y="2569048"/>
            <a:ext cx="846447" cy="169853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Gráfico 11" descr="Início com preenchimento sólido">
            <a:hlinkClick r:id="rId4" action="ppaction://hlinksldjump"/>
            <a:extLst>
              <a:ext uri="{FF2B5EF4-FFF2-40B4-BE49-F238E27FC236}">
                <a16:creationId xmlns:a16="http://schemas.microsoft.com/office/drawing/2014/main" id="{9BD057AF-2A7C-4456-84ED-D9C034C15A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157" y="4720576"/>
            <a:ext cx="264233" cy="26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A610DA-FFA5-4B3B-AA41-292AA861CB70}"/>
              </a:ext>
            </a:extLst>
          </p:cNvPr>
          <p:cNvSpPr txBox="1"/>
          <p:nvPr/>
        </p:nvSpPr>
        <p:spPr>
          <a:xfrm>
            <a:off x="2286000" y="24230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E2CFDEE-4517-4B38-A8D2-4345B75D66A8}"/>
              </a:ext>
            </a:extLst>
          </p:cNvPr>
          <p:cNvSpPr txBox="1"/>
          <p:nvPr/>
        </p:nvSpPr>
        <p:spPr>
          <a:xfrm>
            <a:off x="2286000" y="24230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0" name="Google Shape;150;p22">
            <a:extLst>
              <a:ext uri="{FF2B5EF4-FFF2-40B4-BE49-F238E27FC236}">
                <a16:creationId xmlns:a16="http://schemas.microsoft.com/office/drawing/2014/main" id="{A8EDEEFE-35C6-4831-8722-3FA07FB732AB}"/>
              </a:ext>
            </a:extLst>
          </p:cNvPr>
          <p:cNvSpPr txBox="1">
            <a:spLocks/>
          </p:cNvSpPr>
          <p:nvPr/>
        </p:nvSpPr>
        <p:spPr>
          <a:xfrm>
            <a:off x="550199" y="610755"/>
            <a:ext cx="8184497" cy="5120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4. Iniciando um App baseado em uma Base de Dados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29EC59B-0FEF-42E3-9294-427B5F41DBB9}"/>
              </a:ext>
            </a:extLst>
          </p:cNvPr>
          <p:cNvSpPr txBox="1"/>
          <p:nvPr/>
        </p:nvSpPr>
        <p:spPr>
          <a:xfrm>
            <a:off x="348921" y="935137"/>
            <a:ext cx="8367913" cy="1403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30200" algn="just">
              <a:lnSpc>
                <a:spcPct val="114999"/>
              </a:lnSpc>
              <a:spcBef>
                <a:spcPts val="600"/>
              </a:spcBef>
              <a:buSzPts val="1600"/>
              <a:buFont typeface="Muli"/>
            </a:pPr>
            <a:endParaRPr lang="en" sz="1200" dirty="0">
              <a:solidFill>
                <a:schemeClr val="lt1"/>
              </a:solidFill>
              <a:latin typeface="Muli"/>
              <a:sym typeface="Muli"/>
            </a:endParaRPr>
          </a:p>
          <a:p>
            <a:pPr marL="457200" indent="-330200" algn="just">
              <a:lnSpc>
                <a:spcPct val="114999"/>
              </a:lnSpc>
              <a:spcBef>
                <a:spcPts val="600"/>
              </a:spcBef>
              <a:buSzPts val="1600"/>
              <a:buFont typeface="Muli"/>
            </a:pPr>
            <a:r>
              <a:rPr lang="en" sz="1200" dirty="0">
                <a:solidFill>
                  <a:schemeClr val="lt1"/>
                </a:solidFill>
                <a:latin typeface="Muli"/>
                <a:sym typeface="Muli"/>
              </a:rPr>
              <a:t>O Power Apps criará automaticamente um App simples de três telas que contém: Uma tela de galeria para visualização dos itens,</a:t>
            </a:r>
          </a:p>
          <a:p>
            <a:pPr marL="457200" indent="-330200" algn="just">
              <a:lnSpc>
                <a:spcPct val="114999"/>
              </a:lnSpc>
              <a:spcBef>
                <a:spcPts val="600"/>
              </a:spcBef>
              <a:buSzPts val="1600"/>
              <a:buFont typeface="Muli"/>
            </a:pPr>
            <a:r>
              <a:rPr lang="en" sz="1200" dirty="0">
                <a:solidFill>
                  <a:schemeClr val="lt1"/>
                </a:solidFill>
                <a:latin typeface="Muli"/>
                <a:sym typeface="Muli"/>
              </a:rPr>
              <a:t>uma tela de detalhes do item que for selecionado e uma tela de edição do item. Adapte o visual da forma que preferir.</a:t>
            </a:r>
          </a:p>
          <a:p>
            <a:pPr marL="171450" lvl="8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lt1"/>
              </a:solidFill>
              <a:latin typeface="Muli"/>
              <a:sym typeface="Muli"/>
            </a:endParaRPr>
          </a:p>
          <a:p>
            <a:pPr marL="171450" lvl="8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00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111C9AC0-DB07-417E-BCDE-5C4E7684F46E}"/>
              </a:ext>
            </a:extLst>
          </p:cNvPr>
          <p:cNvGrpSpPr/>
          <p:nvPr/>
        </p:nvGrpSpPr>
        <p:grpSpPr>
          <a:xfrm>
            <a:off x="1080402" y="2117459"/>
            <a:ext cx="1807535" cy="2863219"/>
            <a:chOff x="1080402" y="2117459"/>
            <a:chExt cx="1807535" cy="2863219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37451295-F69C-43C2-91A3-148D0EBA9E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1474"/>
            <a:stretch/>
          </p:blipFill>
          <p:spPr>
            <a:xfrm>
              <a:off x="1238329" y="2117459"/>
              <a:ext cx="1491683" cy="263238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9B6DD7C-1DB8-41B9-BBAC-1FF1F08905D4}"/>
                </a:ext>
              </a:extLst>
            </p:cNvPr>
            <p:cNvSpPr txBox="1"/>
            <p:nvPr/>
          </p:nvSpPr>
          <p:spPr>
            <a:xfrm>
              <a:off x="1080402" y="4749846"/>
              <a:ext cx="18075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b="1" dirty="0">
                  <a:solidFill>
                    <a:schemeClr val="bg1"/>
                  </a:solidFill>
                  <a:latin typeface="Lexend Deca" panose="020B0604020202020204" charset="-78"/>
                  <a:cs typeface="Lexend Deca" panose="020B0604020202020204" charset="-78"/>
                </a:rPr>
                <a:t>Tela de Visualização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6AC034E-C0F8-4135-8048-573D0C5DF71D}"/>
              </a:ext>
            </a:extLst>
          </p:cNvPr>
          <p:cNvGrpSpPr/>
          <p:nvPr/>
        </p:nvGrpSpPr>
        <p:grpSpPr>
          <a:xfrm>
            <a:off x="3623503" y="2117458"/>
            <a:ext cx="1807535" cy="2863220"/>
            <a:chOff x="3623503" y="2117458"/>
            <a:chExt cx="1807535" cy="2863220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34D77F7D-993B-402A-9565-5D4BB354E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3207" y="2117458"/>
              <a:ext cx="1525272" cy="263238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B62FEAC-19CD-415A-970C-77B1A21BFF24}"/>
                </a:ext>
              </a:extLst>
            </p:cNvPr>
            <p:cNvSpPr txBox="1"/>
            <p:nvPr/>
          </p:nvSpPr>
          <p:spPr>
            <a:xfrm>
              <a:off x="3623503" y="4749846"/>
              <a:ext cx="18075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b="1" dirty="0">
                  <a:solidFill>
                    <a:schemeClr val="bg1"/>
                  </a:solidFill>
                  <a:latin typeface="Lexend Deca" panose="020B0604020202020204" charset="-78"/>
                  <a:cs typeface="Lexend Deca" panose="020B0604020202020204" charset="-78"/>
                </a:rPr>
                <a:t>Tela de Detalhes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53A36A63-A236-4E31-ACB8-AB9CF80BCC18}"/>
              </a:ext>
            </a:extLst>
          </p:cNvPr>
          <p:cNvGrpSpPr/>
          <p:nvPr/>
        </p:nvGrpSpPr>
        <p:grpSpPr>
          <a:xfrm>
            <a:off x="6256063" y="2117459"/>
            <a:ext cx="1807535" cy="2863219"/>
            <a:chOff x="6256063" y="2117459"/>
            <a:chExt cx="1807535" cy="286321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89954957-192B-462B-AFFD-026212ED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1674" y="2117459"/>
              <a:ext cx="1470135" cy="263238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85196F4F-D2DF-4D14-A175-2D448E5AF6BB}"/>
                </a:ext>
              </a:extLst>
            </p:cNvPr>
            <p:cNvSpPr txBox="1"/>
            <p:nvPr/>
          </p:nvSpPr>
          <p:spPr>
            <a:xfrm>
              <a:off x="6256063" y="4749846"/>
              <a:ext cx="18075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b="1" dirty="0">
                  <a:solidFill>
                    <a:schemeClr val="bg1"/>
                  </a:solidFill>
                  <a:latin typeface="Lexend Deca" panose="020B0604020202020204" charset="-78"/>
                  <a:cs typeface="Lexend Deca" panose="020B0604020202020204" charset="-78"/>
                </a:rPr>
                <a:t>Tela de Edição</a:t>
              </a:r>
            </a:p>
          </p:txBody>
        </p:sp>
      </p:grpSp>
      <p:pic>
        <p:nvPicPr>
          <p:cNvPr id="16" name="Gráfico 15" descr="Início com preenchimento sólido">
            <a:hlinkClick r:id="rId6" action="ppaction://hlinksldjump"/>
            <a:extLst>
              <a:ext uri="{FF2B5EF4-FFF2-40B4-BE49-F238E27FC236}">
                <a16:creationId xmlns:a16="http://schemas.microsoft.com/office/drawing/2014/main" id="{DDD0874E-5B6A-41F0-9A49-69DD45D355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3157" y="4720576"/>
            <a:ext cx="264233" cy="26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1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6" name="Google Shape;150;p22">
            <a:extLst>
              <a:ext uri="{FF2B5EF4-FFF2-40B4-BE49-F238E27FC236}">
                <a16:creationId xmlns:a16="http://schemas.microsoft.com/office/drawing/2014/main" id="{AA962059-EE73-4B4A-AA90-3FA8A32A3E9C}"/>
              </a:ext>
            </a:extLst>
          </p:cNvPr>
          <p:cNvSpPr txBox="1">
            <a:spLocks/>
          </p:cNvSpPr>
          <p:nvPr/>
        </p:nvSpPr>
        <p:spPr>
          <a:xfrm>
            <a:off x="550199" y="267855"/>
            <a:ext cx="8184497" cy="5120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5. Propriedades dos itens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B7E50B-658B-402C-87BA-DAE47DCB8E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21"/>
          <a:stretch/>
        </p:blipFill>
        <p:spPr>
          <a:xfrm>
            <a:off x="2634500" y="2383999"/>
            <a:ext cx="3874999" cy="26773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BB29BC6-BA79-4087-81E7-FBBE895924C4}"/>
              </a:ext>
            </a:extLst>
          </p:cNvPr>
          <p:cNvSpPr/>
          <p:nvPr/>
        </p:nvSpPr>
        <p:spPr>
          <a:xfrm>
            <a:off x="2662177" y="2667965"/>
            <a:ext cx="755248" cy="13021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 descr="Uma imagem contendo placar, computador&#10;&#10;Descrição gerada automaticamente">
            <a:extLst>
              <a:ext uri="{FF2B5EF4-FFF2-40B4-BE49-F238E27FC236}">
                <a16:creationId xmlns:a16="http://schemas.microsoft.com/office/drawing/2014/main" id="{49891173-AFD8-41BD-85DE-35FFDA8AF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75" y="2701753"/>
            <a:ext cx="205626" cy="20562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7A35FEC-B04C-4F45-828D-AA06B0D98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1521" y="2647114"/>
            <a:ext cx="1040971" cy="1919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562A0010-8B8F-41C5-A860-FFB488B738BC}"/>
              </a:ext>
            </a:extLst>
          </p:cNvPr>
          <p:cNvSpPr/>
          <p:nvPr/>
        </p:nvSpPr>
        <p:spPr>
          <a:xfrm>
            <a:off x="5545428" y="2984459"/>
            <a:ext cx="964071" cy="50336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4BE88FF-EF27-407A-98C9-DC1679FAD304}"/>
              </a:ext>
            </a:extLst>
          </p:cNvPr>
          <p:cNvGrpSpPr/>
          <p:nvPr/>
        </p:nvGrpSpPr>
        <p:grpSpPr>
          <a:xfrm>
            <a:off x="6555682" y="2284139"/>
            <a:ext cx="1830694" cy="870094"/>
            <a:chOff x="6555682" y="2284139"/>
            <a:chExt cx="1830694" cy="870094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4E93C855-9A26-4C3B-9AAA-12497ED72882}"/>
                </a:ext>
              </a:extLst>
            </p:cNvPr>
            <p:cNvSpPr/>
            <p:nvPr/>
          </p:nvSpPr>
          <p:spPr>
            <a:xfrm>
              <a:off x="6909039" y="2284139"/>
              <a:ext cx="1477337" cy="69566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rgbClr val="202125"/>
                  </a:solidFill>
                </a:rPr>
                <a:t>Você também pode encontrá-las aqui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7DFECEE4-071D-4233-8637-E42AA3CCBE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5682" y="2907379"/>
              <a:ext cx="372310" cy="246854"/>
            </a:xfrm>
            <a:prstGeom prst="straightConnector1">
              <a:avLst/>
            </a:prstGeom>
            <a:ln>
              <a:solidFill>
                <a:srgbClr val="050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29EC59B-0FEF-42E3-9294-427B5F41DBB9}"/>
              </a:ext>
            </a:extLst>
          </p:cNvPr>
          <p:cNvSpPr txBox="1"/>
          <p:nvPr/>
        </p:nvSpPr>
        <p:spPr>
          <a:xfrm>
            <a:off x="441260" y="942086"/>
            <a:ext cx="8039324" cy="16898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60000" indent="-330200" algn="just">
              <a:lnSpc>
                <a:spcPct val="114999"/>
              </a:lnSpc>
              <a:spcBef>
                <a:spcPts val="100"/>
              </a:spcBef>
              <a:buSzPts val="1600"/>
              <a:buFont typeface="Muli"/>
            </a:pPr>
            <a:endParaRPr lang="en" sz="1100" dirty="0">
              <a:solidFill>
                <a:schemeClr val="lt1"/>
              </a:solidFill>
              <a:latin typeface="Muli"/>
              <a:sym typeface="Muli"/>
            </a:endParaRPr>
          </a:p>
          <a:p>
            <a:pPr marL="360000" indent="-330200" algn="just">
              <a:lnSpc>
                <a:spcPct val="114999"/>
              </a:lnSpc>
              <a:spcBef>
                <a:spcPts val="100"/>
              </a:spcBef>
              <a:buSzPts val="1600"/>
              <a:buFont typeface="Muli"/>
            </a:pPr>
            <a:endParaRPr lang="en" sz="1100" dirty="0">
              <a:solidFill>
                <a:schemeClr val="lt1"/>
              </a:solidFill>
              <a:latin typeface="Muli"/>
              <a:sym typeface="Muli"/>
            </a:endParaRPr>
          </a:p>
          <a:p>
            <a:pPr marL="360000" indent="-330200" algn="just">
              <a:lnSpc>
                <a:spcPct val="114999"/>
              </a:lnSpc>
              <a:spcBef>
                <a:spcPts val="100"/>
              </a:spcBef>
              <a:buSzPts val="1600"/>
              <a:buFont typeface="Muli"/>
            </a:pPr>
            <a:endParaRPr lang="en" sz="1100" dirty="0">
              <a:solidFill>
                <a:schemeClr val="lt1"/>
              </a:solidFill>
              <a:latin typeface="Muli"/>
              <a:sym typeface="Muli"/>
            </a:endParaRPr>
          </a:p>
          <a:p>
            <a:pPr marL="360000" indent="-330200" algn="just">
              <a:lnSpc>
                <a:spcPct val="114999"/>
              </a:lnSpc>
              <a:spcBef>
                <a:spcPts val="100"/>
              </a:spcBef>
              <a:buSzPts val="1600"/>
              <a:buFont typeface="Muli"/>
            </a:pPr>
            <a:endParaRPr lang="en" sz="1100" dirty="0">
              <a:solidFill>
                <a:schemeClr val="lt1"/>
              </a:solidFill>
              <a:latin typeface="Muli"/>
              <a:sym typeface="Muli"/>
            </a:endParaRPr>
          </a:p>
          <a:p>
            <a:pPr marL="360000" indent="-330200" algn="just">
              <a:lnSpc>
                <a:spcPct val="114999"/>
              </a:lnSpc>
              <a:spcBef>
                <a:spcPts val="100"/>
              </a:spcBef>
              <a:buSzPts val="1600"/>
              <a:buFont typeface="Muli"/>
            </a:pPr>
            <a:r>
              <a:rPr lang="en" b="1" dirty="0">
                <a:solidFill>
                  <a:schemeClr val="lt1"/>
                </a:solidFill>
                <a:latin typeface="Muli"/>
                <a:sym typeface="Muli"/>
              </a:rPr>
              <a:t>Onde ficam as propriedades?</a:t>
            </a:r>
          </a:p>
          <a:p>
            <a:pPr marL="171450" lvl="8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lt1"/>
              </a:solidFill>
              <a:latin typeface="Muli"/>
              <a:sym typeface="Muli"/>
            </a:endParaRPr>
          </a:p>
          <a:p>
            <a:pPr marL="171450" lvl="8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B8B5480-F861-40F6-A462-847F9B75C546}"/>
              </a:ext>
            </a:extLst>
          </p:cNvPr>
          <p:cNvSpPr txBox="1"/>
          <p:nvPr/>
        </p:nvSpPr>
        <p:spPr>
          <a:xfrm>
            <a:off x="458490" y="889399"/>
            <a:ext cx="8367913" cy="1166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solidFill>
                  <a:schemeClr val="lt1"/>
                </a:solidFill>
                <a:latin typeface="Muli"/>
                <a:sym typeface="Muli"/>
              </a:rPr>
              <a:t>As propriedades dos itens são onde podemos modifica-los visualmente e inserir funções para fazer interações com os outros itens. Cada propriedade tem uma determinada função, saber diferenciar e entender cada uma delas será primordial na hora de adaptar os visuais e as interações do App à sua solução.</a:t>
            </a:r>
          </a:p>
          <a:p>
            <a:pPr marL="171450" lvl="8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lt1"/>
              </a:solidFill>
              <a:latin typeface="Muli"/>
              <a:sym typeface="Muli"/>
            </a:endParaRPr>
          </a:p>
          <a:p>
            <a:pPr marL="171450" lvl="8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00" dirty="0"/>
          </a:p>
        </p:txBody>
      </p:sp>
      <p:pic>
        <p:nvPicPr>
          <p:cNvPr id="30" name="Gráfico 29" descr="Início com preenchimento sólido">
            <a:hlinkClick r:id="rId6" action="ppaction://hlinksldjump"/>
            <a:extLst>
              <a:ext uri="{FF2B5EF4-FFF2-40B4-BE49-F238E27FC236}">
                <a16:creationId xmlns:a16="http://schemas.microsoft.com/office/drawing/2014/main" id="{CE20D8D6-56B9-45D6-A8C3-745F7DDBE2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3157" y="4720576"/>
            <a:ext cx="264233" cy="26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6" name="Google Shape;150;p22">
            <a:extLst>
              <a:ext uri="{FF2B5EF4-FFF2-40B4-BE49-F238E27FC236}">
                <a16:creationId xmlns:a16="http://schemas.microsoft.com/office/drawing/2014/main" id="{AA962059-EE73-4B4A-AA90-3FA8A32A3E9C}"/>
              </a:ext>
            </a:extLst>
          </p:cNvPr>
          <p:cNvSpPr txBox="1">
            <a:spLocks/>
          </p:cNvSpPr>
          <p:nvPr/>
        </p:nvSpPr>
        <p:spPr>
          <a:xfrm>
            <a:off x="550199" y="267855"/>
            <a:ext cx="8184497" cy="5120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5. Propriedades dos itens</a:t>
            </a:r>
          </a:p>
        </p:txBody>
      </p:sp>
      <p:sp>
        <p:nvSpPr>
          <p:cNvPr id="17" name="Google Shape;73;p14">
            <a:extLst>
              <a:ext uri="{FF2B5EF4-FFF2-40B4-BE49-F238E27FC236}">
                <a16:creationId xmlns:a16="http://schemas.microsoft.com/office/drawing/2014/main" id="{D72AC91A-0FC5-48CA-88D3-DC769C5D5F8F}"/>
              </a:ext>
            </a:extLst>
          </p:cNvPr>
          <p:cNvSpPr txBox="1">
            <a:spLocks/>
          </p:cNvSpPr>
          <p:nvPr/>
        </p:nvSpPr>
        <p:spPr>
          <a:xfrm>
            <a:off x="225249" y="1276777"/>
            <a:ext cx="2604188" cy="30006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Muli"/>
              <a:buChar char="⬡"/>
            </a:pPr>
            <a:r>
              <a:rPr lang="pt-BR" sz="900" b="1" dirty="0">
                <a:solidFill>
                  <a:schemeClr val="lt1"/>
                </a:solidFill>
                <a:latin typeface="Muli"/>
                <a:sym typeface="Muli"/>
              </a:rPr>
              <a:t>TEXT: Define o texto que será exibido no item.</a:t>
            </a:r>
          </a:p>
          <a:p>
            <a:pPr marL="171450" indent="-1714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Muli"/>
              <a:buChar char="⬡"/>
            </a:pPr>
            <a:r>
              <a:rPr lang="pt-BR" sz="900" b="1" dirty="0">
                <a:solidFill>
                  <a:schemeClr val="lt1"/>
                </a:solidFill>
                <a:latin typeface="Muli"/>
                <a:sym typeface="Muli"/>
              </a:rPr>
              <a:t>DISPLAY MODE: Define se o item estará ou não habilitado para edição aos usuários.</a:t>
            </a:r>
          </a:p>
          <a:p>
            <a:pPr marL="171450" indent="-1714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Muli"/>
              <a:buChar char="⬡"/>
            </a:pPr>
            <a:r>
              <a:rPr lang="pt-BR" sz="900" b="1" dirty="0">
                <a:solidFill>
                  <a:schemeClr val="lt1"/>
                </a:solidFill>
                <a:latin typeface="Muli"/>
                <a:sym typeface="Muli"/>
              </a:rPr>
              <a:t>VISIBLE: Define se o item estará ou não visível aos usuários.</a:t>
            </a:r>
          </a:p>
          <a:p>
            <a:pPr marL="171450" indent="-1714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Muli"/>
              <a:buChar char="⬡"/>
            </a:pPr>
            <a:r>
              <a:rPr lang="pt-BR" sz="900" b="1" dirty="0">
                <a:solidFill>
                  <a:schemeClr val="lt1"/>
                </a:solidFill>
                <a:latin typeface="Muli"/>
                <a:sym typeface="Muli"/>
              </a:rPr>
              <a:t>POSITION: Define a posição do item pelos eixos X (horizontal) e Y (vertical).</a:t>
            </a:r>
          </a:p>
          <a:p>
            <a:pPr marL="171450" indent="-1714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Muli"/>
              <a:buChar char="⬡"/>
            </a:pPr>
            <a:r>
              <a:rPr lang="pt-BR" sz="900" b="1" dirty="0">
                <a:solidFill>
                  <a:schemeClr val="lt1"/>
                </a:solidFill>
                <a:latin typeface="Muli"/>
                <a:sym typeface="Muli"/>
              </a:rPr>
              <a:t>SIZE: Define o tamanho do item pelas propriedades Width (largura) e Height (altura).</a:t>
            </a:r>
          </a:p>
          <a:p>
            <a:pPr marL="171450" indent="-1714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Muli"/>
              <a:buChar char="⬡"/>
            </a:pPr>
            <a:r>
              <a:rPr lang="pt-BR" sz="900" b="1" dirty="0">
                <a:solidFill>
                  <a:schemeClr val="lt1"/>
                </a:solidFill>
                <a:latin typeface="Muli"/>
                <a:sym typeface="Muli"/>
              </a:rPr>
              <a:t>PADDING: Distância entre conteúdo e as bordas.</a:t>
            </a:r>
          </a:p>
          <a:p>
            <a:pPr marL="171450" indent="-1714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Muli"/>
              <a:buChar char="⬡"/>
            </a:pPr>
            <a:r>
              <a:rPr lang="pt-BR" sz="900" b="1" dirty="0">
                <a:solidFill>
                  <a:schemeClr val="lt1"/>
                </a:solidFill>
                <a:latin typeface="Muli"/>
                <a:sym typeface="Muli"/>
              </a:rPr>
              <a:t>COLOR: Define a cor da fonte da propriedade Text (Cor do texto).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pt-BR" sz="1800" b="1" dirty="0"/>
          </a:p>
        </p:txBody>
      </p:sp>
      <p:sp>
        <p:nvSpPr>
          <p:cNvPr id="18" name="Google Shape;73;p14">
            <a:extLst>
              <a:ext uri="{FF2B5EF4-FFF2-40B4-BE49-F238E27FC236}">
                <a16:creationId xmlns:a16="http://schemas.microsoft.com/office/drawing/2014/main" id="{836B088E-9EF6-43EA-99A3-F1812B592E28}"/>
              </a:ext>
            </a:extLst>
          </p:cNvPr>
          <p:cNvSpPr txBox="1">
            <a:spLocks/>
          </p:cNvSpPr>
          <p:nvPr/>
        </p:nvSpPr>
        <p:spPr>
          <a:xfrm>
            <a:off x="3242610" y="1276399"/>
            <a:ext cx="2604188" cy="3000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⬡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</a:pPr>
            <a:r>
              <a:rPr lang="en" sz="900" b="1" dirty="0"/>
              <a:t>FILL: </a:t>
            </a:r>
            <a:r>
              <a:rPr lang="pt-BR" sz="900" dirty="0"/>
              <a:t>Define</a:t>
            </a:r>
            <a:r>
              <a:rPr lang="en" sz="900" dirty="0"/>
              <a:t> a cor do item.</a:t>
            </a:r>
            <a:endParaRPr lang="en" sz="9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pt-BR" sz="900" b="1" dirty="0"/>
              <a:t>BORDER: </a:t>
            </a:r>
            <a:r>
              <a:rPr lang="pt-BR" sz="900" dirty="0"/>
              <a:t>Estiliza as bordas do item. (Estilo da borda, tamanho, cor)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pt-BR" sz="900" b="1" dirty="0"/>
              <a:t>BORDER RADIUS: </a:t>
            </a:r>
            <a:r>
              <a:rPr lang="pt-BR" sz="900" dirty="0"/>
              <a:t>Arredondamento das bordas do item.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pt-BR" sz="900" b="1" dirty="0"/>
              <a:t>FONT: </a:t>
            </a:r>
            <a:r>
              <a:rPr lang="pt-BR" sz="900" dirty="0"/>
              <a:t>Estiliza a fonte do texto.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pt-BR" sz="900" b="1" dirty="0"/>
              <a:t>FONT SIZE: </a:t>
            </a:r>
            <a:r>
              <a:rPr lang="pt-BR" sz="900" dirty="0"/>
              <a:t>Define o tamanho do texto.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pt-BR" sz="900" b="1" dirty="0"/>
              <a:t>FONT WEIGHT: </a:t>
            </a:r>
            <a:r>
              <a:rPr lang="pt-BR" sz="900" dirty="0"/>
              <a:t>Define se a fonte será: mais clara (lighter), normal (normal), semi negrito (semi bold) ou negrito (bold).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pt-BR" sz="1800" b="1" dirty="0"/>
          </a:p>
        </p:txBody>
      </p:sp>
      <p:sp>
        <p:nvSpPr>
          <p:cNvPr id="19" name="Google Shape;73;p14">
            <a:extLst>
              <a:ext uri="{FF2B5EF4-FFF2-40B4-BE49-F238E27FC236}">
                <a16:creationId xmlns:a16="http://schemas.microsoft.com/office/drawing/2014/main" id="{E3F7AE2F-61CA-4406-BE4D-777828434C14}"/>
              </a:ext>
            </a:extLst>
          </p:cNvPr>
          <p:cNvSpPr txBox="1">
            <a:spLocks/>
          </p:cNvSpPr>
          <p:nvPr/>
        </p:nvSpPr>
        <p:spPr>
          <a:xfrm>
            <a:off x="6259971" y="1276400"/>
            <a:ext cx="2604188" cy="3000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⬡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</a:pPr>
            <a:r>
              <a:rPr lang="pt-BR" sz="900" b="1" dirty="0"/>
              <a:t>FONT STYLE: </a:t>
            </a:r>
            <a:r>
              <a:rPr lang="pt-BR" sz="900" dirty="0"/>
              <a:t>Itálico, Sublinhado, Taxado.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pt-BR" sz="900" b="1" dirty="0"/>
              <a:t>TEXT ALIGHMENT: </a:t>
            </a:r>
            <a:r>
              <a:rPr lang="pt-BR" sz="900" dirty="0"/>
              <a:t>Posicionamento do texto.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pt-BR" sz="900" b="1" dirty="0"/>
              <a:t>VERTICAL ALIGN: </a:t>
            </a:r>
            <a:r>
              <a:rPr lang="pt-BR" sz="900" dirty="0"/>
              <a:t>Posicionamento vertical do texto.</a:t>
            </a:r>
            <a:endParaRPr lang="pt-BR" sz="9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pt-BR" sz="900" b="1" dirty="0"/>
              <a:t>DISABLED COLOR: </a:t>
            </a:r>
            <a:r>
              <a:rPr lang="pt-BR" sz="900" dirty="0"/>
              <a:t>Cor quando o item estiver desabilitado.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pt-BR" sz="900" b="1" dirty="0"/>
              <a:t>PRESSED COLOR: </a:t>
            </a:r>
            <a:r>
              <a:rPr lang="pt-BR" sz="900" dirty="0"/>
              <a:t>Cor quando for pressionado (mais vista em botões).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pt-BR" sz="900" b="1" dirty="0"/>
              <a:t>HOUVER COLOR: </a:t>
            </a:r>
            <a:r>
              <a:rPr lang="pt-BR" sz="900" dirty="0"/>
              <a:t>Cor quando o mouse estiver sobre o item.</a:t>
            </a:r>
            <a:endParaRPr lang="pt-BR" sz="900" b="1" dirty="0"/>
          </a:p>
          <a:p>
            <a:pPr marL="171450" indent="-171450">
              <a:buClr>
                <a:schemeClr val="dk1"/>
              </a:buClr>
              <a:buSzPts val="1100"/>
            </a:pPr>
            <a:endParaRPr lang="pt-BR" sz="1800" b="1" dirty="0"/>
          </a:p>
        </p:txBody>
      </p:sp>
      <p:pic>
        <p:nvPicPr>
          <p:cNvPr id="22" name="Gráfico 21" descr="Início com preenchimento sólido">
            <a:hlinkClick r:id="rId3" action="ppaction://hlinksldjump"/>
            <a:extLst>
              <a:ext uri="{FF2B5EF4-FFF2-40B4-BE49-F238E27FC236}">
                <a16:creationId xmlns:a16="http://schemas.microsoft.com/office/drawing/2014/main" id="{C3C01D42-B971-4F63-AEFA-3A5E6ADDF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3157" y="4720576"/>
            <a:ext cx="264233" cy="26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8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7" name="Google Shape;110;p19">
            <a:extLst>
              <a:ext uri="{FF2B5EF4-FFF2-40B4-BE49-F238E27FC236}">
                <a16:creationId xmlns:a16="http://schemas.microsoft.com/office/drawing/2014/main" id="{BCA8BC90-1A1F-4C00-8737-A9EA3ACB24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1;p19">
            <a:extLst>
              <a:ext uri="{FF2B5EF4-FFF2-40B4-BE49-F238E27FC236}">
                <a16:creationId xmlns:a16="http://schemas.microsoft.com/office/drawing/2014/main" id="{13330F66-3623-41A2-BC6E-6B57B9051838}"/>
              </a:ext>
            </a:extLst>
          </p:cNvPr>
          <p:cNvSpPr txBox="1">
            <a:spLocks/>
          </p:cNvSpPr>
          <p:nvPr/>
        </p:nvSpPr>
        <p:spPr>
          <a:xfrm>
            <a:off x="685800" y="1032750"/>
            <a:ext cx="3332700" cy="1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5400"/>
              <a:t>Banco de Dados</a:t>
            </a:r>
          </a:p>
        </p:txBody>
      </p:sp>
      <p:sp>
        <p:nvSpPr>
          <p:cNvPr id="9" name="Google Shape;112;p19">
            <a:extLst>
              <a:ext uri="{FF2B5EF4-FFF2-40B4-BE49-F238E27FC236}">
                <a16:creationId xmlns:a16="http://schemas.microsoft.com/office/drawing/2014/main" id="{AE103964-381B-40FA-B82F-85DAA16E9C96}"/>
              </a:ext>
            </a:extLst>
          </p:cNvPr>
          <p:cNvSpPr txBox="1">
            <a:spLocks/>
          </p:cNvSpPr>
          <p:nvPr/>
        </p:nvSpPr>
        <p:spPr>
          <a:xfrm>
            <a:off x="685800" y="3013350"/>
            <a:ext cx="33327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pt-BR" sz="1800"/>
              <a:t>Como conecto minha Base de Dados ao App?</a:t>
            </a:r>
          </a:p>
        </p:txBody>
      </p:sp>
      <p:pic>
        <p:nvPicPr>
          <p:cNvPr id="10" name="Google Shape;114;p19">
            <a:extLst>
              <a:ext uri="{FF2B5EF4-FFF2-40B4-BE49-F238E27FC236}">
                <a16:creationId xmlns:a16="http://schemas.microsoft.com/office/drawing/2014/main" id="{8AF1A183-00AC-4D46-82FA-F72A1695775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5;p19">
            <a:extLst>
              <a:ext uri="{FF2B5EF4-FFF2-40B4-BE49-F238E27FC236}">
                <a16:creationId xmlns:a16="http://schemas.microsoft.com/office/drawing/2014/main" id="{7AEF6116-C421-4C02-A73F-71254F2A8E2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16;p19">
            <a:extLst>
              <a:ext uri="{FF2B5EF4-FFF2-40B4-BE49-F238E27FC236}">
                <a16:creationId xmlns:a16="http://schemas.microsoft.com/office/drawing/2014/main" id="{618C9AA3-0637-4DC2-B7B3-3A29C276552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17;p19">
            <a:extLst>
              <a:ext uri="{FF2B5EF4-FFF2-40B4-BE49-F238E27FC236}">
                <a16:creationId xmlns:a16="http://schemas.microsoft.com/office/drawing/2014/main" id="{D6624692-7BD0-40E5-AB9D-D6A75DC9F11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8;p19">
            <a:extLst>
              <a:ext uri="{FF2B5EF4-FFF2-40B4-BE49-F238E27FC236}">
                <a16:creationId xmlns:a16="http://schemas.microsoft.com/office/drawing/2014/main" id="{85E56E9A-5650-492D-AD56-D1769AFBCF7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9;p19">
            <a:extLst>
              <a:ext uri="{FF2B5EF4-FFF2-40B4-BE49-F238E27FC236}">
                <a16:creationId xmlns:a16="http://schemas.microsoft.com/office/drawing/2014/main" id="{B302EF18-0EA5-4475-8F38-F3A9EBD2DD6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120;p19">
            <a:extLst>
              <a:ext uri="{FF2B5EF4-FFF2-40B4-BE49-F238E27FC236}">
                <a16:creationId xmlns:a16="http://schemas.microsoft.com/office/drawing/2014/main" id="{1EC906CE-C373-4822-8FAB-D277B7F46CE7}"/>
              </a:ext>
            </a:extLst>
          </p:cNvPr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1" name="Google Shape;121;p19">
            <a:extLst>
              <a:ext uri="{FF2B5EF4-FFF2-40B4-BE49-F238E27FC236}">
                <a16:creationId xmlns:a16="http://schemas.microsoft.com/office/drawing/2014/main" id="{2179FBCA-D0E8-4B84-9658-3F234342D77F}"/>
              </a:ext>
            </a:extLst>
          </p:cNvPr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2" name="Google Shape;122;p19">
            <a:extLst>
              <a:ext uri="{FF2B5EF4-FFF2-40B4-BE49-F238E27FC236}">
                <a16:creationId xmlns:a16="http://schemas.microsoft.com/office/drawing/2014/main" id="{0924446E-E2FA-4370-9CCA-51A1910111B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123;p19">
            <a:extLst>
              <a:ext uri="{FF2B5EF4-FFF2-40B4-BE49-F238E27FC236}">
                <a16:creationId xmlns:a16="http://schemas.microsoft.com/office/drawing/2014/main" id="{983EA337-5580-498F-A41F-888411568AD3}"/>
              </a:ext>
            </a:extLst>
          </p:cNvPr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" name="Google Shape;124;p19">
            <a:extLst>
              <a:ext uri="{FF2B5EF4-FFF2-40B4-BE49-F238E27FC236}">
                <a16:creationId xmlns:a16="http://schemas.microsoft.com/office/drawing/2014/main" id="{71422754-6D9D-4575-864A-392AAC92807E}"/>
              </a:ext>
            </a:extLst>
          </p:cNvPr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5" name="Google Shape;125;p19">
            <a:extLst>
              <a:ext uri="{FF2B5EF4-FFF2-40B4-BE49-F238E27FC236}">
                <a16:creationId xmlns:a16="http://schemas.microsoft.com/office/drawing/2014/main" id="{AD48C0BB-B08F-4B08-B897-19FB21773CD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126;p19">
            <a:extLst>
              <a:ext uri="{FF2B5EF4-FFF2-40B4-BE49-F238E27FC236}">
                <a16:creationId xmlns:a16="http://schemas.microsoft.com/office/drawing/2014/main" id="{E20F9FD4-5F55-4C69-B1DC-CD554C57A693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127;p19">
            <a:extLst>
              <a:ext uri="{FF2B5EF4-FFF2-40B4-BE49-F238E27FC236}">
                <a16:creationId xmlns:a16="http://schemas.microsoft.com/office/drawing/2014/main" id="{87AB9511-D502-4324-9739-5A62AA718C48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128;p19">
            <a:extLst>
              <a:ext uri="{FF2B5EF4-FFF2-40B4-BE49-F238E27FC236}">
                <a16:creationId xmlns:a16="http://schemas.microsoft.com/office/drawing/2014/main" id="{4BBADC24-E842-4985-A384-C498E2BD90FD}"/>
              </a:ext>
            </a:extLst>
          </p:cNvPr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Gráfico 28" descr="Início com preenchimento sólido">
            <a:hlinkClick r:id="rId13" action="ppaction://hlinksldjump"/>
            <a:extLst>
              <a:ext uri="{FF2B5EF4-FFF2-40B4-BE49-F238E27FC236}">
                <a16:creationId xmlns:a16="http://schemas.microsoft.com/office/drawing/2014/main" id="{8F72D71B-2E1C-4457-A35E-B8F4602EBE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3157" y="4720576"/>
            <a:ext cx="264233" cy="26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6" name="Google Shape;150;p22">
            <a:extLst>
              <a:ext uri="{FF2B5EF4-FFF2-40B4-BE49-F238E27FC236}">
                <a16:creationId xmlns:a16="http://schemas.microsoft.com/office/drawing/2014/main" id="{AA962059-EE73-4B4A-AA90-3FA8A32A3E9C}"/>
              </a:ext>
            </a:extLst>
          </p:cNvPr>
          <p:cNvSpPr txBox="1">
            <a:spLocks/>
          </p:cNvSpPr>
          <p:nvPr/>
        </p:nvSpPr>
        <p:spPr>
          <a:xfrm>
            <a:off x="550199" y="267855"/>
            <a:ext cx="8184497" cy="5120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6. Conectando uma nova Base de Dados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C64C990-1964-4204-9764-6EE0AB0E08C1}"/>
              </a:ext>
            </a:extLst>
          </p:cNvPr>
          <p:cNvGrpSpPr/>
          <p:nvPr/>
        </p:nvGrpSpPr>
        <p:grpSpPr>
          <a:xfrm>
            <a:off x="7658738" y="297766"/>
            <a:ext cx="919629" cy="1001651"/>
            <a:chOff x="5654025" y="1771083"/>
            <a:chExt cx="1111472" cy="1360968"/>
          </a:xfrm>
        </p:grpSpPr>
        <p:pic>
          <p:nvPicPr>
            <p:cNvPr id="8" name="Google Shape;116;p19">
              <a:extLst>
                <a:ext uri="{FF2B5EF4-FFF2-40B4-BE49-F238E27FC236}">
                  <a16:creationId xmlns:a16="http://schemas.microsoft.com/office/drawing/2014/main" id="{F9B685A9-9F9C-4003-9863-5DF8DB572ABB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54025" y="2170138"/>
              <a:ext cx="1111472" cy="961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117;p19">
              <a:extLst>
                <a:ext uri="{FF2B5EF4-FFF2-40B4-BE49-F238E27FC236}">
                  <a16:creationId xmlns:a16="http://schemas.microsoft.com/office/drawing/2014/main" id="{40E875AD-6353-416E-8EC8-59DF6988E5F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54025" y="1771083"/>
              <a:ext cx="1111472" cy="9619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" name="Google Shape;296;p30">
            <a:extLst>
              <a:ext uri="{FF2B5EF4-FFF2-40B4-BE49-F238E27FC236}">
                <a16:creationId xmlns:a16="http://schemas.microsoft.com/office/drawing/2014/main" id="{5341D4E2-05B8-440E-AA1A-8C344EDA94AE}"/>
              </a:ext>
            </a:extLst>
          </p:cNvPr>
          <p:cNvSpPr txBox="1">
            <a:spLocks/>
          </p:cNvSpPr>
          <p:nvPr/>
        </p:nvSpPr>
        <p:spPr>
          <a:xfrm>
            <a:off x="1259711" y="1703656"/>
            <a:ext cx="6376304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30200" algn="ctr">
              <a:lnSpc>
                <a:spcPct val="114999"/>
              </a:lnSpc>
              <a:spcBef>
                <a:spcPts val="600"/>
              </a:spcBef>
              <a:buSzPts val="1600"/>
              <a:buFont typeface="Muli"/>
            </a:pPr>
            <a:r>
              <a:rPr lang="en" sz="1600" dirty="0">
                <a:solidFill>
                  <a:schemeClr val="lt1"/>
                </a:solidFill>
                <a:latin typeface="Muli"/>
                <a:sym typeface="Muli"/>
              </a:rPr>
              <a:t>Bases de dados que podemos utilizar para construir um App:</a:t>
            </a:r>
          </a:p>
          <a:p>
            <a:pPr marL="457200" indent="-330200">
              <a:lnSpc>
                <a:spcPct val="114999"/>
              </a:lnSpc>
              <a:spcBef>
                <a:spcPts val="600"/>
              </a:spcBef>
              <a:buSzPts val="1600"/>
              <a:buFont typeface="Muli"/>
            </a:pPr>
            <a:endParaRPr lang="en" sz="1600" dirty="0">
              <a:solidFill>
                <a:schemeClr val="lt1"/>
              </a:solidFill>
              <a:latin typeface="Muli"/>
              <a:sym typeface="Muli"/>
            </a:endParaRPr>
          </a:p>
          <a:p>
            <a:pPr marL="457200" indent="-330200">
              <a:lnSpc>
                <a:spcPct val="114999"/>
              </a:lnSpc>
              <a:spcBef>
                <a:spcPts val="600"/>
              </a:spcBef>
              <a:buClr>
                <a:srgbClr val="FFFFFF"/>
              </a:buClr>
              <a:buSzPts val="1600"/>
              <a:buFont typeface="Muli"/>
              <a:buChar char="⬡"/>
            </a:pPr>
            <a:endParaRPr lang="en-US" dirty="0">
              <a:solidFill>
                <a:schemeClr val="lt1"/>
              </a:solidFill>
              <a:latin typeface="Muli"/>
              <a:sym typeface="Muli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3E997A4-30F8-4610-8080-2F052CB2D39F}"/>
              </a:ext>
            </a:extLst>
          </p:cNvPr>
          <p:cNvGrpSpPr/>
          <p:nvPr/>
        </p:nvGrpSpPr>
        <p:grpSpPr>
          <a:xfrm>
            <a:off x="236168" y="2622210"/>
            <a:ext cx="1843942" cy="1414150"/>
            <a:chOff x="236168" y="2622210"/>
            <a:chExt cx="1843942" cy="1414150"/>
          </a:xfrm>
        </p:grpSpPr>
        <p:sp>
          <p:nvSpPr>
            <p:cNvPr id="26" name="Google Shape;296;p30">
              <a:extLst>
                <a:ext uri="{FF2B5EF4-FFF2-40B4-BE49-F238E27FC236}">
                  <a16:creationId xmlns:a16="http://schemas.microsoft.com/office/drawing/2014/main" id="{C5F64C7B-581D-4887-891C-BA3E0D40C41C}"/>
                </a:ext>
              </a:extLst>
            </p:cNvPr>
            <p:cNvSpPr txBox="1">
              <a:spLocks/>
            </p:cNvSpPr>
            <p:nvPr/>
          </p:nvSpPr>
          <p:spPr>
            <a:xfrm>
              <a:off x="236168" y="3611951"/>
              <a:ext cx="1843942" cy="424409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27000" algn="ctr">
                <a:lnSpc>
                  <a:spcPct val="114999"/>
                </a:lnSpc>
                <a:spcBef>
                  <a:spcPts val="600"/>
                </a:spcBef>
                <a:buClr>
                  <a:srgbClr val="FFFFFF"/>
                </a:buClr>
                <a:buSzPts val="1600"/>
              </a:pPr>
              <a:r>
                <a:rPr lang="en-US" sz="1300" b="1">
                  <a:solidFill>
                    <a:schemeClr val="lt1"/>
                  </a:solidFill>
                  <a:latin typeface="Muli"/>
                  <a:sym typeface="Muli"/>
                </a:rPr>
                <a:t>Tabelas do Dataverse</a:t>
              </a:r>
            </a:p>
          </p:txBody>
        </p:sp>
        <p:pic>
          <p:nvPicPr>
            <p:cNvPr id="31" name="Picture 4" descr="Dataverse Thumbnail transparent PNG - StickPNG">
              <a:extLst>
                <a:ext uri="{FF2B5EF4-FFF2-40B4-BE49-F238E27FC236}">
                  <a16:creationId xmlns:a16="http://schemas.microsoft.com/office/drawing/2014/main" id="{6038FDFE-1538-4BEF-B7C8-BE36CD31B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976" y="2622210"/>
              <a:ext cx="880325" cy="880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AD903D9-3068-445B-B549-A70A5B608476}"/>
              </a:ext>
            </a:extLst>
          </p:cNvPr>
          <p:cNvGrpSpPr/>
          <p:nvPr/>
        </p:nvGrpSpPr>
        <p:grpSpPr>
          <a:xfrm>
            <a:off x="1949211" y="2622210"/>
            <a:ext cx="1843942" cy="1414153"/>
            <a:chOff x="1949211" y="2622210"/>
            <a:chExt cx="1843942" cy="1414153"/>
          </a:xfrm>
        </p:grpSpPr>
        <p:sp>
          <p:nvSpPr>
            <p:cNvPr id="27" name="Google Shape;296;p30">
              <a:extLst>
                <a:ext uri="{FF2B5EF4-FFF2-40B4-BE49-F238E27FC236}">
                  <a16:creationId xmlns:a16="http://schemas.microsoft.com/office/drawing/2014/main" id="{BC6EC907-D08F-4004-8A4C-36DDF116776A}"/>
                </a:ext>
              </a:extLst>
            </p:cNvPr>
            <p:cNvSpPr txBox="1">
              <a:spLocks/>
            </p:cNvSpPr>
            <p:nvPr/>
          </p:nvSpPr>
          <p:spPr>
            <a:xfrm>
              <a:off x="1949211" y="3611954"/>
              <a:ext cx="1843942" cy="424409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27000" algn="ctr">
                <a:lnSpc>
                  <a:spcPct val="114999"/>
                </a:lnSpc>
                <a:spcBef>
                  <a:spcPts val="600"/>
                </a:spcBef>
                <a:buClr>
                  <a:srgbClr val="FFFFFF"/>
                </a:buClr>
                <a:buSzPts val="1600"/>
              </a:pPr>
              <a:r>
                <a:rPr lang="en-US" sz="1300" b="1" dirty="0" err="1">
                  <a:solidFill>
                    <a:schemeClr val="lt1"/>
                  </a:solidFill>
                  <a:latin typeface="Muli"/>
                  <a:sym typeface="Muli"/>
                </a:rPr>
                <a:t>Listas</a:t>
              </a:r>
              <a:r>
                <a:rPr lang="en-US" sz="1300" b="1" dirty="0">
                  <a:solidFill>
                    <a:schemeClr val="lt1"/>
                  </a:solidFill>
                  <a:latin typeface="Muli"/>
                  <a:sym typeface="Muli"/>
                </a:rPr>
                <a:t> SharePoint</a:t>
              </a:r>
            </a:p>
          </p:txBody>
        </p:sp>
        <p:pic>
          <p:nvPicPr>
            <p:cNvPr id="32" name="Picture 6">
              <a:extLst>
                <a:ext uri="{FF2B5EF4-FFF2-40B4-BE49-F238E27FC236}">
                  <a16:creationId xmlns:a16="http://schemas.microsoft.com/office/drawing/2014/main" id="{2C035F38-644D-4B59-A601-7F233FEBD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0647" y="2622210"/>
              <a:ext cx="921070" cy="899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079EF2B-E433-4F7B-9388-8B2BE5254FFA}"/>
              </a:ext>
            </a:extLst>
          </p:cNvPr>
          <p:cNvGrpSpPr/>
          <p:nvPr/>
        </p:nvGrpSpPr>
        <p:grpSpPr>
          <a:xfrm>
            <a:off x="3550746" y="2781214"/>
            <a:ext cx="1843942" cy="1262745"/>
            <a:chOff x="3550746" y="2781214"/>
            <a:chExt cx="1843942" cy="1262745"/>
          </a:xfrm>
        </p:grpSpPr>
        <p:sp>
          <p:nvSpPr>
            <p:cNvPr id="28" name="Google Shape;296;p30">
              <a:extLst>
                <a:ext uri="{FF2B5EF4-FFF2-40B4-BE49-F238E27FC236}">
                  <a16:creationId xmlns:a16="http://schemas.microsoft.com/office/drawing/2014/main" id="{42A5EEC8-3B74-48F6-B43F-C9EB94C18958}"/>
                </a:ext>
              </a:extLst>
            </p:cNvPr>
            <p:cNvSpPr txBox="1">
              <a:spLocks/>
            </p:cNvSpPr>
            <p:nvPr/>
          </p:nvSpPr>
          <p:spPr>
            <a:xfrm>
              <a:off x="3550746" y="3619550"/>
              <a:ext cx="1843942" cy="424409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27000" algn="ctr">
                <a:lnSpc>
                  <a:spcPct val="114999"/>
                </a:lnSpc>
                <a:spcBef>
                  <a:spcPts val="600"/>
                </a:spcBef>
                <a:buClr>
                  <a:srgbClr val="FFFFFF"/>
                </a:buClr>
                <a:buSzPts val="1600"/>
              </a:pPr>
              <a:r>
                <a:rPr lang="en-US" sz="1300" b="1" dirty="0" err="1">
                  <a:solidFill>
                    <a:schemeClr val="lt1"/>
                  </a:solidFill>
                  <a:latin typeface="Muli"/>
                  <a:sym typeface="Muli"/>
                </a:rPr>
                <a:t>Tabelas</a:t>
              </a:r>
              <a:r>
                <a:rPr lang="en-US" sz="1300" b="1" dirty="0">
                  <a:solidFill>
                    <a:schemeClr val="lt1"/>
                  </a:solidFill>
                  <a:latin typeface="Muli"/>
                  <a:sym typeface="Muli"/>
                </a:rPr>
                <a:t> Excel</a:t>
              </a:r>
            </a:p>
          </p:txBody>
        </p:sp>
        <p:pic>
          <p:nvPicPr>
            <p:cNvPr id="33" name="Picture 10">
              <a:extLst>
                <a:ext uri="{FF2B5EF4-FFF2-40B4-BE49-F238E27FC236}">
                  <a16:creationId xmlns:a16="http://schemas.microsoft.com/office/drawing/2014/main" id="{2ADA8C0D-C040-4D2E-8703-6B3986ACAB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9485" y="2781214"/>
              <a:ext cx="796757" cy="740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AFAFB34-C29F-4C09-9034-6074E3B94CFE}"/>
              </a:ext>
            </a:extLst>
          </p:cNvPr>
          <p:cNvGrpSpPr/>
          <p:nvPr/>
        </p:nvGrpSpPr>
        <p:grpSpPr>
          <a:xfrm>
            <a:off x="5371636" y="2727579"/>
            <a:ext cx="1843942" cy="1308783"/>
            <a:chOff x="5371636" y="2727579"/>
            <a:chExt cx="1843942" cy="1308783"/>
          </a:xfrm>
        </p:grpSpPr>
        <p:sp>
          <p:nvSpPr>
            <p:cNvPr id="29" name="Google Shape;296;p30">
              <a:extLst>
                <a:ext uri="{FF2B5EF4-FFF2-40B4-BE49-F238E27FC236}">
                  <a16:creationId xmlns:a16="http://schemas.microsoft.com/office/drawing/2014/main" id="{6509AFDD-A4EE-4904-8806-9D89AB01C969}"/>
                </a:ext>
              </a:extLst>
            </p:cNvPr>
            <p:cNvSpPr txBox="1">
              <a:spLocks/>
            </p:cNvSpPr>
            <p:nvPr/>
          </p:nvSpPr>
          <p:spPr>
            <a:xfrm>
              <a:off x="5371636" y="3611953"/>
              <a:ext cx="1843942" cy="424409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27000" algn="ctr">
                <a:lnSpc>
                  <a:spcPct val="114999"/>
                </a:lnSpc>
                <a:spcBef>
                  <a:spcPts val="600"/>
                </a:spcBef>
                <a:buClr>
                  <a:srgbClr val="FFFFFF"/>
                </a:buClr>
                <a:buSzPts val="1600"/>
              </a:pPr>
              <a:r>
                <a:rPr lang="en-US" sz="1300" b="1" dirty="0">
                  <a:solidFill>
                    <a:schemeClr val="lt1"/>
                  </a:solidFill>
                  <a:latin typeface="Muli"/>
                  <a:sym typeface="Muli"/>
                </a:rPr>
                <a:t>Base de Dados SQL</a:t>
              </a:r>
            </a:p>
          </p:txBody>
        </p:sp>
        <p:pic>
          <p:nvPicPr>
            <p:cNvPr id="34" name="Picture 16">
              <a:extLst>
                <a:ext uri="{FF2B5EF4-FFF2-40B4-BE49-F238E27FC236}">
                  <a16:creationId xmlns:a16="http://schemas.microsoft.com/office/drawing/2014/main" id="{75743D96-CF0D-4009-9CC9-E2CB76789C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7314" y="2727579"/>
              <a:ext cx="1501213" cy="83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E2B808F-6B4B-4AEE-9F71-9F9D2E892104}"/>
              </a:ext>
            </a:extLst>
          </p:cNvPr>
          <p:cNvGrpSpPr/>
          <p:nvPr/>
        </p:nvGrpSpPr>
        <p:grpSpPr>
          <a:xfrm>
            <a:off x="7084679" y="2502038"/>
            <a:ext cx="1843942" cy="1534322"/>
            <a:chOff x="7084679" y="2502038"/>
            <a:chExt cx="1843942" cy="1534322"/>
          </a:xfrm>
        </p:grpSpPr>
        <p:sp>
          <p:nvSpPr>
            <p:cNvPr id="30" name="Google Shape;296;p30">
              <a:extLst>
                <a:ext uri="{FF2B5EF4-FFF2-40B4-BE49-F238E27FC236}">
                  <a16:creationId xmlns:a16="http://schemas.microsoft.com/office/drawing/2014/main" id="{00401A5A-5D6F-429F-928D-23BB8022C23B}"/>
                </a:ext>
              </a:extLst>
            </p:cNvPr>
            <p:cNvSpPr txBox="1">
              <a:spLocks/>
            </p:cNvSpPr>
            <p:nvPr/>
          </p:nvSpPr>
          <p:spPr>
            <a:xfrm>
              <a:off x="7084679" y="3611951"/>
              <a:ext cx="1843942" cy="424409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27000" algn="ctr">
                <a:lnSpc>
                  <a:spcPct val="114999"/>
                </a:lnSpc>
                <a:spcBef>
                  <a:spcPts val="600"/>
                </a:spcBef>
                <a:buClr>
                  <a:srgbClr val="FFFFFF"/>
                </a:buClr>
                <a:buSzPts val="1600"/>
              </a:pPr>
              <a:r>
                <a:rPr lang="en-US" sz="1300" b="1">
                  <a:solidFill>
                    <a:schemeClr val="lt1"/>
                  </a:solidFill>
                  <a:latin typeface="Muli"/>
                  <a:sym typeface="Muli"/>
                </a:rPr>
                <a:t>Design do Figma</a:t>
              </a:r>
            </a:p>
          </p:txBody>
        </p:sp>
        <p:pic>
          <p:nvPicPr>
            <p:cNvPr id="35" name="Picture 20">
              <a:extLst>
                <a:ext uri="{FF2B5EF4-FFF2-40B4-BE49-F238E27FC236}">
                  <a16:creationId xmlns:a16="http://schemas.microsoft.com/office/drawing/2014/main" id="{C70EA5DE-7DA3-47C4-8D41-BD86EE151E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6903" y="2502038"/>
              <a:ext cx="1131464" cy="1131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7" name="Gráfico 36" descr="Início com preenchimento sólido">
            <a:hlinkClick r:id="rId9" action="ppaction://hlinksldjump"/>
            <a:extLst>
              <a:ext uri="{FF2B5EF4-FFF2-40B4-BE49-F238E27FC236}">
                <a16:creationId xmlns:a16="http://schemas.microsoft.com/office/drawing/2014/main" id="{9D54080E-E38C-4933-907C-4353646A76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3157" y="4720576"/>
            <a:ext cx="264233" cy="26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1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408073" y="1312639"/>
            <a:ext cx="6376304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4999"/>
              </a:lnSpc>
              <a:buNone/>
            </a:pPr>
            <a:r>
              <a:rPr lang="en" sz="1200" b="1" dirty="0"/>
              <a:t>Conectando uma Base de Dados ao App:</a:t>
            </a:r>
          </a:p>
          <a:p>
            <a:pPr>
              <a:lnSpc>
                <a:spcPct val="114999"/>
              </a:lnSpc>
              <a:buNone/>
            </a:pPr>
            <a:endParaRPr lang="en" sz="1400" dirty="0"/>
          </a:p>
        </p:txBody>
      </p:sp>
      <p:sp>
        <p:nvSpPr>
          <p:cNvPr id="299" name="Google Shape;299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A8A3C2B-8BB2-4760-B31E-E861E1D52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301" y="1861481"/>
            <a:ext cx="4789397" cy="3085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Google Shape;150;p22">
            <a:extLst>
              <a:ext uri="{FF2B5EF4-FFF2-40B4-BE49-F238E27FC236}">
                <a16:creationId xmlns:a16="http://schemas.microsoft.com/office/drawing/2014/main" id="{9C33753C-6C9C-4158-B93E-5CF910630DE7}"/>
              </a:ext>
            </a:extLst>
          </p:cNvPr>
          <p:cNvSpPr txBox="1">
            <a:spLocks/>
          </p:cNvSpPr>
          <p:nvPr/>
        </p:nvSpPr>
        <p:spPr>
          <a:xfrm>
            <a:off x="550199" y="267855"/>
            <a:ext cx="8184497" cy="5120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6. Conectando uma nova Base de Dados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46E352AF-4CA7-43BC-B248-36A7C03B83B2}"/>
              </a:ext>
            </a:extLst>
          </p:cNvPr>
          <p:cNvSpPr/>
          <p:nvPr/>
        </p:nvSpPr>
        <p:spPr>
          <a:xfrm>
            <a:off x="2177301" y="2894035"/>
            <a:ext cx="182324" cy="177393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4857B0C-C14F-454D-B5C2-DEFF4BDDAD04}"/>
              </a:ext>
            </a:extLst>
          </p:cNvPr>
          <p:cNvSpPr/>
          <p:nvPr/>
        </p:nvSpPr>
        <p:spPr>
          <a:xfrm>
            <a:off x="3566282" y="2067676"/>
            <a:ext cx="472317" cy="17069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36BD52D-FEBB-4643-91CE-F47DBB996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041" y="2055336"/>
            <a:ext cx="1340955" cy="1569103"/>
          </a:xfrm>
          <a:prstGeom prst="rect">
            <a:avLst/>
          </a:prstGeom>
        </p:spPr>
      </p:pic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36023C5F-59A8-4F35-B87D-D0477D1C9640}"/>
              </a:ext>
            </a:extLst>
          </p:cNvPr>
          <p:cNvSpPr/>
          <p:nvPr/>
        </p:nvSpPr>
        <p:spPr>
          <a:xfrm>
            <a:off x="3566282" y="3318716"/>
            <a:ext cx="1005718" cy="17069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30E4190-D33C-45D4-BA74-0D3B19768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704" y="2250715"/>
            <a:ext cx="1340955" cy="2373165"/>
          </a:xfrm>
          <a:prstGeom prst="rect">
            <a:avLst/>
          </a:prstGeom>
        </p:spPr>
      </p:pic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45ADDA-6EF5-4B11-83D8-4C725CC4C747}"/>
              </a:ext>
            </a:extLst>
          </p:cNvPr>
          <p:cNvGrpSpPr/>
          <p:nvPr/>
        </p:nvGrpSpPr>
        <p:grpSpPr>
          <a:xfrm>
            <a:off x="4493176" y="1915886"/>
            <a:ext cx="1830694" cy="870094"/>
            <a:chOff x="6555682" y="2284139"/>
            <a:chExt cx="1830694" cy="870094"/>
          </a:xfrm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DAA21D72-72E3-4362-8B4C-8D660964B71C}"/>
                </a:ext>
              </a:extLst>
            </p:cNvPr>
            <p:cNvSpPr/>
            <p:nvPr/>
          </p:nvSpPr>
          <p:spPr>
            <a:xfrm>
              <a:off x="6909039" y="2284139"/>
              <a:ext cx="1477337" cy="69566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rgbClr val="202125"/>
                  </a:solidFill>
                </a:rPr>
                <a:t>Selecionar o tipo da sua Base de Dados </a:t>
              </a:r>
            </a:p>
          </p:txBody>
        </p: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BDDB4729-4F64-45DB-AFBF-C06ADE84D6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5682" y="2907379"/>
              <a:ext cx="372310" cy="246854"/>
            </a:xfrm>
            <a:prstGeom prst="straightConnector1">
              <a:avLst/>
            </a:prstGeom>
            <a:ln>
              <a:solidFill>
                <a:srgbClr val="050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Gráfico 28" descr="Início com preenchimento sólido">
            <a:hlinkClick r:id="rId6" action="ppaction://hlinksldjump"/>
            <a:extLst>
              <a:ext uri="{FF2B5EF4-FFF2-40B4-BE49-F238E27FC236}">
                <a16:creationId xmlns:a16="http://schemas.microsoft.com/office/drawing/2014/main" id="{A07A3F56-07BA-4B05-A97D-AD4BB0F299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3157" y="4720576"/>
            <a:ext cx="264233" cy="26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23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6" name="Google Shape;150;p22">
            <a:extLst>
              <a:ext uri="{FF2B5EF4-FFF2-40B4-BE49-F238E27FC236}">
                <a16:creationId xmlns:a16="http://schemas.microsoft.com/office/drawing/2014/main" id="{AA962059-EE73-4B4A-AA90-3FA8A32A3E9C}"/>
              </a:ext>
            </a:extLst>
          </p:cNvPr>
          <p:cNvSpPr txBox="1">
            <a:spLocks/>
          </p:cNvSpPr>
          <p:nvPr/>
        </p:nvSpPr>
        <p:spPr>
          <a:xfrm>
            <a:off x="550199" y="267855"/>
            <a:ext cx="8184497" cy="5120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Bônus: Análise de Requisitos (Requisitos de Negócios)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AFB952-9CE5-4CA5-8BF6-542986E998A5}"/>
              </a:ext>
            </a:extLst>
          </p:cNvPr>
          <p:cNvSpPr txBox="1"/>
          <p:nvPr/>
        </p:nvSpPr>
        <p:spPr>
          <a:xfrm>
            <a:off x="458490" y="889399"/>
            <a:ext cx="8367913" cy="1904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solidFill>
                  <a:schemeClr val="lt1"/>
                </a:solidFill>
                <a:latin typeface="Muli"/>
                <a:sym typeface="Muli"/>
              </a:rPr>
              <a:t>Antes de iniciar o desenvolvimento do seu App é importante que reserve um tempo para colocar em pauta os requisitos do sistema, assim, quando você começar a desenvolver não vai perder tempo planejando tudo na hora pois já existirá um planejamento prévio do que deve conter neste App e quais são as restrições do mesmo.</a:t>
            </a:r>
          </a:p>
          <a:p>
            <a:pPr algn="just"/>
            <a:endParaRPr lang="pt-BR" sz="1200" dirty="0">
              <a:solidFill>
                <a:schemeClr val="lt1"/>
              </a:solidFill>
              <a:latin typeface="Muli"/>
              <a:sym typeface="Muli"/>
            </a:endParaRPr>
          </a:p>
          <a:p>
            <a:pPr algn="just"/>
            <a:r>
              <a:rPr lang="pt-BR" sz="1200" dirty="0">
                <a:solidFill>
                  <a:schemeClr val="lt1"/>
                </a:solidFill>
                <a:latin typeface="Muli"/>
                <a:sym typeface="Muli"/>
              </a:rPr>
              <a:t>Para entender melhor como fazer uma </a:t>
            </a:r>
            <a:r>
              <a:rPr lang="pt-BR" sz="1200" b="1" dirty="0">
                <a:solidFill>
                  <a:schemeClr val="lt1"/>
                </a:solidFill>
                <a:latin typeface="Muli"/>
                <a:sym typeface="Muli"/>
              </a:rPr>
              <a:t>Análise de Requisitos de Negócio </a:t>
            </a:r>
            <a:r>
              <a:rPr lang="pt-BR" sz="1200" dirty="0">
                <a:solidFill>
                  <a:schemeClr val="lt1"/>
                </a:solidFill>
                <a:latin typeface="Muli"/>
                <a:sym typeface="Muli"/>
              </a:rPr>
              <a:t>leia a documentação da Microsoft que explica detalhadamente item por item que você deve se atentar antes de construir um App: </a:t>
            </a:r>
            <a:r>
              <a:rPr lang="en-US" sz="1200" dirty="0">
                <a:hlinkClick r:id="rId3"/>
              </a:rPr>
              <a:t>Designing a Power Apps app - Training | Microsoft Learn</a:t>
            </a:r>
            <a:endParaRPr lang="pt-BR" sz="1050" dirty="0">
              <a:solidFill>
                <a:schemeClr val="lt1"/>
              </a:solidFill>
              <a:latin typeface="Muli"/>
              <a:sym typeface="Muli"/>
            </a:endParaRPr>
          </a:p>
          <a:p>
            <a:pPr marL="171450" lvl="8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lt1"/>
              </a:solidFill>
              <a:latin typeface="Muli"/>
              <a:sym typeface="Muli"/>
            </a:endParaRPr>
          </a:p>
          <a:p>
            <a:pPr marL="171450" lvl="8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714CAB-94E8-42E2-B89D-72EB4DAA3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698" y="2625016"/>
            <a:ext cx="3044604" cy="23291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Gráfico 9" descr="Início com preenchimento sólido">
            <a:hlinkClick r:id="rId5" action="ppaction://hlinksldjump"/>
            <a:extLst>
              <a:ext uri="{FF2B5EF4-FFF2-40B4-BE49-F238E27FC236}">
                <a16:creationId xmlns:a16="http://schemas.microsoft.com/office/drawing/2014/main" id="{AB880961-4D11-4D9B-A94B-2440023553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157" y="4720576"/>
            <a:ext cx="264233" cy="26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4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EC551B38-8846-4D82-8707-F5FFD9C3B0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354"/>
          <a:stretch/>
        </p:blipFill>
        <p:spPr>
          <a:xfrm>
            <a:off x="1208603" y="1214379"/>
            <a:ext cx="6726793" cy="34658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77" name="Google Shape;677;p4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A610DA-FFA5-4B3B-AA41-292AA861CB70}"/>
              </a:ext>
            </a:extLst>
          </p:cNvPr>
          <p:cNvSpPr txBox="1"/>
          <p:nvPr/>
        </p:nvSpPr>
        <p:spPr>
          <a:xfrm>
            <a:off x="2286000" y="24230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E2CFDEE-4517-4B38-A8D2-4345B75D66A8}"/>
              </a:ext>
            </a:extLst>
          </p:cNvPr>
          <p:cNvSpPr txBox="1"/>
          <p:nvPr/>
        </p:nvSpPr>
        <p:spPr>
          <a:xfrm>
            <a:off x="2286000" y="24230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0" name="Google Shape;150;p22">
            <a:extLst>
              <a:ext uri="{FF2B5EF4-FFF2-40B4-BE49-F238E27FC236}">
                <a16:creationId xmlns:a16="http://schemas.microsoft.com/office/drawing/2014/main" id="{A8EDEEFE-35C6-4831-8722-3FA07FB732AB}"/>
              </a:ext>
            </a:extLst>
          </p:cNvPr>
          <p:cNvSpPr txBox="1">
            <a:spLocks/>
          </p:cNvSpPr>
          <p:nvPr/>
        </p:nvSpPr>
        <p:spPr>
          <a:xfrm>
            <a:off x="550199" y="267855"/>
            <a:ext cx="8184497" cy="5120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1. Página Inicial do Power Apps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98878D0-7B4B-48AB-B0A0-2C77CE00DEB6}"/>
              </a:ext>
            </a:extLst>
          </p:cNvPr>
          <p:cNvSpPr/>
          <p:nvPr/>
        </p:nvSpPr>
        <p:spPr>
          <a:xfrm>
            <a:off x="2286000" y="2090058"/>
            <a:ext cx="5516880" cy="123661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D8A260C-7AD7-4B53-9127-5954171C5E59}"/>
              </a:ext>
            </a:extLst>
          </p:cNvPr>
          <p:cNvSpPr/>
          <p:nvPr/>
        </p:nvSpPr>
        <p:spPr>
          <a:xfrm>
            <a:off x="1224332" y="1468090"/>
            <a:ext cx="929152" cy="215467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D43B3E8-FF5D-4B69-B358-67B5D4CCAE57}"/>
              </a:ext>
            </a:extLst>
          </p:cNvPr>
          <p:cNvGrpSpPr/>
          <p:nvPr/>
        </p:nvGrpSpPr>
        <p:grpSpPr>
          <a:xfrm>
            <a:off x="726388" y="4444447"/>
            <a:ext cx="1668469" cy="368857"/>
            <a:chOff x="726388" y="4444447"/>
            <a:chExt cx="1668469" cy="368857"/>
          </a:xfrm>
        </p:grpSpPr>
        <p:sp>
          <p:nvSpPr>
            <p:cNvPr id="21" name="Texto Explicativo: Linha Dobrada Dupla sem Borda 20">
              <a:extLst>
                <a:ext uri="{FF2B5EF4-FFF2-40B4-BE49-F238E27FC236}">
                  <a16:creationId xmlns:a16="http://schemas.microsoft.com/office/drawing/2014/main" id="{3DBEE287-249B-4509-A8D3-222F56C9D58E}"/>
                </a:ext>
              </a:extLst>
            </p:cNvPr>
            <p:cNvSpPr/>
            <p:nvPr/>
          </p:nvSpPr>
          <p:spPr>
            <a:xfrm>
              <a:off x="731520" y="4444447"/>
              <a:ext cx="1663337" cy="360940"/>
            </a:xfrm>
            <a:prstGeom prst="callout3">
              <a:avLst>
                <a:gd name="adj1" fmla="val 33227"/>
                <a:gd name="adj2" fmla="val 44"/>
                <a:gd name="adj3" fmla="val 25988"/>
                <a:gd name="adj4" fmla="val -12479"/>
                <a:gd name="adj5" fmla="val -83369"/>
                <a:gd name="adj6" fmla="val -20855"/>
                <a:gd name="adj7" fmla="val -231493"/>
                <a:gd name="adj8" fmla="val 33156"/>
              </a:avLst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2">
                      <a:lumMod val="10000"/>
                    </a:schemeClr>
                  </a:solidFill>
                  <a:latin typeface="Lexend Deca" panose="020B0604020202020204" charset="-78"/>
                  <a:cs typeface="Lexend Deca" panose="020B0604020202020204" charset="-78"/>
                </a:rPr>
                <a:t>Abas de Acesso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9F214A2-317C-4A24-954B-BAD4052249FD}"/>
                </a:ext>
              </a:extLst>
            </p:cNvPr>
            <p:cNvSpPr/>
            <p:nvPr/>
          </p:nvSpPr>
          <p:spPr>
            <a:xfrm>
              <a:off x="726388" y="4452364"/>
              <a:ext cx="1663337" cy="360940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2E6606C7-8620-4EE2-86FB-CF60C94E614F}"/>
              </a:ext>
            </a:extLst>
          </p:cNvPr>
          <p:cNvGrpSpPr/>
          <p:nvPr/>
        </p:nvGrpSpPr>
        <p:grpSpPr>
          <a:xfrm>
            <a:off x="6574972" y="717126"/>
            <a:ext cx="1666021" cy="362253"/>
            <a:chOff x="6574972" y="717126"/>
            <a:chExt cx="1666021" cy="362253"/>
          </a:xfrm>
        </p:grpSpPr>
        <p:sp>
          <p:nvSpPr>
            <p:cNvPr id="18" name="Texto Explicativo: Linha Dobrada Dupla sem Borda 17">
              <a:extLst>
                <a:ext uri="{FF2B5EF4-FFF2-40B4-BE49-F238E27FC236}">
                  <a16:creationId xmlns:a16="http://schemas.microsoft.com/office/drawing/2014/main" id="{2749E4D0-EE91-4B91-9F34-C32130EA46C6}"/>
                </a:ext>
              </a:extLst>
            </p:cNvPr>
            <p:cNvSpPr/>
            <p:nvPr/>
          </p:nvSpPr>
          <p:spPr>
            <a:xfrm>
              <a:off x="6574972" y="717126"/>
              <a:ext cx="1663337" cy="360940"/>
            </a:xfrm>
            <a:prstGeom prst="callout3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0000"/>
                <a:gd name="adj6" fmla="val -16667"/>
                <a:gd name="adj7" fmla="val 374107"/>
                <a:gd name="adj8" fmla="val -6111"/>
              </a:avLst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2">
                      <a:lumMod val="10000"/>
                    </a:schemeClr>
                  </a:solidFill>
                  <a:latin typeface="Lexend Deca" panose="020B0604020202020204" charset="-78"/>
                  <a:cs typeface="Lexend Deca" panose="020B0604020202020204" charset="-78"/>
                </a:rPr>
                <a:t>Opções de Base de Dados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BD6DBE2-107E-44E1-81AB-DC11DA514190}"/>
                </a:ext>
              </a:extLst>
            </p:cNvPr>
            <p:cNvSpPr/>
            <p:nvPr/>
          </p:nvSpPr>
          <p:spPr>
            <a:xfrm>
              <a:off x="6577656" y="718439"/>
              <a:ext cx="1663337" cy="360940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5" name="Gráfico 14" descr="Início com preenchimento sólido">
            <a:hlinkClick r:id="rId5" action="ppaction://hlinksldjump"/>
            <a:extLst>
              <a:ext uri="{FF2B5EF4-FFF2-40B4-BE49-F238E27FC236}">
                <a16:creationId xmlns:a16="http://schemas.microsoft.com/office/drawing/2014/main" id="{BB046FA5-9E76-4AA9-BFEA-7AF54A9CEC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157" y="4720576"/>
            <a:ext cx="264233" cy="26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6193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7C5DA4E-D87F-461C-9B96-D23A4FE15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513" y="1250947"/>
            <a:ext cx="1394787" cy="2955293"/>
          </a:xfrm>
          <a:prstGeom prst="rect">
            <a:avLst/>
          </a:prstGeom>
        </p:spPr>
      </p:pic>
      <p:sp>
        <p:nvSpPr>
          <p:cNvPr id="677" name="Google Shape;677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" name="Google Shape;150;p22">
            <a:extLst>
              <a:ext uri="{FF2B5EF4-FFF2-40B4-BE49-F238E27FC236}">
                <a16:creationId xmlns:a16="http://schemas.microsoft.com/office/drawing/2014/main" id="{A8EDEEFE-35C6-4831-8722-3FA07FB732AB}"/>
              </a:ext>
            </a:extLst>
          </p:cNvPr>
          <p:cNvSpPr txBox="1">
            <a:spLocks/>
          </p:cNvSpPr>
          <p:nvPr/>
        </p:nvSpPr>
        <p:spPr>
          <a:xfrm>
            <a:off x="550199" y="267855"/>
            <a:ext cx="8184497" cy="5120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1. Página Inicial do Power Apps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EA60E53B-96B3-47F1-AA56-803073053BCC}"/>
              </a:ext>
            </a:extLst>
          </p:cNvPr>
          <p:cNvSpPr/>
          <p:nvPr/>
        </p:nvSpPr>
        <p:spPr>
          <a:xfrm>
            <a:off x="1830750" y="1861600"/>
            <a:ext cx="1282992" cy="20625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A55CD47-A7BB-4A45-96AD-9F26E00C31CE}"/>
              </a:ext>
            </a:extLst>
          </p:cNvPr>
          <p:cNvGrpSpPr/>
          <p:nvPr/>
        </p:nvGrpSpPr>
        <p:grpSpPr>
          <a:xfrm>
            <a:off x="3889855" y="1314823"/>
            <a:ext cx="1394788" cy="213973"/>
            <a:chOff x="3889855" y="1314823"/>
            <a:chExt cx="1394788" cy="213973"/>
          </a:xfrm>
        </p:grpSpPr>
        <p:sp>
          <p:nvSpPr>
            <p:cNvPr id="32" name="Texto Explicativo: Linha Dobrada Dupla sem Borda 31">
              <a:extLst>
                <a:ext uri="{FF2B5EF4-FFF2-40B4-BE49-F238E27FC236}">
                  <a16:creationId xmlns:a16="http://schemas.microsoft.com/office/drawing/2014/main" id="{F3FAC914-C5AE-4E2A-8F29-407604876E7C}"/>
                </a:ext>
              </a:extLst>
            </p:cNvPr>
            <p:cNvSpPr/>
            <p:nvPr/>
          </p:nvSpPr>
          <p:spPr>
            <a:xfrm>
              <a:off x="3889856" y="1314823"/>
              <a:ext cx="1394787" cy="212173"/>
            </a:xfrm>
            <a:prstGeom prst="callout3">
              <a:avLst>
                <a:gd name="adj1" fmla="val 65113"/>
                <a:gd name="adj2" fmla="val -788"/>
                <a:gd name="adj3" fmla="val 65113"/>
                <a:gd name="adj4" fmla="val -5888"/>
                <a:gd name="adj5" fmla="val 100000"/>
                <a:gd name="adj6" fmla="val -16667"/>
                <a:gd name="adj7" fmla="val 280107"/>
                <a:gd name="adj8" fmla="val -55283"/>
              </a:avLst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chemeClr val="tx2">
                      <a:lumMod val="10000"/>
                    </a:schemeClr>
                  </a:solidFill>
                  <a:latin typeface="Lexend Deca" panose="020B0604020202020204" charset="-78"/>
                  <a:cs typeface="Lexend Deca" panose="020B0604020202020204" charset="-78"/>
                </a:rPr>
                <a:t>Menu para criação de um novo App</a:t>
              </a: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09E21626-FDBE-4AC7-ABA0-ED7004A2AAD0}"/>
                </a:ext>
              </a:extLst>
            </p:cNvPr>
            <p:cNvSpPr/>
            <p:nvPr/>
          </p:nvSpPr>
          <p:spPr>
            <a:xfrm>
              <a:off x="3889855" y="1316623"/>
              <a:ext cx="1394787" cy="212173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8A60757-DA1A-40F7-ADB7-EF1E2FC7EBE8}"/>
              </a:ext>
            </a:extLst>
          </p:cNvPr>
          <p:cNvSpPr/>
          <p:nvPr/>
        </p:nvSpPr>
        <p:spPr>
          <a:xfrm>
            <a:off x="1830750" y="2139506"/>
            <a:ext cx="1282992" cy="20625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0D706F0-6A4D-445A-8525-8C1EDD278B99}"/>
              </a:ext>
            </a:extLst>
          </p:cNvPr>
          <p:cNvGrpSpPr/>
          <p:nvPr/>
        </p:nvGrpSpPr>
        <p:grpSpPr>
          <a:xfrm>
            <a:off x="3877902" y="1598134"/>
            <a:ext cx="1397467" cy="217787"/>
            <a:chOff x="3877902" y="1598134"/>
            <a:chExt cx="1397467" cy="217787"/>
          </a:xfrm>
        </p:grpSpPr>
        <p:sp>
          <p:nvSpPr>
            <p:cNvPr id="35" name="Texto Explicativo: Linha Dobrada Dupla sem Borda 34">
              <a:extLst>
                <a:ext uri="{FF2B5EF4-FFF2-40B4-BE49-F238E27FC236}">
                  <a16:creationId xmlns:a16="http://schemas.microsoft.com/office/drawing/2014/main" id="{E9BB864E-F43A-4A61-B407-F6AC42E5FE6B}"/>
                </a:ext>
              </a:extLst>
            </p:cNvPr>
            <p:cNvSpPr/>
            <p:nvPr/>
          </p:nvSpPr>
          <p:spPr>
            <a:xfrm>
              <a:off x="3880582" y="1603748"/>
              <a:ext cx="1394787" cy="212173"/>
            </a:xfrm>
            <a:prstGeom prst="callout3">
              <a:avLst>
                <a:gd name="adj1" fmla="val 65113"/>
                <a:gd name="adj2" fmla="val -788"/>
                <a:gd name="adj3" fmla="val 65113"/>
                <a:gd name="adj4" fmla="val -5888"/>
                <a:gd name="adj5" fmla="val 100000"/>
                <a:gd name="adj6" fmla="val -16667"/>
                <a:gd name="adj7" fmla="val 280107"/>
                <a:gd name="adj8" fmla="val -55283"/>
              </a:avLst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00" dirty="0">
                  <a:solidFill>
                    <a:schemeClr val="tx2">
                      <a:lumMod val="10000"/>
                    </a:schemeClr>
                  </a:solidFill>
                  <a:latin typeface="Lexend Deca" panose="020B0604020202020204" charset="-78"/>
                  <a:cs typeface="Lexend Deca" panose="020B0604020202020204" charset="-78"/>
                </a:rPr>
                <a:t>Instruções; Tópicos de Ajuda; Comunidade Microsoft</a:t>
              </a: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6BCABD11-2329-40B9-A38D-B1D1F7D9A406}"/>
                </a:ext>
              </a:extLst>
            </p:cNvPr>
            <p:cNvSpPr/>
            <p:nvPr/>
          </p:nvSpPr>
          <p:spPr>
            <a:xfrm>
              <a:off x="3877902" y="1598134"/>
              <a:ext cx="1394787" cy="212132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50DA1C6-CBFE-41B0-B801-D5F386801776}"/>
              </a:ext>
            </a:extLst>
          </p:cNvPr>
          <p:cNvSpPr/>
          <p:nvPr/>
        </p:nvSpPr>
        <p:spPr>
          <a:xfrm>
            <a:off x="1830750" y="2417412"/>
            <a:ext cx="1282992" cy="20625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8169218-17DB-4B66-82D7-F3AD6C0FC5B0}"/>
              </a:ext>
            </a:extLst>
          </p:cNvPr>
          <p:cNvGrpSpPr/>
          <p:nvPr/>
        </p:nvGrpSpPr>
        <p:grpSpPr>
          <a:xfrm>
            <a:off x="3880582" y="1898649"/>
            <a:ext cx="1398085" cy="222929"/>
            <a:chOff x="3880582" y="1898649"/>
            <a:chExt cx="1398085" cy="222929"/>
          </a:xfrm>
        </p:grpSpPr>
        <p:sp>
          <p:nvSpPr>
            <p:cNvPr id="38" name="Texto Explicativo: Linha Dobrada Dupla sem Borda 37">
              <a:extLst>
                <a:ext uri="{FF2B5EF4-FFF2-40B4-BE49-F238E27FC236}">
                  <a16:creationId xmlns:a16="http://schemas.microsoft.com/office/drawing/2014/main" id="{404A4BE2-6700-45BB-ABFD-CDC5FC54AFC3}"/>
                </a:ext>
              </a:extLst>
            </p:cNvPr>
            <p:cNvSpPr/>
            <p:nvPr/>
          </p:nvSpPr>
          <p:spPr>
            <a:xfrm>
              <a:off x="3883880" y="1903429"/>
              <a:ext cx="1394787" cy="212173"/>
            </a:xfrm>
            <a:prstGeom prst="callout3">
              <a:avLst>
                <a:gd name="adj1" fmla="val 65113"/>
                <a:gd name="adj2" fmla="val -788"/>
                <a:gd name="adj3" fmla="val 65113"/>
                <a:gd name="adj4" fmla="val -5888"/>
                <a:gd name="adj5" fmla="val 100000"/>
                <a:gd name="adj6" fmla="val -16667"/>
                <a:gd name="adj7" fmla="val 280107"/>
                <a:gd name="adj8" fmla="val -55283"/>
              </a:avLst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chemeClr val="tx2">
                      <a:lumMod val="10000"/>
                    </a:schemeClr>
                  </a:solidFill>
                  <a:latin typeface="Lexend Deca" panose="020B0604020202020204" charset="-78"/>
                  <a:cs typeface="Lexend Deca" panose="020B0604020202020204" charset="-78"/>
                </a:rPr>
                <a:t>Exibe todos os aplicativos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A55B5815-8EE0-4B81-B75F-4BD825E4EFC9}"/>
                </a:ext>
              </a:extLst>
            </p:cNvPr>
            <p:cNvSpPr/>
            <p:nvPr/>
          </p:nvSpPr>
          <p:spPr>
            <a:xfrm>
              <a:off x="3880582" y="1898649"/>
              <a:ext cx="1394787" cy="222929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D72A4650-E5D7-4174-A197-831CA3255988}"/>
              </a:ext>
            </a:extLst>
          </p:cNvPr>
          <p:cNvSpPr/>
          <p:nvPr/>
        </p:nvSpPr>
        <p:spPr>
          <a:xfrm>
            <a:off x="1833428" y="3964039"/>
            <a:ext cx="1282992" cy="20625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660B55F-6451-4AD1-A517-35FB94AE3722}"/>
              </a:ext>
            </a:extLst>
          </p:cNvPr>
          <p:cNvGrpSpPr/>
          <p:nvPr/>
        </p:nvGrpSpPr>
        <p:grpSpPr>
          <a:xfrm>
            <a:off x="3883260" y="3439300"/>
            <a:ext cx="1398085" cy="222929"/>
            <a:chOff x="3883260" y="3439300"/>
            <a:chExt cx="1398085" cy="222929"/>
          </a:xfrm>
        </p:grpSpPr>
        <p:sp>
          <p:nvSpPr>
            <p:cNvPr id="42" name="Texto Explicativo: Linha Dobrada Dupla sem Borda 41">
              <a:extLst>
                <a:ext uri="{FF2B5EF4-FFF2-40B4-BE49-F238E27FC236}">
                  <a16:creationId xmlns:a16="http://schemas.microsoft.com/office/drawing/2014/main" id="{42C8656E-77B7-4EF6-9EC2-F78EACE280C5}"/>
                </a:ext>
              </a:extLst>
            </p:cNvPr>
            <p:cNvSpPr/>
            <p:nvPr/>
          </p:nvSpPr>
          <p:spPr>
            <a:xfrm>
              <a:off x="3886558" y="3450056"/>
              <a:ext cx="1394787" cy="212173"/>
            </a:xfrm>
            <a:prstGeom prst="callout3">
              <a:avLst>
                <a:gd name="adj1" fmla="val 65113"/>
                <a:gd name="adj2" fmla="val -788"/>
                <a:gd name="adj3" fmla="val 65113"/>
                <a:gd name="adj4" fmla="val -5888"/>
                <a:gd name="adj5" fmla="val 100000"/>
                <a:gd name="adj6" fmla="val -16667"/>
                <a:gd name="adj7" fmla="val 280107"/>
                <a:gd name="adj8" fmla="val -55283"/>
              </a:avLst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chemeClr val="tx2">
                      <a:lumMod val="10000"/>
                    </a:schemeClr>
                  </a:solidFill>
                  <a:latin typeface="Lexend Deca" panose="020B0604020202020204" charset="-78"/>
                  <a:cs typeface="Lexend Deca" panose="020B0604020202020204" charset="-78"/>
                </a:rPr>
                <a:t>Aplicativos Power Platform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4718FF1E-110E-492A-8FF3-9C3976FCF683}"/>
                </a:ext>
              </a:extLst>
            </p:cNvPr>
            <p:cNvSpPr/>
            <p:nvPr/>
          </p:nvSpPr>
          <p:spPr>
            <a:xfrm>
              <a:off x="3883260" y="3439300"/>
              <a:ext cx="1394787" cy="222929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851ECCB7-35B9-4F3F-9042-2BFC01C25234}"/>
              </a:ext>
            </a:extLst>
          </p:cNvPr>
          <p:cNvSpPr/>
          <p:nvPr/>
        </p:nvSpPr>
        <p:spPr>
          <a:xfrm>
            <a:off x="1827452" y="3327580"/>
            <a:ext cx="1282992" cy="20625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32EE12D-F6DE-488E-AC78-F20F249526C4}"/>
              </a:ext>
            </a:extLst>
          </p:cNvPr>
          <p:cNvGrpSpPr/>
          <p:nvPr/>
        </p:nvGrpSpPr>
        <p:grpSpPr>
          <a:xfrm>
            <a:off x="3877284" y="2802841"/>
            <a:ext cx="1398085" cy="222929"/>
            <a:chOff x="3877284" y="2802841"/>
            <a:chExt cx="1398085" cy="222929"/>
          </a:xfrm>
        </p:grpSpPr>
        <p:sp>
          <p:nvSpPr>
            <p:cNvPr id="45" name="Texto Explicativo: Linha Dobrada Dupla sem Borda 44">
              <a:extLst>
                <a:ext uri="{FF2B5EF4-FFF2-40B4-BE49-F238E27FC236}">
                  <a16:creationId xmlns:a16="http://schemas.microsoft.com/office/drawing/2014/main" id="{62A68F04-BF3F-45F7-B1F8-817F1C450B06}"/>
                </a:ext>
              </a:extLst>
            </p:cNvPr>
            <p:cNvSpPr/>
            <p:nvPr/>
          </p:nvSpPr>
          <p:spPr>
            <a:xfrm>
              <a:off x="3880582" y="2813597"/>
              <a:ext cx="1394787" cy="212173"/>
            </a:xfrm>
            <a:prstGeom prst="callout3">
              <a:avLst>
                <a:gd name="adj1" fmla="val 65113"/>
                <a:gd name="adj2" fmla="val -788"/>
                <a:gd name="adj3" fmla="val 65113"/>
                <a:gd name="adj4" fmla="val -5888"/>
                <a:gd name="adj5" fmla="val 100000"/>
                <a:gd name="adj6" fmla="val -16667"/>
                <a:gd name="adj7" fmla="val 280107"/>
                <a:gd name="adj8" fmla="val -55283"/>
              </a:avLst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chemeClr val="tx2">
                      <a:lumMod val="10000"/>
                    </a:schemeClr>
                  </a:solidFill>
                  <a:latin typeface="Lexend Deca" panose="020B0604020202020204" charset="-78"/>
                  <a:cs typeface="Lexend Deca" panose="020B0604020202020204" charset="-78"/>
                </a:rPr>
                <a:t>Fluxos automatizados do Power Automate</a:t>
              </a: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FF907F3F-14C4-4DA5-B18F-BDBC1DC5B483}"/>
                </a:ext>
              </a:extLst>
            </p:cNvPr>
            <p:cNvSpPr/>
            <p:nvPr/>
          </p:nvSpPr>
          <p:spPr>
            <a:xfrm>
              <a:off x="3877284" y="2802841"/>
              <a:ext cx="1394787" cy="222929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20" name="Gráfico 19" descr="Início com preenchimento sólido">
            <a:hlinkClick r:id="rId4" action="ppaction://hlinksldjump"/>
            <a:extLst>
              <a:ext uri="{FF2B5EF4-FFF2-40B4-BE49-F238E27FC236}">
                <a16:creationId xmlns:a16="http://schemas.microsoft.com/office/drawing/2014/main" id="{292F06AD-3014-42BB-A465-E7603E083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157" y="4720576"/>
            <a:ext cx="264233" cy="26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6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7" grpId="0" animBg="1"/>
      <p:bldP spid="41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EC551B38-8846-4D82-8707-F5FFD9C3B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54"/>
          <a:stretch/>
        </p:blipFill>
        <p:spPr>
          <a:xfrm>
            <a:off x="1208603" y="1214379"/>
            <a:ext cx="6726793" cy="34658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77" name="Google Shape;677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A610DA-FFA5-4B3B-AA41-292AA861CB70}"/>
              </a:ext>
            </a:extLst>
          </p:cNvPr>
          <p:cNvSpPr txBox="1"/>
          <p:nvPr/>
        </p:nvSpPr>
        <p:spPr>
          <a:xfrm>
            <a:off x="2286000" y="24230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E2CFDEE-4517-4B38-A8D2-4345B75D66A8}"/>
              </a:ext>
            </a:extLst>
          </p:cNvPr>
          <p:cNvSpPr txBox="1"/>
          <p:nvPr/>
        </p:nvSpPr>
        <p:spPr>
          <a:xfrm>
            <a:off x="2286000" y="24230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0" name="Google Shape;150;p22">
            <a:extLst>
              <a:ext uri="{FF2B5EF4-FFF2-40B4-BE49-F238E27FC236}">
                <a16:creationId xmlns:a16="http://schemas.microsoft.com/office/drawing/2014/main" id="{A8EDEEFE-35C6-4831-8722-3FA07FB732AB}"/>
              </a:ext>
            </a:extLst>
          </p:cNvPr>
          <p:cNvSpPr txBox="1">
            <a:spLocks/>
          </p:cNvSpPr>
          <p:nvPr/>
        </p:nvSpPr>
        <p:spPr>
          <a:xfrm>
            <a:off x="550199" y="267855"/>
            <a:ext cx="8184497" cy="5120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2. Iniciando um App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98878D0-7B4B-48AB-B0A0-2C77CE00DEB6}"/>
              </a:ext>
            </a:extLst>
          </p:cNvPr>
          <p:cNvSpPr/>
          <p:nvPr/>
        </p:nvSpPr>
        <p:spPr>
          <a:xfrm>
            <a:off x="2286000" y="2090058"/>
            <a:ext cx="1409700" cy="123661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2E6606C7-8620-4EE2-86FB-CF60C94E614F}"/>
              </a:ext>
            </a:extLst>
          </p:cNvPr>
          <p:cNvGrpSpPr/>
          <p:nvPr/>
        </p:nvGrpSpPr>
        <p:grpSpPr>
          <a:xfrm>
            <a:off x="2424756" y="813689"/>
            <a:ext cx="1670178" cy="366673"/>
            <a:chOff x="6482406" y="794639"/>
            <a:chExt cx="1670178" cy="366673"/>
          </a:xfrm>
        </p:grpSpPr>
        <p:sp>
          <p:nvSpPr>
            <p:cNvPr id="18" name="Texto Explicativo: Linha Dobrada Dupla sem Borda 17">
              <a:extLst>
                <a:ext uri="{FF2B5EF4-FFF2-40B4-BE49-F238E27FC236}">
                  <a16:creationId xmlns:a16="http://schemas.microsoft.com/office/drawing/2014/main" id="{2749E4D0-EE91-4B91-9F34-C32130EA46C6}"/>
                </a:ext>
              </a:extLst>
            </p:cNvPr>
            <p:cNvSpPr/>
            <p:nvPr/>
          </p:nvSpPr>
          <p:spPr>
            <a:xfrm>
              <a:off x="6489247" y="800372"/>
              <a:ext cx="1663337" cy="360940"/>
            </a:xfrm>
            <a:prstGeom prst="callout3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0000"/>
                <a:gd name="adj6" fmla="val -16667"/>
                <a:gd name="adj7" fmla="val 374107"/>
                <a:gd name="adj8" fmla="val -6111"/>
              </a:avLst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2">
                      <a:lumMod val="10000"/>
                    </a:schemeClr>
                  </a:solidFill>
                  <a:latin typeface="Lexend Deca" panose="020B0604020202020204" charset="-78"/>
                  <a:cs typeface="Lexend Deca" panose="020B0604020202020204" charset="-78"/>
                </a:rPr>
                <a:t>Cria um App do zero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BD6DBE2-107E-44E1-81AB-DC11DA514190}"/>
                </a:ext>
              </a:extLst>
            </p:cNvPr>
            <p:cNvSpPr/>
            <p:nvPr/>
          </p:nvSpPr>
          <p:spPr>
            <a:xfrm>
              <a:off x="6482406" y="794639"/>
              <a:ext cx="1663337" cy="360940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1" name="Gráfico 10" descr="Início com preenchimento sólido">
            <a:hlinkClick r:id="rId4" action="ppaction://hlinksldjump"/>
            <a:extLst>
              <a:ext uri="{FF2B5EF4-FFF2-40B4-BE49-F238E27FC236}">
                <a16:creationId xmlns:a16="http://schemas.microsoft.com/office/drawing/2014/main" id="{819746E0-9644-4D91-9811-34BEC24E95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157" y="4720576"/>
            <a:ext cx="264233" cy="26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3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9A5C0CB-7335-4773-83AD-0C42B2837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915" y="1495426"/>
            <a:ext cx="4769064" cy="3009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77" name="Google Shape;677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A610DA-FFA5-4B3B-AA41-292AA861CB70}"/>
              </a:ext>
            </a:extLst>
          </p:cNvPr>
          <p:cNvSpPr txBox="1"/>
          <p:nvPr/>
        </p:nvSpPr>
        <p:spPr>
          <a:xfrm>
            <a:off x="2286000" y="24230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E2CFDEE-4517-4B38-A8D2-4345B75D66A8}"/>
              </a:ext>
            </a:extLst>
          </p:cNvPr>
          <p:cNvSpPr txBox="1"/>
          <p:nvPr/>
        </p:nvSpPr>
        <p:spPr>
          <a:xfrm>
            <a:off x="2286000" y="24230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0" name="Google Shape;150;p22">
            <a:extLst>
              <a:ext uri="{FF2B5EF4-FFF2-40B4-BE49-F238E27FC236}">
                <a16:creationId xmlns:a16="http://schemas.microsoft.com/office/drawing/2014/main" id="{A8EDEEFE-35C6-4831-8722-3FA07FB732AB}"/>
              </a:ext>
            </a:extLst>
          </p:cNvPr>
          <p:cNvSpPr txBox="1">
            <a:spLocks/>
          </p:cNvSpPr>
          <p:nvPr/>
        </p:nvSpPr>
        <p:spPr>
          <a:xfrm>
            <a:off x="550199" y="267855"/>
            <a:ext cx="8184497" cy="5120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2. Iniciando um App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98878D0-7B4B-48AB-B0A0-2C77CE00DEB6}"/>
              </a:ext>
            </a:extLst>
          </p:cNvPr>
          <p:cNvSpPr/>
          <p:nvPr/>
        </p:nvSpPr>
        <p:spPr>
          <a:xfrm>
            <a:off x="2428875" y="1890151"/>
            <a:ext cx="1495425" cy="251039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Início com preenchimento sólido">
            <a:hlinkClick r:id="rId4" action="ppaction://hlinksldjump"/>
            <a:extLst>
              <a:ext uri="{FF2B5EF4-FFF2-40B4-BE49-F238E27FC236}">
                <a16:creationId xmlns:a16="http://schemas.microsoft.com/office/drawing/2014/main" id="{F01D87F7-2DE5-49D0-9C83-A003E615C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157" y="4720576"/>
            <a:ext cx="264233" cy="26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A610DA-FFA5-4B3B-AA41-292AA861CB70}"/>
              </a:ext>
            </a:extLst>
          </p:cNvPr>
          <p:cNvSpPr txBox="1"/>
          <p:nvPr/>
        </p:nvSpPr>
        <p:spPr>
          <a:xfrm>
            <a:off x="2286000" y="24230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E2CFDEE-4517-4B38-A8D2-4345B75D66A8}"/>
              </a:ext>
            </a:extLst>
          </p:cNvPr>
          <p:cNvSpPr txBox="1"/>
          <p:nvPr/>
        </p:nvSpPr>
        <p:spPr>
          <a:xfrm>
            <a:off x="2286000" y="24230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0" name="Google Shape;150;p22">
            <a:extLst>
              <a:ext uri="{FF2B5EF4-FFF2-40B4-BE49-F238E27FC236}">
                <a16:creationId xmlns:a16="http://schemas.microsoft.com/office/drawing/2014/main" id="{A8EDEEFE-35C6-4831-8722-3FA07FB732AB}"/>
              </a:ext>
            </a:extLst>
          </p:cNvPr>
          <p:cNvSpPr txBox="1">
            <a:spLocks/>
          </p:cNvSpPr>
          <p:nvPr/>
        </p:nvSpPr>
        <p:spPr>
          <a:xfrm>
            <a:off x="550199" y="267855"/>
            <a:ext cx="8184497" cy="5120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3. Layouts: Tablet e Telefone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F80DF2-5C0C-43F1-B901-A51F37DE6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74" y="1709672"/>
            <a:ext cx="3726905" cy="23390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98878D0-7B4B-48AB-B0A0-2C77CE00DEB6}"/>
              </a:ext>
            </a:extLst>
          </p:cNvPr>
          <p:cNvSpPr/>
          <p:nvPr/>
        </p:nvSpPr>
        <p:spPr>
          <a:xfrm>
            <a:off x="2470040" y="2449734"/>
            <a:ext cx="1231557" cy="11819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Seta para Baixo com preenchimento sólido">
            <a:extLst>
              <a:ext uri="{FF2B5EF4-FFF2-40B4-BE49-F238E27FC236}">
                <a16:creationId xmlns:a16="http://schemas.microsoft.com/office/drawing/2014/main" id="{1A67AE41-7E83-4529-8652-7D28D2B07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4689625" y="2621797"/>
            <a:ext cx="514104" cy="51410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92B6B92-C7C1-4264-B7E0-5FD4E2CE3965}"/>
              </a:ext>
            </a:extLst>
          </p:cNvPr>
          <p:cNvSpPr txBox="1"/>
          <p:nvPr/>
        </p:nvSpPr>
        <p:spPr>
          <a:xfrm>
            <a:off x="348921" y="706540"/>
            <a:ext cx="8367913" cy="111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30200" algn="just">
              <a:lnSpc>
                <a:spcPct val="114999"/>
              </a:lnSpc>
              <a:spcBef>
                <a:spcPts val="600"/>
              </a:spcBef>
              <a:buSzPts val="1600"/>
              <a:buFont typeface="Muli"/>
            </a:pPr>
            <a:endParaRPr lang="en" sz="1200" dirty="0">
              <a:solidFill>
                <a:schemeClr val="lt1"/>
              </a:solidFill>
              <a:latin typeface="Muli"/>
              <a:sym typeface="Muli"/>
            </a:endParaRPr>
          </a:p>
          <a:p>
            <a:pPr marL="457200" indent="-330200" algn="just">
              <a:lnSpc>
                <a:spcPct val="114999"/>
              </a:lnSpc>
              <a:spcBef>
                <a:spcPts val="600"/>
              </a:spcBef>
              <a:buSzPts val="1600"/>
              <a:buFont typeface="Muli"/>
            </a:pPr>
            <a:r>
              <a:rPr lang="en" sz="1200" dirty="0">
                <a:solidFill>
                  <a:schemeClr val="lt1"/>
                </a:solidFill>
                <a:latin typeface="Muli"/>
                <a:sym typeface="Muli"/>
              </a:rPr>
              <a:t>Logo após abrir um novo App devemos decidir se o App vai ser utilizado por meio de um Tablet ou Telefone.</a:t>
            </a:r>
          </a:p>
          <a:p>
            <a:pPr marL="171450" lvl="8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lt1"/>
              </a:solidFill>
              <a:latin typeface="Muli"/>
              <a:sym typeface="Muli"/>
            </a:endParaRPr>
          </a:p>
          <a:p>
            <a:pPr marL="171450" lvl="8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00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CF0B9F7-3154-4CCD-9F0A-E269F280FAA3}"/>
              </a:ext>
            </a:extLst>
          </p:cNvPr>
          <p:cNvGrpSpPr/>
          <p:nvPr/>
        </p:nvGrpSpPr>
        <p:grpSpPr>
          <a:xfrm>
            <a:off x="5491233" y="1788766"/>
            <a:ext cx="3101613" cy="2180822"/>
            <a:chOff x="5491233" y="1788766"/>
            <a:chExt cx="3101613" cy="2180822"/>
          </a:xfrm>
        </p:grpSpPr>
        <p:pic>
          <p:nvPicPr>
            <p:cNvPr id="1026" name="Picture 2" descr="tablet-mockup-frame-landscape - Nina Hendy">
              <a:extLst>
                <a:ext uri="{FF2B5EF4-FFF2-40B4-BE49-F238E27FC236}">
                  <a16:creationId xmlns:a16="http://schemas.microsoft.com/office/drawing/2014/main" id="{28AC7DC1-D645-4D8E-AC5C-09BE3DC01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1233" y="1788766"/>
              <a:ext cx="3101613" cy="218082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4A35596E-5A27-4DE7-B981-BD8A5746C9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86554" y="1931598"/>
              <a:ext cx="2518788" cy="189450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13" name="Gráfico 12" descr="Início com preenchimento sólido">
            <a:hlinkClick r:id="rId8" action="ppaction://hlinksldjump"/>
            <a:extLst>
              <a:ext uri="{FF2B5EF4-FFF2-40B4-BE49-F238E27FC236}">
                <a16:creationId xmlns:a16="http://schemas.microsoft.com/office/drawing/2014/main" id="{449A0A9A-A59B-4B44-A6DF-BC53753F90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3157" y="4720576"/>
            <a:ext cx="264233" cy="26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4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m 32">
            <a:extLst>
              <a:ext uri="{FF2B5EF4-FFF2-40B4-BE49-F238E27FC236}">
                <a16:creationId xmlns:a16="http://schemas.microsoft.com/office/drawing/2014/main" id="{D4257ACA-ACF4-4AD9-8BF5-0C893F0E9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99" y="1693804"/>
            <a:ext cx="3726905" cy="23390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268F9445-4ACB-43DB-8134-DEED26A01942}"/>
              </a:ext>
            </a:extLst>
          </p:cNvPr>
          <p:cNvSpPr/>
          <p:nvPr/>
        </p:nvSpPr>
        <p:spPr>
          <a:xfrm>
            <a:off x="2487429" y="2580232"/>
            <a:ext cx="1231557" cy="11819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7" name="Google Shape;677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" name="Google Shape;150;p22">
            <a:extLst>
              <a:ext uri="{FF2B5EF4-FFF2-40B4-BE49-F238E27FC236}">
                <a16:creationId xmlns:a16="http://schemas.microsoft.com/office/drawing/2014/main" id="{A8EDEEFE-35C6-4831-8722-3FA07FB732AB}"/>
              </a:ext>
            </a:extLst>
          </p:cNvPr>
          <p:cNvSpPr txBox="1">
            <a:spLocks/>
          </p:cNvSpPr>
          <p:nvPr/>
        </p:nvSpPr>
        <p:spPr>
          <a:xfrm>
            <a:off x="550199" y="267855"/>
            <a:ext cx="8184497" cy="5120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3. Layouts: Tablet e Telefone</a:t>
            </a:r>
          </a:p>
        </p:txBody>
      </p:sp>
      <p:pic>
        <p:nvPicPr>
          <p:cNvPr id="11" name="Gráfico 10" descr="Seta para Baixo com preenchimento sólido">
            <a:extLst>
              <a:ext uri="{FF2B5EF4-FFF2-40B4-BE49-F238E27FC236}">
                <a16:creationId xmlns:a16="http://schemas.microsoft.com/office/drawing/2014/main" id="{1A67AE41-7E83-4529-8652-7D28D2B07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278765" y="2605492"/>
            <a:ext cx="514104" cy="51410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92B6B92-C7C1-4264-B7E0-5FD4E2CE3965}"/>
              </a:ext>
            </a:extLst>
          </p:cNvPr>
          <p:cNvSpPr txBox="1"/>
          <p:nvPr/>
        </p:nvSpPr>
        <p:spPr>
          <a:xfrm>
            <a:off x="348921" y="706540"/>
            <a:ext cx="8367913" cy="111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30200" algn="just">
              <a:lnSpc>
                <a:spcPct val="114999"/>
              </a:lnSpc>
              <a:spcBef>
                <a:spcPts val="600"/>
              </a:spcBef>
              <a:buSzPts val="1600"/>
              <a:buFont typeface="Muli"/>
            </a:pPr>
            <a:endParaRPr lang="en" sz="1200" dirty="0">
              <a:solidFill>
                <a:schemeClr val="lt1"/>
              </a:solidFill>
              <a:latin typeface="Muli"/>
              <a:sym typeface="Muli"/>
            </a:endParaRPr>
          </a:p>
          <a:p>
            <a:pPr marL="457200" indent="-330200" algn="just">
              <a:lnSpc>
                <a:spcPct val="114999"/>
              </a:lnSpc>
              <a:spcBef>
                <a:spcPts val="600"/>
              </a:spcBef>
              <a:buSzPts val="1600"/>
              <a:buFont typeface="Muli"/>
            </a:pPr>
            <a:r>
              <a:rPr lang="en" sz="1200" dirty="0">
                <a:solidFill>
                  <a:schemeClr val="lt1"/>
                </a:solidFill>
                <a:latin typeface="Muli"/>
                <a:sym typeface="Muli"/>
              </a:rPr>
              <a:t>Logo após abrir um novo App devemos decidir se o App vai ser utilizado por meio de um Tablet ou Telefone.</a:t>
            </a:r>
          </a:p>
          <a:p>
            <a:pPr marL="171450" lvl="8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lt1"/>
              </a:solidFill>
              <a:latin typeface="Muli"/>
              <a:sym typeface="Muli"/>
            </a:endParaRPr>
          </a:p>
          <a:p>
            <a:pPr marL="171450" lvl="8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00" dirty="0"/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0D89BBF6-7AF6-4133-9715-80D7B65A3B8C}"/>
              </a:ext>
            </a:extLst>
          </p:cNvPr>
          <p:cNvGrpSpPr/>
          <p:nvPr/>
        </p:nvGrpSpPr>
        <p:grpSpPr>
          <a:xfrm>
            <a:off x="5263520" y="1567023"/>
            <a:ext cx="3453314" cy="2339011"/>
            <a:chOff x="2177971" y="1263455"/>
            <a:chExt cx="5076825" cy="3429000"/>
          </a:xfrm>
        </p:grpSpPr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9EA3B29A-F084-40A5-94B9-E9668E761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23360" y="1611083"/>
              <a:ext cx="1367884" cy="280416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7" name="Picture 8">
              <a:extLst>
                <a:ext uri="{FF2B5EF4-FFF2-40B4-BE49-F238E27FC236}">
                  <a16:creationId xmlns:a16="http://schemas.microsoft.com/office/drawing/2014/main" id="{45284E00-1CE3-4F4E-AD0D-C9F35B1D5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7971" y="1263455"/>
              <a:ext cx="5076825" cy="3429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Gráfico 2" descr="Início com preenchimento sólido">
            <a:hlinkClick r:id="rId8" action="ppaction://hlinksldjump"/>
            <a:extLst>
              <a:ext uri="{FF2B5EF4-FFF2-40B4-BE49-F238E27FC236}">
                <a16:creationId xmlns:a16="http://schemas.microsoft.com/office/drawing/2014/main" id="{B8A2327A-0E54-42CE-B3AD-7FBC14F3A3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3157" y="4720576"/>
            <a:ext cx="264233" cy="26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9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A610DA-FFA5-4B3B-AA41-292AA861CB70}"/>
              </a:ext>
            </a:extLst>
          </p:cNvPr>
          <p:cNvSpPr txBox="1"/>
          <p:nvPr/>
        </p:nvSpPr>
        <p:spPr>
          <a:xfrm>
            <a:off x="2286000" y="24230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E2CFDEE-4517-4B38-A8D2-4345B75D66A8}"/>
              </a:ext>
            </a:extLst>
          </p:cNvPr>
          <p:cNvSpPr txBox="1"/>
          <p:nvPr/>
        </p:nvSpPr>
        <p:spPr>
          <a:xfrm>
            <a:off x="2286000" y="24230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0" name="Google Shape;150;p22">
            <a:extLst>
              <a:ext uri="{FF2B5EF4-FFF2-40B4-BE49-F238E27FC236}">
                <a16:creationId xmlns:a16="http://schemas.microsoft.com/office/drawing/2014/main" id="{A8EDEEFE-35C6-4831-8722-3FA07FB732AB}"/>
              </a:ext>
            </a:extLst>
          </p:cNvPr>
          <p:cNvSpPr txBox="1">
            <a:spLocks/>
          </p:cNvSpPr>
          <p:nvPr/>
        </p:nvSpPr>
        <p:spPr>
          <a:xfrm>
            <a:off x="550199" y="610755"/>
            <a:ext cx="8184497" cy="5120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4. Iniciando um App baseado em uma Base de Dados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ACB22A6-BAE6-4F77-81D5-82BD30E17C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54"/>
          <a:stretch/>
        </p:blipFill>
        <p:spPr>
          <a:xfrm>
            <a:off x="1208603" y="1347729"/>
            <a:ext cx="6726793" cy="34658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2D38275-B229-4BF4-8ECF-9C77397C5B06}"/>
              </a:ext>
            </a:extLst>
          </p:cNvPr>
          <p:cNvGrpSpPr/>
          <p:nvPr/>
        </p:nvGrpSpPr>
        <p:grpSpPr>
          <a:xfrm>
            <a:off x="7100307" y="1015666"/>
            <a:ext cx="1670178" cy="366673"/>
            <a:chOff x="6482406" y="794639"/>
            <a:chExt cx="1670178" cy="366673"/>
          </a:xfrm>
        </p:grpSpPr>
        <p:sp>
          <p:nvSpPr>
            <p:cNvPr id="13" name="Texto Explicativo: Linha Dobrada Dupla sem Borda 12">
              <a:extLst>
                <a:ext uri="{FF2B5EF4-FFF2-40B4-BE49-F238E27FC236}">
                  <a16:creationId xmlns:a16="http://schemas.microsoft.com/office/drawing/2014/main" id="{FD33753C-3AA0-4D30-913F-1E03E97FEDD7}"/>
                </a:ext>
              </a:extLst>
            </p:cNvPr>
            <p:cNvSpPr/>
            <p:nvPr/>
          </p:nvSpPr>
          <p:spPr>
            <a:xfrm>
              <a:off x="6489247" y="800372"/>
              <a:ext cx="1663337" cy="360940"/>
            </a:xfrm>
            <a:prstGeom prst="callout3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0000"/>
                <a:gd name="adj6" fmla="val -16667"/>
                <a:gd name="adj7" fmla="val 405774"/>
                <a:gd name="adj8" fmla="val -2675"/>
              </a:avLst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2">
                      <a:lumMod val="10000"/>
                    </a:schemeClr>
                  </a:solidFill>
                  <a:latin typeface="Lexend Deca" panose="020B0604020202020204" charset="-78"/>
                  <a:cs typeface="Lexend Deca" panose="020B0604020202020204" charset="-78"/>
                </a:rPr>
                <a:t>Cria um App baseado em uma tabela Excel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CC8B9BA7-9BDF-47F0-A976-34F89F35211A}"/>
                </a:ext>
              </a:extLst>
            </p:cNvPr>
            <p:cNvSpPr/>
            <p:nvPr/>
          </p:nvSpPr>
          <p:spPr>
            <a:xfrm>
              <a:off x="6482406" y="794639"/>
              <a:ext cx="1663337" cy="360940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4AE6935-0C1D-4B3B-94B0-A3EC729810C1}"/>
              </a:ext>
            </a:extLst>
          </p:cNvPr>
          <p:cNvSpPr/>
          <p:nvPr/>
        </p:nvSpPr>
        <p:spPr>
          <a:xfrm>
            <a:off x="6610349" y="2496327"/>
            <a:ext cx="1258371" cy="105649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FC5A952-704B-4164-BB24-05B1F461E6F0}"/>
              </a:ext>
            </a:extLst>
          </p:cNvPr>
          <p:cNvGrpSpPr/>
          <p:nvPr/>
        </p:nvGrpSpPr>
        <p:grpSpPr>
          <a:xfrm>
            <a:off x="6272059" y="4701423"/>
            <a:ext cx="1670178" cy="366673"/>
            <a:chOff x="6482406" y="794639"/>
            <a:chExt cx="1670178" cy="366673"/>
          </a:xfrm>
        </p:grpSpPr>
        <p:sp>
          <p:nvSpPr>
            <p:cNvPr id="17" name="Texto Explicativo: Linha Dobrada Dupla sem Borda 16">
              <a:extLst>
                <a:ext uri="{FF2B5EF4-FFF2-40B4-BE49-F238E27FC236}">
                  <a16:creationId xmlns:a16="http://schemas.microsoft.com/office/drawing/2014/main" id="{1C37A9A7-CB62-43E6-8210-93DAF27385CB}"/>
                </a:ext>
              </a:extLst>
            </p:cNvPr>
            <p:cNvSpPr/>
            <p:nvPr/>
          </p:nvSpPr>
          <p:spPr>
            <a:xfrm>
              <a:off x="6489247" y="800372"/>
              <a:ext cx="1663337" cy="360940"/>
            </a:xfrm>
            <a:prstGeom prst="callout3">
              <a:avLst>
                <a:gd name="adj1" fmla="val 55695"/>
                <a:gd name="adj2" fmla="val -889"/>
                <a:gd name="adj3" fmla="val 55695"/>
                <a:gd name="adj4" fmla="val -13804"/>
                <a:gd name="adj5" fmla="val 55138"/>
                <a:gd name="adj6" fmla="val -18958"/>
                <a:gd name="adj7" fmla="val -322389"/>
                <a:gd name="adj8" fmla="val -57802"/>
              </a:avLst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2">
                      <a:lumMod val="10000"/>
                    </a:schemeClr>
                  </a:solidFill>
                  <a:latin typeface="Lexend Deca" panose="020B0604020202020204" charset="-78"/>
                  <a:cs typeface="Lexend Deca" panose="020B0604020202020204" charset="-78"/>
                </a:rPr>
                <a:t>Cria um App baseado em uma lista do SP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AC5DBB4-90FF-4A8C-BFB5-844E061DA306}"/>
                </a:ext>
              </a:extLst>
            </p:cNvPr>
            <p:cNvSpPr/>
            <p:nvPr/>
          </p:nvSpPr>
          <p:spPr>
            <a:xfrm>
              <a:off x="6482406" y="794639"/>
              <a:ext cx="1663337" cy="360940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4B86112-C7FC-4C42-A9FB-4610892FBF49}"/>
              </a:ext>
            </a:extLst>
          </p:cNvPr>
          <p:cNvSpPr/>
          <p:nvPr/>
        </p:nvSpPr>
        <p:spPr>
          <a:xfrm>
            <a:off x="5182084" y="2496327"/>
            <a:ext cx="1258371" cy="105649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Gráfico 19" descr="Início com preenchimento sólido">
            <a:hlinkClick r:id="rId4" action="ppaction://hlinksldjump"/>
            <a:extLst>
              <a:ext uri="{FF2B5EF4-FFF2-40B4-BE49-F238E27FC236}">
                <a16:creationId xmlns:a16="http://schemas.microsoft.com/office/drawing/2014/main" id="{A5C5D37C-1C51-4F43-9BF9-244B5E11E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157" y="4720576"/>
            <a:ext cx="264233" cy="26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8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E74DC0B-2948-41B0-B4A8-AE7963F5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084" y="1724488"/>
            <a:ext cx="1848035" cy="31808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77" name="Google Shape;677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A610DA-FFA5-4B3B-AA41-292AA861CB70}"/>
              </a:ext>
            </a:extLst>
          </p:cNvPr>
          <p:cNvSpPr txBox="1"/>
          <p:nvPr/>
        </p:nvSpPr>
        <p:spPr>
          <a:xfrm>
            <a:off x="2286000" y="24230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E2CFDEE-4517-4B38-A8D2-4345B75D66A8}"/>
              </a:ext>
            </a:extLst>
          </p:cNvPr>
          <p:cNvSpPr txBox="1"/>
          <p:nvPr/>
        </p:nvSpPr>
        <p:spPr>
          <a:xfrm>
            <a:off x="2286000" y="24230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0" name="Google Shape;150;p22">
            <a:extLst>
              <a:ext uri="{FF2B5EF4-FFF2-40B4-BE49-F238E27FC236}">
                <a16:creationId xmlns:a16="http://schemas.microsoft.com/office/drawing/2014/main" id="{A8EDEEFE-35C6-4831-8722-3FA07FB732AB}"/>
              </a:ext>
            </a:extLst>
          </p:cNvPr>
          <p:cNvSpPr txBox="1">
            <a:spLocks/>
          </p:cNvSpPr>
          <p:nvPr/>
        </p:nvSpPr>
        <p:spPr>
          <a:xfrm>
            <a:off x="550199" y="610755"/>
            <a:ext cx="8184497" cy="5120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4. Iniciando um App baseado em uma Base de Dados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FC5A952-704B-4164-BB24-05B1F461E6F0}"/>
              </a:ext>
            </a:extLst>
          </p:cNvPr>
          <p:cNvGrpSpPr/>
          <p:nvPr/>
        </p:nvGrpSpPr>
        <p:grpSpPr>
          <a:xfrm>
            <a:off x="5194663" y="2063276"/>
            <a:ext cx="1663337" cy="328127"/>
            <a:chOff x="4963716" y="603951"/>
            <a:chExt cx="1663337" cy="360940"/>
          </a:xfrm>
        </p:grpSpPr>
        <p:sp>
          <p:nvSpPr>
            <p:cNvPr id="17" name="Texto Explicativo: Linha Dobrada Dupla sem Borda 16">
              <a:extLst>
                <a:ext uri="{FF2B5EF4-FFF2-40B4-BE49-F238E27FC236}">
                  <a16:creationId xmlns:a16="http://schemas.microsoft.com/office/drawing/2014/main" id="{1C37A9A7-CB62-43E6-8210-93DAF27385CB}"/>
                </a:ext>
              </a:extLst>
            </p:cNvPr>
            <p:cNvSpPr/>
            <p:nvPr/>
          </p:nvSpPr>
          <p:spPr>
            <a:xfrm>
              <a:off x="4963716" y="603951"/>
              <a:ext cx="1663337" cy="360940"/>
            </a:xfrm>
            <a:prstGeom prst="callout3">
              <a:avLst>
                <a:gd name="adj1" fmla="val 55695"/>
                <a:gd name="adj2" fmla="val -889"/>
                <a:gd name="adj3" fmla="val 55695"/>
                <a:gd name="adj4" fmla="val -13804"/>
                <a:gd name="adj5" fmla="val 55138"/>
                <a:gd name="adj6" fmla="val -18958"/>
                <a:gd name="adj7" fmla="val 354715"/>
                <a:gd name="adj8" fmla="val -85789"/>
              </a:avLst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2">
                      <a:lumMod val="10000"/>
                    </a:schemeClr>
                  </a:solidFill>
                  <a:latin typeface="Lexend Deca" panose="020B0604020202020204" charset="-78"/>
                  <a:cs typeface="Lexend Deca" panose="020B0604020202020204" charset="-78"/>
                </a:rPr>
                <a:t>Cria um App baseado em uma lista do SP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AC5DBB4-90FF-4A8C-BFB5-844E061DA306}"/>
                </a:ext>
              </a:extLst>
            </p:cNvPr>
            <p:cNvSpPr/>
            <p:nvPr/>
          </p:nvSpPr>
          <p:spPr>
            <a:xfrm>
              <a:off x="4963716" y="603951"/>
              <a:ext cx="1663337" cy="360940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4B86112-C7FC-4C42-A9FB-4610892FBF49}"/>
              </a:ext>
            </a:extLst>
          </p:cNvPr>
          <p:cNvSpPr/>
          <p:nvPr/>
        </p:nvSpPr>
        <p:spPr>
          <a:xfrm>
            <a:off x="2532698" y="3315095"/>
            <a:ext cx="1258371" cy="21721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29EC59B-0FEF-42E3-9294-427B5F41DBB9}"/>
              </a:ext>
            </a:extLst>
          </p:cNvPr>
          <p:cNvSpPr txBox="1"/>
          <p:nvPr/>
        </p:nvSpPr>
        <p:spPr>
          <a:xfrm>
            <a:off x="348921" y="935137"/>
            <a:ext cx="8367913" cy="111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30200" algn="just">
              <a:lnSpc>
                <a:spcPct val="114999"/>
              </a:lnSpc>
              <a:spcBef>
                <a:spcPts val="600"/>
              </a:spcBef>
              <a:buSzPts val="1600"/>
              <a:buFont typeface="Muli"/>
            </a:pPr>
            <a:endParaRPr lang="en" sz="1200" dirty="0">
              <a:solidFill>
                <a:schemeClr val="lt1"/>
              </a:solidFill>
              <a:latin typeface="Muli"/>
              <a:sym typeface="Muli"/>
            </a:endParaRPr>
          </a:p>
          <a:p>
            <a:pPr marL="457200" indent="-330200" algn="just">
              <a:lnSpc>
                <a:spcPct val="114999"/>
              </a:lnSpc>
              <a:spcBef>
                <a:spcPts val="600"/>
              </a:spcBef>
              <a:buSzPts val="1600"/>
              <a:buFont typeface="Muli"/>
            </a:pPr>
            <a:r>
              <a:rPr lang="en" sz="1200" dirty="0">
                <a:solidFill>
                  <a:schemeClr val="lt1"/>
                </a:solidFill>
                <a:latin typeface="Muli"/>
                <a:sym typeface="Muli"/>
              </a:rPr>
              <a:t>Escolher uma das Bases de Dados que já estão conectadas ou inserir uma nova no botão </a:t>
            </a:r>
            <a:r>
              <a:rPr lang="en" sz="1200" i="1" dirty="0">
                <a:solidFill>
                  <a:schemeClr val="lt1"/>
                </a:solidFill>
                <a:latin typeface="Muli"/>
                <a:sym typeface="Muli"/>
              </a:rPr>
              <a:t>“New Connection”</a:t>
            </a:r>
            <a:r>
              <a:rPr lang="en" sz="1200" dirty="0">
                <a:solidFill>
                  <a:schemeClr val="lt1"/>
                </a:solidFill>
                <a:latin typeface="Muli"/>
                <a:sym typeface="Muli"/>
              </a:rPr>
              <a:t>.</a:t>
            </a:r>
          </a:p>
          <a:p>
            <a:pPr marL="171450" lvl="8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lt1"/>
              </a:solidFill>
              <a:latin typeface="Muli"/>
              <a:sym typeface="Muli"/>
            </a:endParaRPr>
          </a:p>
          <a:p>
            <a:pPr marL="171450" lvl="8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00" dirty="0"/>
          </a:p>
        </p:txBody>
      </p:sp>
      <p:pic>
        <p:nvPicPr>
          <p:cNvPr id="12" name="Gráfico 11" descr="Início com preenchimento sólido">
            <a:hlinkClick r:id="rId4" action="ppaction://hlinksldjump"/>
            <a:extLst>
              <a:ext uri="{FF2B5EF4-FFF2-40B4-BE49-F238E27FC236}">
                <a16:creationId xmlns:a16="http://schemas.microsoft.com/office/drawing/2014/main" id="{3D8728E7-EF23-4F22-AE08-0427423021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157" y="4720576"/>
            <a:ext cx="264233" cy="26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3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50060"/>
    </a:dk1>
    <a:lt1>
      <a:srgbClr val="FFFFFF"/>
    </a:lt1>
    <a:dk2>
      <a:srgbClr val="585963"/>
    </a:dk2>
    <a:lt2>
      <a:srgbClr val="F3F3F3"/>
    </a:lt2>
    <a:accent1>
      <a:srgbClr val="0A2F9E"/>
    </a:accent1>
    <a:accent2>
      <a:srgbClr val="3544FF"/>
    </a:accent2>
    <a:accent3>
      <a:srgbClr val="24D6FF"/>
    </a:accent3>
    <a:accent4>
      <a:srgbClr val="00FFFF"/>
    </a:accent4>
    <a:accent5>
      <a:srgbClr val="A458FF"/>
    </a:accent5>
    <a:accent6>
      <a:srgbClr val="D392FF"/>
    </a:accent6>
    <a:hlink>
      <a:srgbClr val="FFFFFF"/>
    </a:hlink>
    <a:folHlink>
      <a:srgbClr val="6611C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6c62666-bbb6-411a-b9f7-e6f9f0a3c94e">
      <Terms xmlns="http://schemas.microsoft.com/office/infopath/2007/PartnerControls"/>
    </lcf76f155ced4ddcb4097134ff3c332f>
    <TaxCatchAll xmlns="2070586d-47aa-4998-b369-e644320ce88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BB99CC6468C4DB862DAA657446B95" ma:contentTypeVersion="16" ma:contentTypeDescription="Create a new document." ma:contentTypeScope="" ma:versionID="3be8cdacbc6d38d97a8b2bef027d9837">
  <xsd:schema xmlns:xsd="http://www.w3.org/2001/XMLSchema" xmlns:xs="http://www.w3.org/2001/XMLSchema" xmlns:p="http://schemas.microsoft.com/office/2006/metadata/properties" xmlns:ns2="a6c62666-bbb6-411a-b9f7-e6f9f0a3c94e" xmlns:ns3="2070586d-47aa-4998-b369-e644320ce885" xmlns:ns4="3d31b537-2218-4844-8c54-b6e358e328fd" targetNamespace="http://schemas.microsoft.com/office/2006/metadata/properties" ma:root="true" ma:fieldsID="32a3d6b8916b1f930dc0f494dd10289a" ns2:_="" ns3:_="" ns4:_="">
    <xsd:import namespace="a6c62666-bbb6-411a-b9f7-e6f9f0a3c94e"/>
    <xsd:import namespace="2070586d-47aa-4998-b369-e644320ce885"/>
    <xsd:import namespace="3d31b537-2218-4844-8c54-b6e358e328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c62666-bbb6-411a-b9f7-e6f9f0a3c9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17a0dbe1-8282-4a1b-9e52-b81f8cfc2a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70586d-47aa-4998-b369-e644320ce885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2b83a6c-ad98-47dc-af46-28dcf48d1777}" ma:internalName="TaxCatchAll" ma:showField="CatchAllData" ma:web="2070586d-47aa-4998-b369-e644320ce8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31b537-2218-4844-8c54-b6e358e328fd" elementFormDefault="qualified">
    <xsd:import namespace="http://schemas.microsoft.com/office/2006/documentManagement/types"/>
    <xsd:import namespace="http://schemas.microsoft.com/office/infopath/2007/PartnerControls"/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944365-6579-4003-8759-2219CBF3B4F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d31b537-2218-4844-8c54-b6e358e328fd"/>
    <ds:schemaRef ds:uri="2070586d-47aa-4998-b369-e644320ce885"/>
    <ds:schemaRef ds:uri="a6c62666-bbb6-411a-b9f7-e6f9f0a3c94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5D05092-30CE-42A3-9100-4964947F3F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c62666-bbb6-411a-b9f7-e6f9f0a3c94e"/>
    <ds:schemaRef ds:uri="2070586d-47aa-4998-b369-e644320ce885"/>
    <ds:schemaRef ds:uri="3d31b537-2218-4844-8c54-b6e358e328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CFAD82-05DE-4A52-8261-CDCAE92BC1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</TotalTime>
  <Words>849</Words>
  <Application>Microsoft Office PowerPoint</Application>
  <PresentationFormat>Apresentação na tela (16:9)</PresentationFormat>
  <Paragraphs>102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Lexend Deca</vt:lpstr>
      <vt:lpstr>Muli</vt:lpstr>
      <vt:lpstr>Arial</vt:lpstr>
      <vt:lpstr>Aliena template</vt:lpstr>
      <vt:lpstr>Guia de Desenvolvimento Power Apps (Módulo 1)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Guia de Desenvolvimento Power Apps</dc:title>
  <cp:lastModifiedBy>ANA SOUZA (TEGPORTO.COM.BR)</cp:lastModifiedBy>
  <cp:revision>1</cp:revision>
  <dcterms:modified xsi:type="dcterms:W3CDTF">2023-03-27T14:07:29Z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0x01010060DBB99CC6468C4DB862DAA657446B95</vt:lpwstr>
  </property>
</Properties>
</file>