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47"/>
  </p:notesMasterIdLst>
  <p:sldIdLst>
    <p:sldId id="359" r:id="rId5"/>
    <p:sldId id="296" r:id="rId6"/>
    <p:sldId id="265" r:id="rId7"/>
    <p:sldId id="297" r:id="rId8"/>
    <p:sldId id="298" r:id="rId9"/>
    <p:sldId id="299" r:id="rId10"/>
    <p:sldId id="300" r:id="rId11"/>
    <p:sldId id="318" r:id="rId12"/>
    <p:sldId id="306" r:id="rId13"/>
    <p:sldId id="346" r:id="rId14"/>
    <p:sldId id="308" r:id="rId15"/>
    <p:sldId id="309" r:id="rId16"/>
    <p:sldId id="310" r:id="rId17"/>
    <p:sldId id="311" r:id="rId18"/>
    <p:sldId id="312" r:id="rId19"/>
    <p:sldId id="313" r:id="rId20"/>
    <p:sldId id="315" r:id="rId21"/>
    <p:sldId id="316" r:id="rId22"/>
    <p:sldId id="317" r:id="rId23"/>
    <p:sldId id="319" r:id="rId24"/>
    <p:sldId id="322" r:id="rId25"/>
    <p:sldId id="320" r:id="rId26"/>
    <p:sldId id="321" r:id="rId27"/>
    <p:sldId id="363" r:id="rId28"/>
    <p:sldId id="344" r:id="rId29"/>
    <p:sldId id="358" r:id="rId30"/>
    <p:sldId id="301" r:id="rId31"/>
    <p:sldId id="273" r:id="rId32"/>
    <p:sldId id="325" r:id="rId33"/>
    <p:sldId id="338" r:id="rId34"/>
    <p:sldId id="339" r:id="rId35"/>
    <p:sldId id="340" r:id="rId36"/>
    <p:sldId id="324" r:id="rId37"/>
    <p:sldId id="333" r:id="rId38"/>
    <p:sldId id="334" r:id="rId39"/>
    <p:sldId id="332" r:id="rId40"/>
    <p:sldId id="341" r:id="rId41"/>
    <p:sldId id="342" r:id="rId42"/>
    <p:sldId id="345" r:id="rId43"/>
    <p:sldId id="291" r:id="rId44"/>
    <p:sldId id="292" r:id="rId45"/>
    <p:sldId id="293" r:id="rId46"/>
  </p:sldIdLst>
  <p:sldSz cx="9144000" cy="5143500" type="screen16x9"/>
  <p:notesSz cx="6858000" cy="9144000"/>
  <p:embeddedFontLst>
    <p:embeddedFont>
      <p:font typeface="Calibri" panose="020F0502020204030204" pitchFamily="34" charset="0"/>
      <p:regular r:id="rId48"/>
      <p:bold r:id="rId49"/>
      <p:italic r:id="rId50"/>
      <p:boldItalic r:id="rId51"/>
    </p:embeddedFont>
    <p:embeddedFont>
      <p:font typeface="Lexend Deca" panose="020B0604020202020204" charset="-78"/>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42F4"/>
    <a:srgbClr val="2B37DF"/>
    <a:srgbClr val="3444FD"/>
    <a:srgbClr val="263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Estilo com Tema 1 - Ênfas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72" autoAdjust="0"/>
    <p:restoredTop sz="93537" autoAdjust="0"/>
  </p:normalViewPr>
  <p:slideViewPr>
    <p:cSldViewPr snapToGrid="0">
      <p:cViewPr varScale="1">
        <p:scale>
          <a:sx n="136" d="100"/>
          <a:sy n="136" d="100"/>
        </p:scale>
        <p:origin x="1326"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SOUZA (TEGPORTO.COM.BR)" userId="S::ana_souza@tegporto.com.br::4e71cbe6-a119-437d-a7da-28b8e7511891" providerId="AD" clId="Web-{0B938378-33B9-6AB4-BC9E-C5B1DDD2DF83}"/>
    <pc:docChg chg="addSld delSld modSld sldOrd">
      <pc:chgData name="ANA SOUZA (TEGPORTO.COM.BR)" userId="S::ana_souza@tegporto.com.br::4e71cbe6-a119-437d-a7da-28b8e7511891" providerId="AD" clId="Web-{0B938378-33B9-6AB4-BC9E-C5B1DDD2DF83}" dt="2023-03-02T14:25:25.348" v="957" actId="14100"/>
      <pc:docMkLst>
        <pc:docMk/>
      </pc:docMkLst>
      <pc:sldChg chg="delSp modSp">
        <pc:chgData name="ANA SOUZA (TEGPORTO.COM.BR)" userId="S::ana_souza@tegporto.com.br::4e71cbe6-a119-437d-a7da-28b8e7511891" providerId="AD" clId="Web-{0B938378-33B9-6AB4-BC9E-C5B1DDD2DF83}" dt="2023-03-02T14:16:38.159" v="786" actId="20577"/>
        <pc:sldMkLst>
          <pc:docMk/>
          <pc:sldMk cId="2733005448" sldId="304"/>
        </pc:sldMkLst>
        <pc:spChg chg="del">
          <ac:chgData name="ANA SOUZA (TEGPORTO.COM.BR)" userId="S::ana_souza@tegporto.com.br::4e71cbe6-a119-437d-a7da-28b8e7511891" providerId="AD" clId="Web-{0B938378-33B9-6AB4-BC9E-C5B1DDD2DF83}" dt="2023-03-02T14:13:38.747" v="570"/>
          <ac:spMkLst>
            <pc:docMk/>
            <pc:sldMk cId="2733005448" sldId="304"/>
            <ac:spMk id="14" creationId="{9B754F16-DC8F-4DAA-8B53-CD748DD5681E}"/>
          </ac:spMkLst>
        </pc:spChg>
        <pc:spChg chg="mod">
          <ac:chgData name="ANA SOUZA (TEGPORTO.COM.BR)" userId="S::ana_souza@tegporto.com.br::4e71cbe6-a119-437d-a7da-28b8e7511891" providerId="AD" clId="Web-{0B938378-33B9-6AB4-BC9E-C5B1DDD2DF83}" dt="2023-03-02T14:16:38.159" v="786" actId="20577"/>
          <ac:spMkLst>
            <pc:docMk/>
            <pc:sldMk cId="2733005448" sldId="304"/>
            <ac:spMk id="16" creationId="{23DB0320-08F2-4A52-8C19-D3BE67102565}"/>
          </ac:spMkLst>
        </pc:spChg>
        <pc:spChg chg="mod">
          <ac:chgData name="ANA SOUZA (TEGPORTO.COM.BR)" userId="S::ana_souza@tegporto.com.br::4e71cbe6-a119-437d-a7da-28b8e7511891" providerId="AD" clId="Web-{0B938378-33B9-6AB4-BC9E-C5B1DDD2DF83}" dt="2023-03-02T14:13:35.388" v="569" actId="1076"/>
          <ac:spMkLst>
            <pc:docMk/>
            <pc:sldMk cId="2733005448" sldId="304"/>
            <ac:spMk id="71" creationId="{00000000-0000-0000-0000-000000000000}"/>
          </ac:spMkLst>
        </pc:spChg>
      </pc:sldChg>
      <pc:sldChg chg="modSp">
        <pc:chgData name="ANA SOUZA (TEGPORTO.COM.BR)" userId="S::ana_souza@tegporto.com.br::4e71cbe6-a119-437d-a7da-28b8e7511891" providerId="AD" clId="Web-{0B938378-33B9-6AB4-BC9E-C5B1DDD2DF83}" dt="2023-03-02T14:20:23.042" v="921" actId="20577"/>
        <pc:sldMkLst>
          <pc:docMk/>
          <pc:sldMk cId="400317090" sldId="306"/>
        </pc:sldMkLst>
        <pc:spChg chg="mod">
          <ac:chgData name="ANA SOUZA (TEGPORTO.COM.BR)" userId="S::ana_souza@tegporto.com.br::4e71cbe6-a119-437d-a7da-28b8e7511891" providerId="AD" clId="Web-{0B938378-33B9-6AB4-BC9E-C5B1DDD2DF83}" dt="2023-03-02T14:20:23.042" v="921" actId="20577"/>
          <ac:spMkLst>
            <pc:docMk/>
            <pc:sldMk cId="400317090" sldId="306"/>
            <ac:spMk id="14" creationId="{9B754F16-DC8F-4DAA-8B53-CD748DD5681E}"/>
          </ac:spMkLst>
        </pc:spChg>
      </pc:sldChg>
      <pc:sldChg chg="modSp">
        <pc:chgData name="ANA SOUZA (TEGPORTO.COM.BR)" userId="S::ana_souza@tegporto.com.br::4e71cbe6-a119-437d-a7da-28b8e7511891" providerId="AD" clId="Web-{0B938378-33B9-6AB4-BC9E-C5B1DDD2DF83}" dt="2023-03-02T13:57:06.841" v="27" actId="20577"/>
        <pc:sldMkLst>
          <pc:docMk/>
          <pc:sldMk cId="538582795" sldId="312"/>
        </pc:sldMkLst>
        <pc:spChg chg="mod">
          <ac:chgData name="ANA SOUZA (TEGPORTO.COM.BR)" userId="S::ana_souza@tegporto.com.br::4e71cbe6-a119-437d-a7da-28b8e7511891" providerId="AD" clId="Web-{0B938378-33B9-6AB4-BC9E-C5B1DDD2DF83}" dt="2023-03-02T13:57:06.841" v="27" actId="20577"/>
          <ac:spMkLst>
            <pc:docMk/>
            <pc:sldMk cId="538582795" sldId="312"/>
            <ac:spMk id="3" creationId="{FFAA3DC6-A160-C21E-126F-EB8A77F1E9F8}"/>
          </ac:spMkLst>
        </pc:spChg>
      </pc:sldChg>
      <pc:sldChg chg="modSp add ord replId">
        <pc:chgData name="ANA SOUZA (TEGPORTO.COM.BR)" userId="S::ana_souza@tegporto.com.br::4e71cbe6-a119-437d-a7da-28b8e7511891" providerId="AD" clId="Web-{0B938378-33B9-6AB4-BC9E-C5B1DDD2DF83}" dt="2023-03-02T14:02:49.086" v="182" actId="20577"/>
        <pc:sldMkLst>
          <pc:docMk/>
          <pc:sldMk cId="3642143578" sldId="313"/>
        </pc:sldMkLst>
        <pc:spChg chg="mod">
          <ac:chgData name="ANA SOUZA (TEGPORTO.COM.BR)" userId="S::ana_souza@tegporto.com.br::4e71cbe6-a119-437d-a7da-28b8e7511891" providerId="AD" clId="Web-{0B938378-33B9-6AB4-BC9E-C5B1DDD2DF83}" dt="2023-03-02T14:02:49.086" v="182" actId="20577"/>
          <ac:spMkLst>
            <pc:docMk/>
            <pc:sldMk cId="3642143578" sldId="313"/>
            <ac:spMk id="3" creationId="{FFAA3DC6-A160-C21E-126F-EB8A77F1E9F8}"/>
          </ac:spMkLst>
        </pc:spChg>
        <pc:spChg chg="mod">
          <ac:chgData name="ANA SOUZA (TEGPORTO.COM.BR)" userId="S::ana_souza@tegporto.com.br::4e71cbe6-a119-437d-a7da-28b8e7511891" providerId="AD" clId="Web-{0B938378-33B9-6AB4-BC9E-C5B1DDD2DF83}" dt="2023-03-02T13:57:53.671" v="38" actId="20577"/>
          <ac:spMkLst>
            <pc:docMk/>
            <pc:sldMk cId="3642143578" sldId="313"/>
            <ac:spMk id="676" creationId="{00000000-0000-0000-0000-000000000000}"/>
          </ac:spMkLst>
        </pc:spChg>
      </pc:sldChg>
      <pc:sldChg chg="modSp add del replId">
        <pc:chgData name="ANA SOUZA (TEGPORTO.COM.BR)" userId="S::ana_souza@tegporto.com.br::4e71cbe6-a119-437d-a7da-28b8e7511891" providerId="AD" clId="Web-{0B938378-33B9-6AB4-BC9E-C5B1DDD2DF83}" dt="2023-03-02T14:01:26.506" v="163"/>
        <pc:sldMkLst>
          <pc:docMk/>
          <pc:sldMk cId="3652799445" sldId="314"/>
        </pc:sldMkLst>
        <pc:spChg chg="mod">
          <ac:chgData name="ANA SOUZA (TEGPORTO.COM.BR)" userId="S::ana_souza@tegporto.com.br::4e71cbe6-a119-437d-a7da-28b8e7511891" providerId="AD" clId="Web-{0B938378-33B9-6AB4-BC9E-C5B1DDD2DF83}" dt="2023-03-02T14:01:15.130" v="160" actId="20577"/>
          <ac:spMkLst>
            <pc:docMk/>
            <pc:sldMk cId="3652799445" sldId="314"/>
            <ac:spMk id="676" creationId="{00000000-0000-0000-0000-000000000000}"/>
          </ac:spMkLst>
        </pc:spChg>
      </pc:sldChg>
      <pc:sldChg chg="modSp add ord replId">
        <pc:chgData name="ANA SOUZA (TEGPORTO.COM.BR)" userId="S::ana_souza@tegporto.com.br::4e71cbe6-a119-437d-a7da-28b8e7511891" providerId="AD" clId="Web-{0B938378-33B9-6AB4-BC9E-C5B1DDD2DF83}" dt="2023-03-02T14:07:42.736" v="445" actId="20577"/>
        <pc:sldMkLst>
          <pc:docMk/>
          <pc:sldMk cId="4277760643" sldId="315"/>
        </pc:sldMkLst>
        <pc:spChg chg="mod">
          <ac:chgData name="ANA SOUZA (TEGPORTO.COM.BR)" userId="S::ana_souza@tegporto.com.br::4e71cbe6-a119-437d-a7da-28b8e7511891" providerId="AD" clId="Web-{0B938378-33B9-6AB4-BC9E-C5B1DDD2DF83}" dt="2023-03-02T14:07:42.736" v="445" actId="20577"/>
          <ac:spMkLst>
            <pc:docMk/>
            <pc:sldMk cId="4277760643" sldId="315"/>
            <ac:spMk id="3" creationId="{FFAA3DC6-A160-C21E-126F-EB8A77F1E9F8}"/>
          </ac:spMkLst>
        </pc:spChg>
        <pc:spChg chg="mod">
          <ac:chgData name="ANA SOUZA (TEGPORTO.COM.BR)" userId="S::ana_souza@tegporto.com.br::4e71cbe6-a119-437d-a7da-28b8e7511891" providerId="AD" clId="Web-{0B938378-33B9-6AB4-BC9E-C5B1DDD2DF83}" dt="2023-03-02T14:01:55.288" v="179" actId="1076"/>
          <ac:spMkLst>
            <pc:docMk/>
            <pc:sldMk cId="4277760643" sldId="315"/>
            <ac:spMk id="676" creationId="{00000000-0000-0000-0000-000000000000}"/>
          </ac:spMkLst>
        </pc:spChg>
      </pc:sldChg>
      <pc:sldChg chg="modSp add ord replId">
        <pc:chgData name="ANA SOUZA (TEGPORTO.COM.BR)" userId="S::ana_souza@tegporto.com.br::4e71cbe6-a119-437d-a7da-28b8e7511891" providerId="AD" clId="Web-{0B938378-33B9-6AB4-BC9E-C5B1DDD2DF83}" dt="2023-03-02T14:10:53.180" v="492" actId="20577"/>
        <pc:sldMkLst>
          <pc:docMk/>
          <pc:sldMk cId="2064286084" sldId="316"/>
        </pc:sldMkLst>
        <pc:spChg chg="mod">
          <ac:chgData name="ANA SOUZA (TEGPORTO.COM.BR)" userId="S::ana_souza@tegporto.com.br::4e71cbe6-a119-437d-a7da-28b8e7511891" providerId="AD" clId="Web-{0B938378-33B9-6AB4-BC9E-C5B1DDD2DF83}" dt="2023-03-02T14:10:53.180" v="492" actId="20577"/>
          <ac:spMkLst>
            <pc:docMk/>
            <pc:sldMk cId="2064286084" sldId="316"/>
            <ac:spMk id="3" creationId="{FFAA3DC6-A160-C21E-126F-EB8A77F1E9F8}"/>
          </ac:spMkLst>
        </pc:spChg>
        <pc:spChg chg="mod">
          <ac:chgData name="ANA SOUZA (TEGPORTO.COM.BR)" userId="S::ana_souza@tegporto.com.br::4e71cbe6-a119-437d-a7da-28b8e7511891" providerId="AD" clId="Web-{0B938378-33B9-6AB4-BC9E-C5B1DDD2DF83}" dt="2023-03-02T14:08:50.082" v="454" actId="20577"/>
          <ac:spMkLst>
            <pc:docMk/>
            <pc:sldMk cId="2064286084" sldId="316"/>
            <ac:spMk id="676" creationId="{00000000-0000-0000-0000-000000000000}"/>
          </ac:spMkLst>
        </pc:spChg>
      </pc:sldChg>
      <pc:sldChg chg="modSp add replId">
        <pc:chgData name="ANA SOUZA (TEGPORTO.COM.BR)" userId="S::ana_souza@tegporto.com.br::4e71cbe6-a119-437d-a7da-28b8e7511891" providerId="AD" clId="Web-{0B938378-33B9-6AB4-BC9E-C5B1DDD2DF83}" dt="2023-03-02T14:12:36.996" v="548" actId="20577"/>
        <pc:sldMkLst>
          <pc:docMk/>
          <pc:sldMk cId="599635002" sldId="317"/>
        </pc:sldMkLst>
        <pc:spChg chg="mod">
          <ac:chgData name="ANA SOUZA (TEGPORTO.COM.BR)" userId="S::ana_souza@tegporto.com.br::4e71cbe6-a119-437d-a7da-28b8e7511891" providerId="AD" clId="Web-{0B938378-33B9-6AB4-BC9E-C5B1DDD2DF83}" dt="2023-03-02T14:12:36.996" v="548" actId="20577"/>
          <ac:spMkLst>
            <pc:docMk/>
            <pc:sldMk cId="599635002" sldId="317"/>
            <ac:spMk id="3" creationId="{FFAA3DC6-A160-C21E-126F-EB8A77F1E9F8}"/>
          </ac:spMkLst>
        </pc:spChg>
        <pc:spChg chg="mod">
          <ac:chgData name="ANA SOUZA (TEGPORTO.COM.BR)" userId="S::ana_souza@tegporto.com.br::4e71cbe6-a119-437d-a7da-28b8e7511891" providerId="AD" clId="Web-{0B938378-33B9-6AB4-BC9E-C5B1DDD2DF83}" dt="2023-03-02T14:11:27.509" v="500" actId="20577"/>
          <ac:spMkLst>
            <pc:docMk/>
            <pc:sldMk cId="599635002" sldId="317"/>
            <ac:spMk id="676" creationId="{00000000-0000-0000-0000-000000000000}"/>
          </ac:spMkLst>
        </pc:spChg>
      </pc:sldChg>
      <pc:sldChg chg="add replId">
        <pc:chgData name="ANA SOUZA (TEGPORTO.COM.BR)" userId="S::ana_souza@tegporto.com.br::4e71cbe6-a119-437d-a7da-28b8e7511891" providerId="AD" clId="Web-{0B938378-33B9-6AB4-BC9E-C5B1DDD2DF83}" dt="2023-03-02T14:13:00.184" v="549"/>
        <pc:sldMkLst>
          <pc:docMk/>
          <pc:sldMk cId="3696851007" sldId="318"/>
        </pc:sldMkLst>
      </pc:sldChg>
      <pc:sldChg chg="modSp add replId">
        <pc:chgData name="ANA SOUZA (TEGPORTO.COM.BR)" userId="S::ana_souza@tegporto.com.br::4e71cbe6-a119-437d-a7da-28b8e7511891" providerId="AD" clId="Web-{0B938378-33B9-6AB4-BC9E-C5B1DDD2DF83}" dt="2023-03-02T14:19:13.977" v="896" actId="20577"/>
        <pc:sldMkLst>
          <pc:docMk/>
          <pc:sldMk cId="2286225375" sldId="319"/>
        </pc:sldMkLst>
        <pc:spChg chg="mod">
          <ac:chgData name="ANA SOUZA (TEGPORTO.COM.BR)" userId="S::ana_souza@tegporto.com.br::4e71cbe6-a119-437d-a7da-28b8e7511891" providerId="AD" clId="Web-{0B938378-33B9-6AB4-BC9E-C5B1DDD2DF83}" dt="2023-03-02T14:19:13.977" v="896" actId="20577"/>
          <ac:spMkLst>
            <pc:docMk/>
            <pc:sldMk cId="2286225375" sldId="319"/>
            <ac:spMk id="3" creationId="{FFAA3DC6-A160-C21E-126F-EB8A77F1E9F8}"/>
          </ac:spMkLst>
        </pc:spChg>
        <pc:spChg chg="mod">
          <ac:chgData name="ANA SOUZA (TEGPORTO.COM.BR)" userId="S::ana_souza@tegporto.com.br::4e71cbe6-a119-437d-a7da-28b8e7511891" providerId="AD" clId="Web-{0B938378-33B9-6AB4-BC9E-C5B1DDD2DF83}" dt="2023-03-02T14:17:26.927" v="790" actId="20577"/>
          <ac:spMkLst>
            <pc:docMk/>
            <pc:sldMk cId="2286225375" sldId="319"/>
            <ac:spMk id="676" creationId="{00000000-0000-0000-0000-000000000000}"/>
          </ac:spMkLst>
        </pc:spChg>
      </pc:sldChg>
      <pc:sldChg chg="modSp add replId">
        <pc:chgData name="ANA SOUZA (TEGPORTO.COM.BR)" userId="S::ana_souza@tegporto.com.br::4e71cbe6-a119-437d-a7da-28b8e7511891" providerId="AD" clId="Web-{0B938378-33B9-6AB4-BC9E-C5B1DDD2DF83}" dt="2023-03-02T14:22:52.453" v="940" actId="1076"/>
        <pc:sldMkLst>
          <pc:docMk/>
          <pc:sldMk cId="4050264513" sldId="320"/>
        </pc:sldMkLst>
        <pc:spChg chg="mod">
          <ac:chgData name="ANA SOUZA (TEGPORTO.COM.BR)" userId="S::ana_souza@tegporto.com.br::4e71cbe6-a119-437d-a7da-28b8e7511891" providerId="AD" clId="Web-{0B938378-33B9-6AB4-BC9E-C5B1DDD2DF83}" dt="2023-03-02T14:22:52.453" v="940" actId="1076"/>
          <ac:spMkLst>
            <pc:docMk/>
            <pc:sldMk cId="4050264513" sldId="320"/>
            <ac:spMk id="3" creationId="{FFAA3DC6-A160-C21E-126F-EB8A77F1E9F8}"/>
          </ac:spMkLst>
        </pc:spChg>
        <pc:spChg chg="mod">
          <ac:chgData name="ANA SOUZA (TEGPORTO.COM.BR)" userId="S::ana_souza@tegporto.com.br::4e71cbe6-a119-437d-a7da-28b8e7511891" providerId="AD" clId="Web-{0B938378-33B9-6AB4-BC9E-C5B1DDD2DF83}" dt="2023-03-02T14:20:13.729" v="918" actId="20577"/>
          <ac:spMkLst>
            <pc:docMk/>
            <pc:sldMk cId="4050264513" sldId="320"/>
            <ac:spMk id="676" creationId="{00000000-0000-0000-0000-000000000000}"/>
          </ac:spMkLst>
        </pc:spChg>
      </pc:sldChg>
      <pc:sldChg chg="addSp delSp modSp add replId">
        <pc:chgData name="ANA SOUZA (TEGPORTO.COM.BR)" userId="S::ana_souza@tegporto.com.br::4e71cbe6-a119-437d-a7da-28b8e7511891" providerId="AD" clId="Web-{0B938378-33B9-6AB4-BC9E-C5B1DDD2DF83}" dt="2023-03-02T14:25:25.348" v="957" actId="14100"/>
        <pc:sldMkLst>
          <pc:docMk/>
          <pc:sldMk cId="314208195" sldId="321"/>
        </pc:sldMkLst>
        <pc:spChg chg="del">
          <ac:chgData name="ANA SOUZA (TEGPORTO.COM.BR)" userId="S::ana_souza@tegporto.com.br::4e71cbe6-a119-437d-a7da-28b8e7511891" providerId="AD" clId="Web-{0B938378-33B9-6AB4-BC9E-C5B1DDD2DF83}" dt="2023-03-02T14:23:33.266" v="942"/>
          <ac:spMkLst>
            <pc:docMk/>
            <pc:sldMk cId="314208195" sldId="321"/>
            <ac:spMk id="3" creationId="{FFAA3DC6-A160-C21E-126F-EB8A77F1E9F8}"/>
          </ac:spMkLst>
        </pc:spChg>
        <pc:spChg chg="add">
          <ac:chgData name="ANA SOUZA (TEGPORTO.COM.BR)" userId="S::ana_souza@tegporto.com.br::4e71cbe6-a119-437d-a7da-28b8e7511891" providerId="AD" clId="Web-{0B938378-33B9-6AB4-BC9E-C5B1DDD2DF83}" dt="2023-03-02T14:23:36.095" v="943"/>
          <ac:spMkLst>
            <pc:docMk/>
            <pc:sldMk cId="314208195" sldId="321"/>
            <ac:spMk id="5" creationId="{B9AFB4F1-007E-4EAA-9BA1-52451B101852}"/>
          </ac:spMkLst>
        </pc:spChg>
        <pc:spChg chg="add">
          <ac:chgData name="ANA SOUZA (TEGPORTO.COM.BR)" userId="S::ana_souza@tegporto.com.br::4e71cbe6-a119-437d-a7da-28b8e7511891" providerId="AD" clId="Web-{0B938378-33B9-6AB4-BC9E-C5B1DDD2DF83}" dt="2023-03-02T14:23:36.095" v="943"/>
          <ac:spMkLst>
            <pc:docMk/>
            <pc:sldMk cId="314208195" sldId="321"/>
            <ac:spMk id="6" creationId="{27DE319C-8382-DE6C-5DCD-00F3ABD1E0DE}"/>
          </ac:spMkLst>
        </pc:spChg>
        <pc:spChg chg="add">
          <ac:chgData name="ANA SOUZA (TEGPORTO.COM.BR)" userId="S::ana_souza@tegporto.com.br::4e71cbe6-a119-437d-a7da-28b8e7511891" providerId="AD" clId="Web-{0B938378-33B9-6AB4-BC9E-C5B1DDD2DF83}" dt="2023-03-02T14:23:36.485" v="944"/>
          <ac:spMkLst>
            <pc:docMk/>
            <pc:sldMk cId="314208195" sldId="321"/>
            <ac:spMk id="9" creationId="{B9AFB4F1-007E-4EAA-9BA1-52451B101852}"/>
          </ac:spMkLst>
        </pc:spChg>
        <pc:spChg chg="add">
          <ac:chgData name="ANA SOUZA (TEGPORTO.COM.BR)" userId="S::ana_souza@tegporto.com.br::4e71cbe6-a119-437d-a7da-28b8e7511891" providerId="AD" clId="Web-{0B938378-33B9-6AB4-BC9E-C5B1DDD2DF83}" dt="2023-03-02T14:23:36.485" v="944"/>
          <ac:spMkLst>
            <pc:docMk/>
            <pc:sldMk cId="314208195" sldId="321"/>
            <ac:spMk id="10" creationId="{27DE319C-8382-DE6C-5DCD-00F3ABD1E0DE}"/>
          </ac:spMkLst>
        </pc:spChg>
        <pc:spChg chg="add">
          <ac:chgData name="ANA SOUZA (TEGPORTO.COM.BR)" userId="S::ana_souza@tegporto.com.br::4e71cbe6-a119-437d-a7da-28b8e7511891" providerId="AD" clId="Web-{0B938378-33B9-6AB4-BC9E-C5B1DDD2DF83}" dt="2023-03-02T14:24:04.064" v="950"/>
          <ac:spMkLst>
            <pc:docMk/>
            <pc:sldMk cId="314208195" sldId="321"/>
            <ac:spMk id="13" creationId="{EC824B0C-D4B9-3DDB-6705-550D1BFC52BE}"/>
          </ac:spMkLst>
        </pc:spChg>
        <pc:grpChg chg="add mod">
          <ac:chgData name="ANA SOUZA (TEGPORTO.COM.BR)" userId="S::ana_souza@tegporto.com.br::4e71cbe6-a119-437d-a7da-28b8e7511891" providerId="AD" clId="Web-{0B938378-33B9-6AB4-BC9E-C5B1DDD2DF83}" dt="2023-03-02T14:23:59.158" v="949" actId="14100"/>
          <ac:grpSpMkLst>
            <pc:docMk/>
            <pc:sldMk cId="314208195" sldId="321"/>
            <ac:grpSpMk id="2" creationId="{AF0DA787-C630-4798-FFDC-8FB4E8B48F7C}"/>
          </ac:grpSpMkLst>
        </pc:grpChg>
        <pc:grpChg chg="add del mod">
          <ac:chgData name="ANA SOUZA (TEGPORTO.COM.BR)" userId="S::ana_souza@tegporto.com.br::4e71cbe6-a119-437d-a7da-28b8e7511891" providerId="AD" clId="Web-{0B938378-33B9-6AB4-BC9E-C5B1DDD2DF83}" dt="2023-03-02T14:23:42.814" v="946"/>
          <ac:grpSpMkLst>
            <pc:docMk/>
            <pc:sldMk cId="314208195" sldId="321"/>
            <ac:grpSpMk id="7" creationId="{AF0DA787-C630-4798-FFDC-8FB4E8B48F7C}"/>
          </ac:grpSpMkLst>
        </pc:grpChg>
        <pc:grpChg chg="add mod">
          <ac:chgData name="ANA SOUZA (TEGPORTO.COM.BR)" userId="S::ana_souza@tegporto.com.br::4e71cbe6-a119-437d-a7da-28b8e7511891" providerId="AD" clId="Web-{0B938378-33B9-6AB4-BC9E-C5B1DDD2DF83}" dt="2023-03-02T14:25:25.348" v="957" actId="14100"/>
          <ac:grpSpMkLst>
            <pc:docMk/>
            <pc:sldMk cId="314208195" sldId="321"/>
            <ac:grpSpMk id="11" creationId="{175E5907-B333-4BCE-78DC-2851873F7EFB}"/>
          </ac:grpSpMkLst>
        </pc:grpChg>
        <pc:picChg chg="add">
          <ac:chgData name="ANA SOUZA (TEGPORTO.COM.BR)" userId="S::ana_souza@tegporto.com.br::4e71cbe6-a119-437d-a7da-28b8e7511891" providerId="AD" clId="Web-{0B938378-33B9-6AB4-BC9E-C5B1DDD2DF83}" dt="2023-03-02T14:23:36.095" v="943"/>
          <ac:picMkLst>
            <pc:docMk/>
            <pc:sldMk cId="314208195" sldId="321"/>
            <ac:picMk id="4" creationId="{1FF3E228-AA24-5BC8-2749-828AFEBFAD2D}"/>
          </ac:picMkLst>
        </pc:picChg>
        <pc:picChg chg="add">
          <ac:chgData name="ANA SOUZA (TEGPORTO.COM.BR)" userId="S::ana_souza@tegporto.com.br::4e71cbe6-a119-437d-a7da-28b8e7511891" providerId="AD" clId="Web-{0B938378-33B9-6AB4-BC9E-C5B1DDD2DF83}" dt="2023-03-02T14:23:36.485" v="944"/>
          <ac:picMkLst>
            <pc:docMk/>
            <pc:sldMk cId="314208195" sldId="321"/>
            <ac:picMk id="8" creationId="{1FF3E228-AA24-5BC8-2749-828AFEBFAD2D}"/>
          </ac:picMkLst>
        </pc:picChg>
        <pc:picChg chg="add">
          <ac:chgData name="ANA SOUZA (TEGPORTO.COM.BR)" userId="S::ana_souza@tegporto.com.br::4e71cbe6-a119-437d-a7da-28b8e7511891" providerId="AD" clId="Web-{0B938378-33B9-6AB4-BC9E-C5B1DDD2DF83}" dt="2023-03-02T14:24:04.064" v="950"/>
          <ac:picMkLst>
            <pc:docMk/>
            <pc:sldMk cId="314208195" sldId="321"/>
            <ac:picMk id="12" creationId="{ADB36FF4-991A-6CED-BC04-2E71C1701C7F}"/>
          </ac:picMkLst>
        </pc:picChg>
      </pc:sldChg>
    </pc:docChg>
  </pc:docChgLst>
  <pc:docChgLst>
    <pc:chgData name="ANA SOUZA (TEGPORTO.COM.BR)" userId="S::ana_souza@tegporto.com.br::4e71cbe6-a119-437d-a7da-28b8e7511891" providerId="AD" clId="Web-{E8A028BD-2FFE-B901-D8D9-F540C59FF757}"/>
    <pc:docChg chg="addSld delSld modSld">
      <pc:chgData name="ANA SOUZA (TEGPORTO.COM.BR)" userId="S::ana_souza@tegporto.com.br::4e71cbe6-a119-437d-a7da-28b8e7511891" providerId="AD" clId="Web-{E8A028BD-2FFE-B901-D8D9-F540C59FF757}" dt="2023-03-02T12:47:22.233" v="501" actId="20577"/>
      <pc:docMkLst>
        <pc:docMk/>
      </pc:docMkLst>
      <pc:sldChg chg="modSp">
        <pc:chgData name="ANA SOUZA (TEGPORTO.COM.BR)" userId="S::ana_souza@tegporto.com.br::4e71cbe6-a119-437d-a7da-28b8e7511891" providerId="AD" clId="Web-{E8A028BD-2FFE-B901-D8D9-F540C59FF757}" dt="2023-03-02T12:33:03.246" v="158"/>
        <pc:sldMkLst>
          <pc:docMk/>
          <pc:sldMk cId="0" sldId="265"/>
        </pc:sldMkLst>
        <pc:picChg chg="mod">
          <ac:chgData name="ANA SOUZA (TEGPORTO.COM.BR)" userId="S::ana_souza@tegporto.com.br::4e71cbe6-a119-437d-a7da-28b8e7511891" providerId="AD" clId="Web-{E8A028BD-2FFE-B901-D8D9-F540C59FF757}" dt="2023-03-02T12:33:03.246" v="158"/>
          <ac:picMkLst>
            <pc:docMk/>
            <pc:sldMk cId="0" sldId="265"/>
            <ac:picMk id="8" creationId="{C66F09A3-EB44-4105-B484-6BA561E46781}"/>
          </ac:picMkLst>
        </pc:picChg>
        <pc:picChg chg="mod">
          <ac:chgData name="ANA SOUZA (TEGPORTO.COM.BR)" userId="S::ana_souza@tegporto.com.br::4e71cbe6-a119-437d-a7da-28b8e7511891" providerId="AD" clId="Web-{E8A028BD-2FFE-B901-D8D9-F540C59FF757}" dt="2023-03-02T12:32:54.199" v="157"/>
          <ac:picMkLst>
            <pc:docMk/>
            <pc:sldMk cId="0" sldId="265"/>
            <ac:picMk id="9" creationId="{6270A36B-4CBA-43AF-96B4-5DCE3171BDBC}"/>
          </ac:picMkLst>
        </pc:picChg>
      </pc:sldChg>
      <pc:sldChg chg="modSp">
        <pc:chgData name="ANA SOUZA (TEGPORTO.COM.BR)" userId="S::ana_souza@tegporto.com.br::4e71cbe6-a119-437d-a7da-28b8e7511891" providerId="AD" clId="Web-{E8A028BD-2FFE-B901-D8D9-F540C59FF757}" dt="2023-03-02T12:31:41.944" v="145"/>
        <pc:sldMkLst>
          <pc:docMk/>
          <pc:sldMk cId="0" sldId="273"/>
        </pc:sldMkLst>
        <pc:picChg chg="mod">
          <ac:chgData name="ANA SOUZA (TEGPORTO.COM.BR)" userId="S::ana_souza@tegporto.com.br::4e71cbe6-a119-437d-a7da-28b8e7511891" providerId="AD" clId="Web-{E8A028BD-2FFE-B901-D8D9-F540C59FF757}" dt="2023-03-02T12:31:09.427" v="130"/>
          <ac:picMkLst>
            <pc:docMk/>
            <pc:sldMk cId="0" sldId="273"/>
            <ac:picMk id="11" creationId="{FD098E99-E475-408E-93BC-CCB8DB03C86D}"/>
          </ac:picMkLst>
        </pc:picChg>
        <pc:picChg chg="mod">
          <ac:chgData name="ANA SOUZA (TEGPORTO.COM.BR)" userId="S::ana_souza@tegporto.com.br::4e71cbe6-a119-437d-a7da-28b8e7511891" providerId="AD" clId="Web-{E8A028BD-2FFE-B901-D8D9-F540C59FF757}" dt="2023-03-02T12:31:28.803" v="141"/>
          <ac:picMkLst>
            <pc:docMk/>
            <pc:sldMk cId="0" sldId="273"/>
            <ac:picMk id="12" creationId="{47920992-7981-47A5-BCAF-2A28CF956654}"/>
          </ac:picMkLst>
        </pc:picChg>
        <pc:picChg chg="mod">
          <ac:chgData name="ANA SOUZA (TEGPORTO.COM.BR)" userId="S::ana_souza@tegporto.com.br::4e71cbe6-a119-437d-a7da-28b8e7511891" providerId="AD" clId="Web-{E8A028BD-2FFE-B901-D8D9-F540C59FF757}" dt="2023-03-02T12:31:32.928" v="142"/>
          <ac:picMkLst>
            <pc:docMk/>
            <pc:sldMk cId="0" sldId="273"/>
            <ac:picMk id="13" creationId="{AF7FC817-92C5-458A-8848-FD1933022503}"/>
          </ac:picMkLst>
        </pc:picChg>
        <pc:picChg chg="mod">
          <ac:chgData name="ANA SOUZA (TEGPORTO.COM.BR)" userId="S::ana_souza@tegporto.com.br::4e71cbe6-a119-437d-a7da-28b8e7511891" providerId="AD" clId="Web-{E8A028BD-2FFE-B901-D8D9-F540C59FF757}" dt="2023-03-02T12:31:36.335" v="143"/>
          <ac:picMkLst>
            <pc:docMk/>
            <pc:sldMk cId="0" sldId="273"/>
            <ac:picMk id="14" creationId="{902C9793-4B27-49B1-A93B-9564E6B53363}"/>
          </ac:picMkLst>
        </pc:picChg>
        <pc:picChg chg="mod">
          <ac:chgData name="ANA SOUZA (TEGPORTO.COM.BR)" userId="S::ana_souza@tegporto.com.br::4e71cbe6-a119-437d-a7da-28b8e7511891" providerId="AD" clId="Web-{E8A028BD-2FFE-B901-D8D9-F540C59FF757}" dt="2023-03-02T12:31:38.179" v="144"/>
          <ac:picMkLst>
            <pc:docMk/>
            <pc:sldMk cId="0" sldId="273"/>
            <ac:picMk id="15" creationId="{B5410902-3C78-46D2-99FB-A166E8F56853}"/>
          </ac:picMkLst>
        </pc:picChg>
        <pc:picChg chg="mod">
          <ac:chgData name="ANA SOUZA (TEGPORTO.COM.BR)" userId="S::ana_souza@tegporto.com.br::4e71cbe6-a119-437d-a7da-28b8e7511891" providerId="AD" clId="Web-{E8A028BD-2FFE-B901-D8D9-F540C59FF757}" dt="2023-03-02T12:31:41.944" v="145"/>
          <ac:picMkLst>
            <pc:docMk/>
            <pc:sldMk cId="0" sldId="273"/>
            <ac:picMk id="16" creationId="{65719D73-13A7-4627-AEC0-9E38359D2421}"/>
          </ac:picMkLst>
        </pc:picChg>
      </pc:sldChg>
      <pc:sldChg chg="addSp modSp">
        <pc:chgData name="ANA SOUZA (TEGPORTO.COM.BR)" userId="S::ana_souza@tegporto.com.br::4e71cbe6-a119-437d-a7da-28b8e7511891" providerId="AD" clId="Web-{E8A028BD-2FFE-B901-D8D9-F540C59FF757}" dt="2023-03-02T12:35:50.662" v="176" actId="1076"/>
        <pc:sldMkLst>
          <pc:docMk/>
          <pc:sldMk cId="3614363" sldId="296"/>
        </pc:sldMkLst>
        <pc:grpChg chg="add mod">
          <ac:chgData name="ANA SOUZA (TEGPORTO.COM.BR)" userId="S::ana_souza@tegporto.com.br::4e71cbe6-a119-437d-a7da-28b8e7511891" providerId="AD" clId="Web-{E8A028BD-2FFE-B901-D8D9-F540C59FF757}" dt="2023-03-02T12:35:33.270" v="174" actId="1076"/>
          <ac:grpSpMkLst>
            <pc:docMk/>
            <pc:sldMk cId="3614363" sldId="296"/>
            <ac:grpSpMk id="2" creationId="{421D9DDD-7F01-41FD-9CE1-076290DE4CCE}"/>
          </ac:grpSpMkLst>
        </pc:grpChg>
        <pc:grpChg chg="add mod">
          <ac:chgData name="ANA SOUZA (TEGPORTO.COM.BR)" userId="S::ana_souza@tegporto.com.br::4e71cbe6-a119-437d-a7da-28b8e7511891" providerId="AD" clId="Web-{E8A028BD-2FFE-B901-D8D9-F540C59FF757}" dt="2023-03-02T12:35:37.192" v="175" actId="1076"/>
          <ac:grpSpMkLst>
            <pc:docMk/>
            <pc:sldMk cId="3614363" sldId="296"/>
            <ac:grpSpMk id="3" creationId="{DABF48D6-959B-786F-3A24-48C942BE766A}"/>
          </ac:grpSpMkLst>
        </pc:grpChg>
        <pc:grpChg chg="add mod">
          <ac:chgData name="ANA SOUZA (TEGPORTO.COM.BR)" userId="S::ana_souza@tegporto.com.br::4e71cbe6-a119-437d-a7da-28b8e7511891" providerId="AD" clId="Web-{E8A028BD-2FFE-B901-D8D9-F540C59FF757}" dt="2023-03-02T12:35:50.662" v="176" actId="1076"/>
          <ac:grpSpMkLst>
            <pc:docMk/>
            <pc:sldMk cId="3614363" sldId="296"/>
            <ac:grpSpMk id="4" creationId="{32749B5D-51C9-29A7-33BB-CC60166211DF}"/>
          </ac:grpSpMkLst>
        </pc:grpChg>
      </pc:sldChg>
      <pc:sldChg chg="modSp">
        <pc:chgData name="ANA SOUZA (TEGPORTO.COM.BR)" userId="S::ana_souza@tegporto.com.br::4e71cbe6-a119-437d-a7da-28b8e7511891" providerId="AD" clId="Web-{E8A028BD-2FFE-B901-D8D9-F540C59FF757}" dt="2023-03-02T12:32:27.869" v="153"/>
        <pc:sldMkLst>
          <pc:docMk/>
          <pc:sldMk cId="2103623189" sldId="297"/>
        </pc:sldMkLst>
        <pc:picChg chg="mod">
          <ac:chgData name="ANA SOUZA (TEGPORTO.COM.BR)" userId="S::ana_souza@tegporto.com.br::4e71cbe6-a119-437d-a7da-28b8e7511891" providerId="AD" clId="Web-{E8A028BD-2FFE-B901-D8D9-F540C59FF757}" dt="2023-03-02T12:32:23.884" v="151"/>
          <ac:picMkLst>
            <pc:docMk/>
            <pc:sldMk cId="2103623189" sldId="297"/>
            <ac:picMk id="11" creationId="{0483E0DE-3AE7-4BD7-AFB4-DCF44F994108}"/>
          </ac:picMkLst>
        </pc:picChg>
        <pc:picChg chg="mod">
          <ac:chgData name="ANA SOUZA (TEGPORTO.COM.BR)" userId="S::ana_souza@tegporto.com.br::4e71cbe6-a119-437d-a7da-28b8e7511891" providerId="AD" clId="Web-{E8A028BD-2FFE-B901-D8D9-F540C59FF757}" dt="2023-03-02T12:32:26.791" v="152"/>
          <ac:picMkLst>
            <pc:docMk/>
            <pc:sldMk cId="2103623189" sldId="297"/>
            <ac:picMk id="12" creationId="{3FC91567-6626-4F2B-8DA6-A2AE8E1CD549}"/>
          </ac:picMkLst>
        </pc:picChg>
        <pc:picChg chg="mod">
          <ac:chgData name="ANA SOUZA (TEGPORTO.COM.BR)" userId="S::ana_souza@tegporto.com.br::4e71cbe6-a119-437d-a7da-28b8e7511891" providerId="AD" clId="Web-{E8A028BD-2FFE-B901-D8D9-F540C59FF757}" dt="2023-03-02T12:32:27.869" v="153"/>
          <ac:picMkLst>
            <pc:docMk/>
            <pc:sldMk cId="2103623189" sldId="297"/>
            <ac:picMk id="13" creationId="{C29C95E4-E3CA-4FEF-AA74-4028B7DA27FC}"/>
          </ac:picMkLst>
        </pc:picChg>
      </pc:sldChg>
      <pc:sldChg chg="modSp">
        <pc:chgData name="ANA SOUZA (TEGPORTO.COM.BR)" userId="S::ana_souza@tegporto.com.br::4e71cbe6-a119-437d-a7da-28b8e7511891" providerId="AD" clId="Web-{E8A028BD-2FFE-B901-D8D9-F540C59FF757}" dt="2023-03-02T12:32:19.306" v="150"/>
        <pc:sldMkLst>
          <pc:docMk/>
          <pc:sldMk cId="3058465545" sldId="298"/>
        </pc:sldMkLst>
        <pc:picChg chg="mod">
          <ac:chgData name="ANA SOUZA (TEGPORTO.COM.BR)" userId="S::ana_souza@tegporto.com.br::4e71cbe6-a119-437d-a7da-28b8e7511891" providerId="AD" clId="Web-{E8A028BD-2FFE-B901-D8D9-F540C59FF757}" dt="2023-03-02T12:32:19.306" v="150"/>
          <ac:picMkLst>
            <pc:docMk/>
            <pc:sldMk cId="3058465545" sldId="298"/>
            <ac:picMk id="10" creationId="{BECF3D14-A514-44C7-9E56-83C916800697}"/>
          </ac:picMkLst>
        </pc:picChg>
        <pc:picChg chg="mod">
          <ac:chgData name="ANA SOUZA (TEGPORTO.COM.BR)" userId="S::ana_souza@tegporto.com.br::4e71cbe6-a119-437d-a7da-28b8e7511891" providerId="AD" clId="Web-{E8A028BD-2FFE-B901-D8D9-F540C59FF757}" dt="2023-03-02T12:32:17.462" v="149"/>
          <ac:picMkLst>
            <pc:docMk/>
            <pc:sldMk cId="3058465545" sldId="298"/>
            <ac:picMk id="17" creationId="{6A0D407F-D375-4A8B-B5E3-C83286BCA2D0}"/>
          </ac:picMkLst>
        </pc:picChg>
      </pc:sldChg>
      <pc:sldChg chg="modSp">
        <pc:chgData name="ANA SOUZA (TEGPORTO.COM.BR)" userId="S::ana_souza@tegporto.com.br::4e71cbe6-a119-437d-a7da-28b8e7511891" providerId="AD" clId="Web-{E8A028BD-2FFE-B901-D8D9-F540C59FF757}" dt="2023-03-02T12:32:03.258" v="147"/>
        <pc:sldMkLst>
          <pc:docMk/>
          <pc:sldMk cId="801145604" sldId="299"/>
        </pc:sldMkLst>
        <pc:picChg chg="mod">
          <ac:chgData name="ANA SOUZA (TEGPORTO.COM.BR)" userId="S::ana_souza@tegporto.com.br::4e71cbe6-a119-437d-a7da-28b8e7511891" providerId="AD" clId="Web-{E8A028BD-2FFE-B901-D8D9-F540C59FF757}" dt="2023-03-02T12:32:03.258" v="147"/>
          <ac:picMkLst>
            <pc:docMk/>
            <pc:sldMk cId="801145604" sldId="299"/>
            <ac:picMk id="11" creationId="{F8B9E781-B5FF-4F93-9E2A-2E049FC33BE1}"/>
          </ac:picMkLst>
        </pc:picChg>
        <pc:picChg chg="mod">
          <ac:chgData name="ANA SOUZA (TEGPORTO.COM.BR)" userId="S::ana_souza@tegporto.com.br::4e71cbe6-a119-437d-a7da-28b8e7511891" providerId="AD" clId="Web-{E8A028BD-2FFE-B901-D8D9-F540C59FF757}" dt="2023-03-02T12:32:00.992" v="146"/>
          <ac:picMkLst>
            <pc:docMk/>
            <pc:sldMk cId="801145604" sldId="299"/>
            <ac:picMk id="13" creationId="{CE2B4941-61A9-45E1-BB03-56D8CF28E803}"/>
          </ac:picMkLst>
        </pc:picChg>
      </pc:sldChg>
      <pc:sldChg chg="modSp">
        <pc:chgData name="ANA SOUZA (TEGPORTO.COM.BR)" userId="S::ana_souza@tegporto.com.br::4e71cbe6-a119-437d-a7da-28b8e7511891" providerId="AD" clId="Web-{E8A028BD-2FFE-B901-D8D9-F540C59FF757}" dt="2023-03-02T12:32:07.305" v="148"/>
        <pc:sldMkLst>
          <pc:docMk/>
          <pc:sldMk cId="3779647343" sldId="300"/>
        </pc:sldMkLst>
        <pc:picChg chg="mod">
          <ac:chgData name="ANA SOUZA (TEGPORTO.COM.BR)" userId="S::ana_souza@tegporto.com.br::4e71cbe6-a119-437d-a7da-28b8e7511891" providerId="AD" clId="Web-{E8A028BD-2FFE-B901-D8D9-F540C59FF757}" dt="2023-03-02T12:32:07.305" v="148"/>
          <ac:picMkLst>
            <pc:docMk/>
            <pc:sldMk cId="3779647343" sldId="300"/>
            <ac:picMk id="9" creationId="{432A78A1-119D-4020-A978-50155C9B8075}"/>
          </ac:picMkLst>
        </pc:picChg>
      </pc:sldChg>
      <pc:sldChg chg="modSp">
        <pc:chgData name="ANA SOUZA (TEGPORTO.COM.BR)" userId="S::ana_souza@tegporto.com.br::4e71cbe6-a119-437d-a7da-28b8e7511891" providerId="AD" clId="Web-{E8A028BD-2FFE-B901-D8D9-F540C59FF757}" dt="2023-03-02T12:39:52.395" v="361" actId="20577"/>
        <pc:sldMkLst>
          <pc:docMk/>
          <pc:sldMk cId="1706939580" sldId="301"/>
        </pc:sldMkLst>
        <pc:spChg chg="mod">
          <ac:chgData name="ANA SOUZA (TEGPORTO.COM.BR)" userId="S::ana_souza@tegporto.com.br::4e71cbe6-a119-437d-a7da-28b8e7511891" providerId="AD" clId="Web-{E8A028BD-2FFE-B901-D8D9-F540C59FF757}" dt="2023-03-02T12:39:52.395" v="361" actId="20577"/>
          <ac:spMkLst>
            <pc:docMk/>
            <pc:sldMk cId="1706939580" sldId="301"/>
            <ac:spMk id="10" creationId="{C214BE40-CF58-44FF-A3F7-3682781D50BE}"/>
          </ac:spMkLst>
        </pc:spChg>
      </pc:sldChg>
      <pc:sldChg chg="modSp">
        <pc:chgData name="ANA SOUZA (TEGPORTO.COM.BR)" userId="S::ana_souza@tegporto.com.br::4e71cbe6-a119-437d-a7da-28b8e7511891" providerId="AD" clId="Web-{E8A028BD-2FFE-B901-D8D9-F540C59FF757}" dt="2023-03-02T12:26:51.209" v="31" actId="20577"/>
        <pc:sldMkLst>
          <pc:docMk/>
          <pc:sldMk cId="2733005448" sldId="304"/>
        </pc:sldMkLst>
        <pc:spChg chg="mod">
          <ac:chgData name="ANA SOUZA (TEGPORTO.COM.BR)" userId="S::ana_souza@tegporto.com.br::4e71cbe6-a119-437d-a7da-28b8e7511891" providerId="AD" clId="Web-{E8A028BD-2FFE-B901-D8D9-F540C59FF757}" dt="2023-03-02T12:26:51.209" v="31" actId="20577"/>
          <ac:spMkLst>
            <pc:docMk/>
            <pc:sldMk cId="2733005448" sldId="304"/>
            <ac:spMk id="14" creationId="{9B754F16-DC8F-4DAA-8B53-CD748DD5681E}"/>
          </ac:spMkLst>
        </pc:spChg>
        <pc:spChg chg="mod">
          <ac:chgData name="ANA SOUZA (TEGPORTO.COM.BR)" userId="S::ana_souza@tegporto.com.br::4e71cbe6-a119-437d-a7da-28b8e7511891" providerId="AD" clId="Web-{E8A028BD-2FFE-B901-D8D9-F540C59FF757}" dt="2023-03-02T12:26:44.271" v="29" actId="1076"/>
          <ac:spMkLst>
            <pc:docMk/>
            <pc:sldMk cId="2733005448" sldId="304"/>
            <ac:spMk id="16" creationId="{23DB0320-08F2-4A52-8C19-D3BE67102565}"/>
          </ac:spMkLst>
        </pc:spChg>
      </pc:sldChg>
      <pc:sldChg chg="modSp add del replId">
        <pc:chgData name="ANA SOUZA (TEGPORTO.COM.BR)" userId="S::ana_souza@tegporto.com.br::4e71cbe6-a119-437d-a7da-28b8e7511891" providerId="AD" clId="Web-{E8A028BD-2FFE-B901-D8D9-F540C59FF757}" dt="2023-03-02T12:30:08.048" v="129"/>
        <pc:sldMkLst>
          <pc:docMk/>
          <pc:sldMk cId="427614004" sldId="305"/>
        </pc:sldMkLst>
        <pc:spChg chg="mod">
          <ac:chgData name="ANA SOUZA (TEGPORTO.COM.BR)" userId="S::ana_souza@tegporto.com.br::4e71cbe6-a119-437d-a7da-28b8e7511891" providerId="AD" clId="Web-{E8A028BD-2FFE-B901-D8D9-F540C59FF757}" dt="2023-03-02T12:27:37.118" v="48" actId="20577"/>
          <ac:spMkLst>
            <pc:docMk/>
            <pc:sldMk cId="427614004" sldId="305"/>
            <ac:spMk id="14" creationId="{9B754F16-DC8F-4DAA-8B53-CD748DD5681E}"/>
          </ac:spMkLst>
        </pc:spChg>
        <pc:spChg chg="mod">
          <ac:chgData name="ANA SOUZA (TEGPORTO.COM.BR)" userId="S::ana_souza@tegporto.com.br::4e71cbe6-a119-437d-a7da-28b8e7511891" providerId="AD" clId="Web-{E8A028BD-2FFE-B901-D8D9-F540C59FF757}" dt="2023-03-02T12:27:48.025" v="50" actId="1076"/>
          <ac:spMkLst>
            <pc:docMk/>
            <pc:sldMk cId="427614004" sldId="305"/>
            <ac:spMk id="16" creationId="{23DB0320-08F2-4A52-8C19-D3BE67102565}"/>
          </ac:spMkLst>
        </pc:spChg>
      </pc:sldChg>
      <pc:sldChg chg="modSp add replId">
        <pc:chgData name="ANA SOUZA (TEGPORTO.COM.BR)" userId="S::ana_souza@tegporto.com.br::4e71cbe6-a119-437d-a7da-28b8e7511891" providerId="AD" clId="Web-{E8A028BD-2FFE-B901-D8D9-F540C59FF757}" dt="2023-03-02T12:29:59.017" v="128" actId="20577"/>
        <pc:sldMkLst>
          <pc:docMk/>
          <pc:sldMk cId="400317090" sldId="306"/>
        </pc:sldMkLst>
        <pc:spChg chg="mod">
          <ac:chgData name="ANA SOUZA (TEGPORTO.COM.BR)" userId="S::ana_souza@tegporto.com.br::4e71cbe6-a119-437d-a7da-28b8e7511891" providerId="AD" clId="Web-{E8A028BD-2FFE-B901-D8D9-F540C59FF757}" dt="2023-03-02T12:29:59.017" v="128" actId="20577"/>
          <ac:spMkLst>
            <pc:docMk/>
            <pc:sldMk cId="400317090" sldId="306"/>
            <ac:spMk id="14" creationId="{9B754F16-DC8F-4DAA-8B53-CD748DD5681E}"/>
          </ac:spMkLst>
        </pc:spChg>
        <pc:spChg chg="mod">
          <ac:chgData name="ANA SOUZA (TEGPORTO.COM.BR)" userId="S::ana_souza@tegporto.com.br::4e71cbe6-a119-437d-a7da-28b8e7511891" providerId="AD" clId="Web-{E8A028BD-2FFE-B901-D8D9-F540C59FF757}" dt="2023-03-02T12:28:50.013" v="90" actId="20577"/>
          <ac:spMkLst>
            <pc:docMk/>
            <pc:sldMk cId="400317090" sldId="306"/>
            <ac:spMk id="16" creationId="{23DB0320-08F2-4A52-8C19-D3BE67102565}"/>
          </ac:spMkLst>
        </pc:spChg>
      </pc:sldChg>
      <pc:sldChg chg="addSp delSp modSp add replId">
        <pc:chgData name="ANA SOUZA (TEGPORTO.COM.BR)" userId="S::ana_souza@tegporto.com.br::4e71cbe6-a119-437d-a7da-28b8e7511891" providerId="AD" clId="Web-{E8A028BD-2FFE-B901-D8D9-F540C59FF757}" dt="2023-03-02T12:47:22.233" v="501" actId="20577"/>
        <pc:sldMkLst>
          <pc:docMk/>
          <pc:sldMk cId="2262960056" sldId="307"/>
        </pc:sldMkLst>
        <pc:spChg chg="add mod">
          <ac:chgData name="ANA SOUZA (TEGPORTO.COM.BR)" userId="S::ana_souza@tegporto.com.br::4e71cbe6-a119-437d-a7da-28b8e7511891" providerId="AD" clId="Web-{E8A028BD-2FFE-B901-D8D9-F540C59FF757}" dt="2023-03-02T12:47:22.233" v="501" actId="20577"/>
          <ac:spMkLst>
            <pc:docMk/>
            <pc:sldMk cId="2262960056" sldId="307"/>
            <ac:spMk id="3" creationId="{FFAA3DC6-A160-C21E-126F-EB8A77F1E9F8}"/>
          </ac:spMkLst>
        </pc:spChg>
        <pc:spChg chg="mod">
          <ac:chgData name="ANA SOUZA (TEGPORTO.COM.BR)" userId="S::ana_souza@tegporto.com.br::4e71cbe6-a119-437d-a7da-28b8e7511891" providerId="AD" clId="Web-{E8A028BD-2FFE-B901-D8D9-F540C59FF757}" dt="2023-03-02T12:43:47.861" v="393" actId="1076"/>
          <ac:spMkLst>
            <pc:docMk/>
            <pc:sldMk cId="2262960056" sldId="307"/>
            <ac:spMk id="676" creationId="{00000000-0000-0000-0000-000000000000}"/>
          </ac:spMkLst>
        </pc:spChg>
        <pc:picChg chg="del">
          <ac:chgData name="ANA SOUZA (TEGPORTO.COM.BR)" userId="S::ana_souza@tegporto.com.br::4e71cbe6-a119-437d-a7da-28b8e7511891" providerId="AD" clId="Web-{E8A028BD-2FFE-B901-D8D9-F540C59FF757}" dt="2023-03-02T12:43:35.517" v="389"/>
          <ac:picMkLst>
            <pc:docMk/>
            <pc:sldMk cId="2262960056" sldId="307"/>
            <ac:picMk id="678" creationId="{00000000-0000-0000-0000-000000000000}"/>
          </ac:picMkLst>
        </pc:picChg>
        <pc:picChg chg="mod">
          <ac:chgData name="ANA SOUZA (TEGPORTO.COM.BR)" userId="S::ana_souza@tegporto.com.br::4e71cbe6-a119-437d-a7da-28b8e7511891" providerId="AD" clId="Web-{E8A028BD-2FFE-B901-D8D9-F540C59FF757}" dt="2023-03-02T12:44:13.129" v="395" actId="1076"/>
          <ac:picMkLst>
            <pc:docMk/>
            <pc:sldMk cId="2262960056" sldId="307"/>
            <ac:picMk id="679" creationId="{00000000-0000-0000-0000-000000000000}"/>
          </ac:picMkLst>
        </pc:picChg>
        <pc:picChg chg="del">
          <ac:chgData name="ANA SOUZA (TEGPORTO.COM.BR)" userId="S::ana_souza@tegporto.com.br::4e71cbe6-a119-437d-a7da-28b8e7511891" providerId="AD" clId="Web-{E8A028BD-2FFE-B901-D8D9-F540C59FF757}" dt="2023-03-02T12:43:39.939" v="391"/>
          <ac:picMkLst>
            <pc:docMk/>
            <pc:sldMk cId="2262960056" sldId="307"/>
            <ac:picMk id="680" creationId="{00000000-0000-0000-0000-000000000000}"/>
          </ac:picMkLst>
        </pc:picChg>
        <pc:picChg chg="del">
          <ac:chgData name="ANA SOUZA (TEGPORTO.COM.BR)" userId="S::ana_souza@tegporto.com.br::4e71cbe6-a119-437d-a7da-28b8e7511891" providerId="AD" clId="Web-{E8A028BD-2FFE-B901-D8D9-F540C59FF757}" dt="2023-03-02T12:43:35.517" v="388"/>
          <ac:picMkLst>
            <pc:docMk/>
            <pc:sldMk cId="2262960056" sldId="307"/>
            <ac:picMk id="681" creationId="{00000000-0000-0000-0000-000000000000}"/>
          </ac:picMkLst>
        </pc:picChg>
        <pc:picChg chg="del">
          <ac:chgData name="ANA SOUZA (TEGPORTO.COM.BR)" userId="S::ana_souza@tegporto.com.br::4e71cbe6-a119-437d-a7da-28b8e7511891" providerId="AD" clId="Web-{E8A028BD-2FFE-B901-D8D9-F540C59FF757}" dt="2023-03-02T12:43:35.517" v="387"/>
          <ac:picMkLst>
            <pc:docMk/>
            <pc:sldMk cId="2262960056" sldId="307"/>
            <ac:picMk id="682" creationId="{00000000-0000-0000-0000-000000000000}"/>
          </ac:picMkLst>
        </pc:picChg>
        <pc:picChg chg="del">
          <ac:chgData name="ANA SOUZA (TEGPORTO.COM.BR)" userId="S::ana_souza@tegporto.com.br::4e71cbe6-a119-437d-a7da-28b8e7511891" providerId="AD" clId="Web-{E8A028BD-2FFE-B901-D8D9-F540C59FF757}" dt="2023-03-02T12:43:35.517" v="386"/>
          <ac:picMkLst>
            <pc:docMk/>
            <pc:sldMk cId="2262960056" sldId="307"/>
            <ac:picMk id="683" creationId="{00000000-0000-0000-0000-000000000000}"/>
          </ac:picMkLst>
        </pc:picChg>
        <pc:picChg chg="del">
          <ac:chgData name="ANA SOUZA (TEGPORTO.COM.BR)" userId="S::ana_souza@tegporto.com.br::4e71cbe6-a119-437d-a7da-28b8e7511891" providerId="AD" clId="Web-{E8A028BD-2FFE-B901-D8D9-F540C59FF757}" dt="2023-03-02T12:43:37.814" v="390"/>
          <ac:picMkLst>
            <pc:docMk/>
            <pc:sldMk cId="2262960056" sldId="307"/>
            <ac:picMk id="684" creationId="{00000000-0000-0000-0000-000000000000}"/>
          </ac:picMkLst>
        </pc:picChg>
        <pc:picChg chg="del">
          <ac:chgData name="ANA SOUZA (TEGPORTO.COM.BR)" userId="S::ana_souza@tegporto.com.br::4e71cbe6-a119-437d-a7da-28b8e7511891" providerId="AD" clId="Web-{E8A028BD-2FFE-B901-D8D9-F540C59FF757}" dt="2023-03-02T12:43:35.517" v="385"/>
          <ac:picMkLst>
            <pc:docMk/>
            <pc:sldMk cId="2262960056" sldId="307"/>
            <ac:picMk id="685" creationId="{00000000-0000-0000-0000-000000000000}"/>
          </ac:picMkLst>
        </pc:picChg>
        <pc:picChg chg="del">
          <ac:chgData name="ANA SOUZA (TEGPORTO.COM.BR)" userId="S::ana_souza@tegporto.com.br::4e71cbe6-a119-437d-a7da-28b8e7511891" providerId="AD" clId="Web-{E8A028BD-2FFE-B901-D8D9-F540C59FF757}" dt="2023-03-02T12:43:35.517" v="384"/>
          <ac:picMkLst>
            <pc:docMk/>
            <pc:sldMk cId="2262960056" sldId="307"/>
            <ac:picMk id="686" creationId="{00000000-0000-0000-0000-000000000000}"/>
          </ac:picMkLst>
        </pc:picChg>
        <pc:picChg chg="del">
          <ac:chgData name="ANA SOUZA (TEGPORTO.COM.BR)" userId="S::ana_souza@tegporto.com.br::4e71cbe6-a119-437d-a7da-28b8e7511891" providerId="AD" clId="Web-{E8A028BD-2FFE-B901-D8D9-F540C59FF757}" dt="2023-03-02T12:43:35.517" v="383"/>
          <ac:picMkLst>
            <pc:docMk/>
            <pc:sldMk cId="2262960056" sldId="307"/>
            <ac:picMk id="687" creationId="{00000000-0000-0000-0000-000000000000}"/>
          </ac:picMkLst>
        </pc:picChg>
        <pc:picChg chg="del">
          <ac:chgData name="ANA SOUZA (TEGPORTO.COM.BR)" userId="S::ana_souza@tegporto.com.br::4e71cbe6-a119-437d-a7da-28b8e7511891" providerId="AD" clId="Web-{E8A028BD-2FFE-B901-D8D9-F540C59FF757}" dt="2023-03-02T12:43:35.517" v="382"/>
          <ac:picMkLst>
            <pc:docMk/>
            <pc:sldMk cId="2262960056" sldId="307"/>
            <ac:picMk id="688" creationId="{00000000-0000-0000-0000-000000000000}"/>
          </ac:picMkLst>
        </pc:picChg>
        <pc:picChg chg="del">
          <ac:chgData name="ANA SOUZA (TEGPORTO.COM.BR)" userId="S::ana_souza@tegporto.com.br::4e71cbe6-a119-437d-a7da-28b8e7511891" providerId="AD" clId="Web-{E8A028BD-2FFE-B901-D8D9-F540C59FF757}" dt="2023-03-02T12:43:35.517" v="381"/>
          <ac:picMkLst>
            <pc:docMk/>
            <pc:sldMk cId="2262960056" sldId="307"/>
            <ac:picMk id="689" creationId="{00000000-0000-0000-0000-000000000000}"/>
          </ac:picMkLst>
        </pc:picChg>
        <pc:picChg chg="del">
          <ac:chgData name="ANA SOUZA (TEGPORTO.COM.BR)" userId="S::ana_souza@tegporto.com.br::4e71cbe6-a119-437d-a7da-28b8e7511891" providerId="AD" clId="Web-{E8A028BD-2FFE-B901-D8D9-F540C59FF757}" dt="2023-03-02T12:43:35.517" v="380"/>
          <ac:picMkLst>
            <pc:docMk/>
            <pc:sldMk cId="2262960056" sldId="307"/>
            <ac:picMk id="690" creationId="{00000000-0000-0000-0000-000000000000}"/>
          </ac:picMkLst>
        </pc:picChg>
        <pc:picChg chg="del">
          <ac:chgData name="ANA SOUZA (TEGPORTO.COM.BR)" userId="S::ana_souza@tegporto.com.br::4e71cbe6-a119-437d-a7da-28b8e7511891" providerId="AD" clId="Web-{E8A028BD-2FFE-B901-D8D9-F540C59FF757}" dt="2023-03-02T12:43:35.517" v="379"/>
          <ac:picMkLst>
            <pc:docMk/>
            <pc:sldMk cId="2262960056" sldId="307"/>
            <ac:picMk id="691" creationId="{00000000-0000-0000-0000-000000000000}"/>
          </ac:picMkLst>
        </pc:picChg>
        <pc:picChg chg="del">
          <ac:chgData name="ANA SOUZA (TEGPORTO.COM.BR)" userId="S::ana_souza@tegporto.com.br::4e71cbe6-a119-437d-a7da-28b8e7511891" providerId="AD" clId="Web-{E8A028BD-2FFE-B901-D8D9-F540C59FF757}" dt="2023-03-02T12:43:35.517" v="378"/>
          <ac:picMkLst>
            <pc:docMk/>
            <pc:sldMk cId="2262960056" sldId="307"/>
            <ac:picMk id="692" creationId="{00000000-0000-0000-0000-000000000000}"/>
          </ac:picMkLst>
        </pc:picChg>
        <pc:picChg chg="del">
          <ac:chgData name="ANA SOUZA (TEGPORTO.COM.BR)" userId="S::ana_souza@tegporto.com.br::4e71cbe6-a119-437d-a7da-28b8e7511891" providerId="AD" clId="Web-{E8A028BD-2FFE-B901-D8D9-F540C59FF757}" dt="2023-03-02T12:43:35.517" v="377"/>
          <ac:picMkLst>
            <pc:docMk/>
            <pc:sldMk cId="2262960056" sldId="307"/>
            <ac:picMk id="693" creationId="{00000000-0000-0000-0000-000000000000}"/>
          </ac:picMkLst>
        </pc:picChg>
      </pc:sldChg>
    </pc:docChg>
  </pc:docChgLst>
  <pc:docChgLst>
    <pc:chgData clId="Web-{25936935-ED58-5404-523B-4285F5CA558E}"/>
    <pc:docChg chg="modSld">
      <pc:chgData name="" userId="" providerId="" clId="Web-{25936935-ED58-5404-523B-4285F5CA558E}" dt="2023-03-02T16:20:12.489" v="0" actId="20577"/>
      <pc:docMkLst>
        <pc:docMk/>
      </pc:docMkLst>
      <pc:sldChg chg="modSp">
        <pc:chgData name="" userId="" providerId="" clId="Web-{25936935-ED58-5404-523B-4285F5CA558E}" dt="2023-03-02T16:20:12.489" v="0" actId="20577"/>
        <pc:sldMkLst>
          <pc:docMk/>
          <pc:sldMk cId="314208195" sldId="321"/>
        </pc:sldMkLst>
        <pc:spChg chg="mod">
          <ac:chgData name="" userId="" providerId="" clId="Web-{25936935-ED58-5404-523B-4285F5CA558E}" dt="2023-03-02T16:20:12.489" v="0" actId="20577"/>
          <ac:spMkLst>
            <pc:docMk/>
            <pc:sldMk cId="314208195" sldId="321"/>
            <ac:spMk id="676" creationId="{00000000-0000-0000-0000-000000000000}"/>
          </ac:spMkLst>
        </pc:spChg>
      </pc:sldChg>
    </pc:docChg>
  </pc:docChgLst>
  <pc:docChgLst>
    <pc:chgData name="ANA SOUZA (TEGPORTO.COM.BR)" userId="4e71cbe6-a119-437d-a7da-28b8e7511891" providerId="ADAL" clId="{4C751B04-25DF-4F54-AA01-9E11A62002A8}"/>
    <pc:docChg chg="undo custSel addSld delSld modSld sldOrd">
      <pc:chgData name="ANA SOUZA (TEGPORTO.COM.BR)" userId="4e71cbe6-a119-437d-a7da-28b8e7511891" providerId="ADAL" clId="{4C751B04-25DF-4F54-AA01-9E11A62002A8}" dt="2023-03-07T16:32:55.967" v="2520" actId="790"/>
      <pc:docMkLst>
        <pc:docMk/>
      </pc:docMkLst>
      <pc:sldChg chg="modSp mod">
        <pc:chgData name="ANA SOUZA (TEGPORTO.COM.BR)" userId="4e71cbe6-a119-437d-a7da-28b8e7511891" providerId="ADAL" clId="{4C751B04-25DF-4F54-AA01-9E11A62002A8}" dt="2023-03-07T13:58:08.106" v="1348" actId="1076"/>
        <pc:sldMkLst>
          <pc:docMk/>
          <pc:sldMk cId="0" sldId="269"/>
        </pc:sldMkLst>
        <pc:spChg chg="mod">
          <ac:chgData name="ANA SOUZA (TEGPORTO.COM.BR)" userId="4e71cbe6-a119-437d-a7da-28b8e7511891" providerId="ADAL" clId="{4C751B04-25DF-4F54-AA01-9E11A62002A8}" dt="2023-03-07T13:58:08.106" v="1348" actId="1076"/>
          <ac:spMkLst>
            <pc:docMk/>
            <pc:sldMk cId="0" sldId="269"/>
            <ac:spMk id="234" creationId="{00000000-0000-0000-0000-000000000000}"/>
          </ac:spMkLst>
        </pc:spChg>
      </pc:sldChg>
      <pc:sldChg chg="modSp mod">
        <pc:chgData name="ANA SOUZA (TEGPORTO.COM.BR)" userId="4e71cbe6-a119-437d-a7da-28b8e7511891" providerId="ADAL" clId="{4C751B04-25DF-4F54-AA01-9E11A62002A8}" dt="2023-03-07T14:45:19.800" v="2492" actId="1076"/>
        <pc:sldMkLst>
          <pc:docMk/>
          <pc:sldMk cId="0" sldId="291"/>
        </pc:sldMkLst>
        <pc:picChg chg="mod">
          <ac:chgData name="ANA SOUZA (TEGPORTO.COM.BR)" userId="4e71cbe6-a119-437d-a7da-28b8e7511891" providerId="ADAL" clId="{4C751B04-25DF-4F54-AA01-9E11A62002A8}" dt="2023-03-07T14:45:18.571" v="2491" actId="1076"/>
          <ac:picMkLst>
            <pc:docMk/>
            <pc:sldMk cId="0" sldId="291"/>
            <ac:picMk id="679" creationId="{00000000-0000-0000-0000-000000000000}"/>
          </ac:picMkLst>
        </pc:picChg>
        <pc:picChg chg="mod">
          <ac:chgData name="ANA SOUZA (TEGPORTO.COM.BR)" userId="4e71cbe6-a119-437d-a7da-28b8e7511891" providerId="ADAL" clId="{4C751B04-25DF-4F54-AA01-9E11A62002A8}" dt="2023-03-07T14:45:19.800" v="2492" actId="1076"/>
          <ac:picMkLst>
            <pc:docMk/>
            <pc:sldMk cId="0" sldId="291"/>
            <ac:picMk id="682" creationId="{00000000-0000-0000-0000-000000000000}"/>
          </ac:picMkLst>
        </pc:picChg>
      </pc:sldChg>
      <pc:sldChg chg="modSp mod modTransition">
        <pc:chgData name="ANA SOUZA (TEGPORTO.COM.BR)" userId="4e71cbe6-a119-437d-a7da-28b8e7511891" providerId="ADAL" clId="{4C751B04-25DF-4F54-AA01-9E11A62002A8}" dt="2023-03-07T14:45:06.978" v="2488"/>
        <pc:sldMkLst>
          <pc:docMk/>
          <pc:sldMk cId="0" sldId="293"/>
        </pc:sldMkLst>
        <pc:spChg chg="mod">
          <ac:chgData name="ANA SOUZA (TEGPORTO.COM.BR)" userId="4e71cbe6-a119-437d-a7da-28b8e7511891" providerId="ADAL" clId="{4C751B04-25DF-4F54-AA01-9E11A62002A8}" dt="2023-03-07T14:45:00.638" v="2486" actId="1076"/>
          <ac:spMkLst>
            <pc:docMk/>
            <pc:sldMk cId="0" sldId="293"/>
            <ac:spMk id="1427" creationId="{00000000-0000-0000-0000-000000000000}"/>
          </ac:spMkLst>
        </pc:spChg>
        <pc:grpChg chg="mod">
          <ac:chgData name="ANA SOUZA (TEGPORTO.COM.BR)" userId="4e71cbe6-a119-437d-a7da-28b8e7511891" providerId="ADAL" clId="{4C751B04-25DF-4F54-AA01-9E11A62002A8}" dt="2023-03-07T14:45:05.476" v="2487" actId="1076"/>
          <ac:grpSpMkLst>
            <pc:docMk/>
            <pc:sldMk cId="0" sldId="293"/>
            <ac:grpSpMk id="1350" creationId="{00000000-0000-0000-0000-000000000000}"/>
          </ac:grpSpMkLst>
        </pc:grpChg>
      </pc:sldChg>
      <pc:sldChg chg="modSp mod">
        <pc:chgData name="ANA SOUZA (TEGPORTO.COM.BR)" userId="4e71cbe6-a119-437d-a7da-28b8e7511891" providerId="ADAL" clId="{4C751B04-25DF-4F54-AA01-9E11A62002A8}" dt="2023-03-07T13:52:38.256" v="1214" actId="1076"/>
        <pc:sldMkLst>
          <pc:docMk/>
          <pc:sldMk cId="3614363" sldId="296"/>
        </pc:sldMkLst>
        <pc:spChg chg="mod">
          <ac:chgData name="ANA SOUZA (TEGPORTO.COM.BR)" userId="4e71cbe6-a119-437d-a7da-28b8e7511891" providerId="ADAL" clId="{4C751B04-25DF-4F54-AA01-9E11A62002A8}" dt="2023-03-07T13:52:29.314" v="1212" actId="1076"/>
          <ac:spMkLst>
            <pc:docMk/>
            <pc:sldMk cId="3614363" sldId="296"/>
            <ac:spMk id="26" creationId="{4E35BBA1-E94F-4919-985F-5B21715CC7F6}"/>
          </ac:spMkLst>
        </pc:spChg>
        <pc:spChg chg="mod">
          <ac:chgData name="ANA SOUZA (TEGPORTO.COM.BR)" userId="4e71cbe6-a119-437d-a7da-28b8e7511891" providerId="ADAL" clId="{4C751B04-25DF-4F54-AA01-9E11A62002A8}" dt="2023-03-07T13:51:29.030" v="1194" actId="1076"/>
          <ac:spMkLst>
            <pc:docMk/>
            <pc:sldMk cId="3614363" sldId="296"/>
            <ac:spMk id="676" creationId="{00000000-0000-0000-0000-000000000000}"/>
          </ac:spMkLst>
        </pc:spChg>
        <pc:grpChg chg="mod">
          <ac:chgData name="ANA SOUZA (TEGPORTO.COM.BR)" userId="4e71cbe6-a119-437d-a7da-28b8e7511891" providerId="ADAL" clId="{4C751B04-25DF-4F54-AA01-9E11A62002A8}" dt="2023-03-07T13:52:06.944" v="1210" actId="1037"/>
          <ac:grpSpMkLst>
            <pc:docMk/>
            <pc:sldMk cId="3614363" sldId="296"/>
            <ac:grpSpMk id="2" creationId="{421D9DDD-7F01-41FD-9CE1-076290DE4CCE}"/>
          </ac:grpSpMkLst>
        </pc:grpChg>
        <pc:grpChg chg="mod">
          <ac:chgData name="ANA SOUZA (TEGPORTO.COM.BR)" userId="4e71cbe6-a119-437d-a7da-28b8e7511891" providerId="ADAL" clId="{4C751B04-25DF-4F54-AA01-9E11A62002A8}" dt="2023-03-07T13:52:38.256" v="1214" actId="1076"/>
          <ac:grpSpMkLst>
            <pc:docMk/>
            <pc:sldMk cId="3614363" sldId="296"/>
            <ac:grpSpMk id="4" creationId="{32749B5D-51C9-29A7-33BB-CC60166211DF}"/>
          </ac:grpSpMkLst>
        </pc:grpChg>
      </pc:sldChg>
      <pc:sldChg chg="del">
        <pc:chgData name="ANA SOUZA (TEGPORTO.COM.BR)" userId="4e71cbe6-a119-437d-a7da-28b8e7511891" providerId="ADAL" clId="{4C751B04-25DF-4F54-AA01-9E11A62002A8}" dt="2023-03-07T13:57:43.730" v="1346" actId="2696"/>
        <pc:sldMkLst>
          <pc:docMk/>
          <pc:sldMk cId="498627800" sldId="302"/>
        </pc:sldMkLst>
      </pc:sldChg>
      <pc:sldChg chg="del">
        <pc:chgData name="ANA SOUZA (TEGPORTO.COM.BR)" userId="4e71cbe6-a119-437d-a7da-28b8e7511891" providerId="ADAL" clId="{4C751B04-25DF-4F54-AA01-9E11A62002A8}" dt="2023-03-07T13:57:47.693" v="1347" actId="2696"/>
        <pc:sldMkLst>
          <pc:docMk/>
          <pc:sldMk cId="3761885519" sldId="303"/>
        </pc:sldMkLst>
      </pc:sldChg>
      <pc:sldChg chg="modSp mod">
        <pc:chgData name="ANA SOUZA (TEGPORTO.COM.BR)" userId="4e71cbe6-a119-437d-a7da-28b8e7511891" providerId="ADAL" clId="{4C751B04-25DF-4F54-AA01-9E11A62002A8}" dt="2023-03-07T13:54:19.920" v="1317" actId="20577"/>
        <pc:sldMkLst>
          <pc:docMk/>
          <pc:sldMk cId="2733005448" sldId="304"/>
        </pc:sldMkLst>
        <pc:spChg chg="mod">
          <ac:chgData name="ANA SOUZA (TEGPORTO.COM.BR)" userId="4e71cbe6-a119-437d-a7da-28b8e7511891" providerId="ADAL" clId="{4C751B04-25DF-4F54-AA01-9E11A62002A8}" dt="2023-03-07T13:54:19.920" v="1317" actId="20577"/>
          <ac:spMkLst>
            <pc:docMk/>
            <pc:sldMk cId="2733005448" sldId="304"/>
            <ac:spMk id="16" creationId="{23DB0320-08F2-4A52-8C19-D3BE67102565}"/>
          </ac:spMkLst>
        </pc:spChg>
      </pc:sldChg>
      <pc:sldChg chg="modSp del mod">
        <pc:chgData name="ANA SOUZA (TEGPORTO.COM.BR)" userId="4e71cbe6-a119-437d-a7da-28b8e7511891" providerId="ADAL" clId="{4C751B04-25DF-4F54-AA01-9E11A62002A8}" dt="2023-03-07T13:50:47.512" v="1191" actId="2696"/>
        <pc:sldMkLst>
          <pc:docMk/>
          <pc:sldMk cId="2369404040" sldId="323"/>
        </pc:sldMkLst>
        <pc:spChg chg="mod">
          <ac:chgData name="ANA SOUZA (TEGPORTO.COM.BR)" userId="4e71cbe6-a119-437d-a7da-28b8e7511891" providerId="ADAL" clId="{4C751B04-25DF-4F54-AA01-9E11A62002A8}" dt="2023-03-07T13:35:19.776" v="0" actId="1076"/>
          <ac:spMkLst>
            <pc:docMk/>
            <pc:sldMk cId="2369404040" sldId="323"/>
            <ac:spMk id="296" creationId="{00000000-0000-0000-0000-000000000000}"/>
          </ac:spMkLst>
        </pc:spChg>
      </pc:sldChg>
      <pc:sldChg chg="modSp mod">
        <pc:chgData name="ANA SOUZA (TEGPORTO.COM.BR)" userId="4e71cbe6-a119-437d-a7da-28b8e7511891" providerId="ADAL" clId="{4C751B04-25DF-4F54-AA01-9E11A62002A8}" dt="2023-03-07T16:32:55.967" v="2520" actId="790"/>
        <pc:sldMkLst>
          <pc:docMk/>
          <pc:sldMk cId="4051052709" sldId="324"/>
        </pc:sldMkLst>
        <pc:spChg chg="mod">
          <ac:chgData name="ANA SOUZA (TEGPORTO.COM.BR)" userId="4e71cbe6-a119-437d-a7da-28b8e7511891" providerId="ADAL" clId="{4C751B04-25DF-4F54-AA01-9E11A62002A8}" dt="2023-03-07T16:32:55.967" v="2520" actId="790"/>
          <ac:spMkLst>
            <pc:docMk/>
            <pc:sldMk cId="4051052709" sldId="324"/>
            <ac:spMk id="296" creationId="{00000000-0000-0000-0000-000000000000}"/>
          </ac:spMkLst>
        </pc:spChg>
      </pc:sldChg>
      <pc:sldChg chg="modSp mod">
        <pc:chgData name="ANA SOUZA (TEGPORTO.COM.BR)" userId="4e71cbe6-a119-437d-a7da-28b8e7511891" providerId="ADAL" clId="{4C751B04-25DF-4F54-AA01-9E11A62002A8}" dt="2023-03-07T16:25:39.578" v="2509" actId="1076"/>
        <pc:sldMkLst>
          <pc:docMk/>
          <pc:sldMk cId="1343388522" sldId="325"/>
        </pc:sldMkLst>
        <pc:spChg chg="mod">
          <ac:chgData name="ANA SOUZA (TEGPORTO.COM.BR)" userId="4e71cbe6-a119-437d-a7da-28b8e7511891" providerId="ADAL" clId="{4C751B04-25DF-4F54-AA01-9E11A62002A8}" dt="2023-03-07T16:25:39.578" v="2509" actId="1076"/>
          <ac:spMkLst>
            <pc:docMk/>
            <pc:sldMk cId="1343388522" sldId="325"/>
            <ac:spMk id="296" creationId="{00000000-0000-0000-0000-000000000000}"/>
          </ac:spMkLst>
        </pc:spChg>
      </pc:sldChg>
      <pc:sldChg chg="addSp delSp modSp add mod ord modShow">
        <pc:chgData name="ANA SOUZA (TEGPORTO.COM.BR)" userId="4e71cbe6-a119-437d-a7da-28b8e7511891" providerId="ADAL" clId="{4C751B04-25DF-4F54-AA01-9E11A62002A8}" dt="2023-03-07T13:57:21.319" v="1342"/>
        <pc:sldMkLst>
          <pc:docMk/>
          <pc:sldMk cId="285190461" sldId="326"/>
        </pc:sldMkLst>
        <pc:spChg chg="add del mod">
          <ac:chgData name="ANA SOUZA (TEGPORTO.COM.BR)" userId="4e71cbe6-a119-437d-a7da-28b8e7511891" providerId="ADAL" clId="{4C751B04-25DF-4F54-AA01-9E11A62002A8}" dt="2023-03-07T13:57:14.930" v="1339"/>
          <ac:spMkLst>
            <pc:docMk/>
            <pc:sldMk cId="285190461" sldId="326"/>
            <ac:spMk id="2" creationId="{C2796E6B-1540-7D60-1789-91CB79D82E00}"/>
          </ac:spMkLst>
        </pc:spChg>
        <pc:spChg chg="add del mod">
          <ac:chgData name="ANA SOUZA (TEGPORTO.COM.BR)" userId="4e71cbe6-a119-437d-a7da-28b8e7511891" providerId="ADAL" clId="{4C751B04-25DF-4F54-AA01-9E11A62002A8}" dt="2023-03-07T13:57:20.049" v="1341" actId="478"/>
          <ac:spMkLst>
            <pc:docMk/>
            <pc:sldMk cId="285190461" sldId="326"/>
            <ac:spMk id="4" creationId="{4D82C232-2465-7D40-7EAB-BBBDA1B8BB90}"/>
          </ac:spMkLst>
        </pc:spChg>
        <pc:spChg chg="add mod">
          <ac:chgData name="ANA SOUZA (TEGPORTO.COM.BR)" userId="4e71cbe6-a119-437d-a7da-28b8e7511891" providerId="ADAL" clId="{4C751B04-25DF-4F54-AA01-9E11A62002A8}" dt="2023-03-07T13:57:21.319" v="1342"/>
          <ac:spMkLst>
            <pc:docMk/>
            <pc:sldMk cId="285190461" sldId="326"/>
            <ac:spMk id="5" creationId="{215EA659-DCCC-834E-2911-49B48222B3D3}"/>
          </ac:spMkLst>
        </pc:spChg>
        <pc:spChg chg="del">
          <ac:chgData name="ANA SOUZA (TEGPORTO.COM.BR)" userId="4e71cbe6-a119-437d-a7da-28b8e7511891" providerId="ADAL" clId="{4C751B04-25DF-4F54-AA01-9E11A62002A8}" dt="2023-03-07T13:57:18.055" v="1340" actId="478"/>
          <ac:spMkLst>
            <pc:docMk/>
            <pc:sldMk cId="285190461" sldId="326"/>
            <ac:spMk id="295" creationId="{00000000-0000-0000-0000-000000000000}"/>
          </ac:spMkLst>
        </pc:spChg>
        <pc:spChg chg="mod">
          <ac:chgData name="ANA SOUZA (TEGPORTO.COM.BR)" userId="4e71cbe6-a119-437d-a7da-28b8e7511891" providerId="ADAL" clId="{4C751B04-25DF-4F54-AA01-9E11A62002A8}" dt="2023-03-07T13:47:22.728" v="1097" actId="403"/>
          <ac:spMkLst>
            <pc:docMk/>
            <pc:sldMk cId="285190461" sldId="326"/>
            <ac:spMk id="296" creationId="{00000000-0000-0000-0000-000000000000}"/>
          </ac:spMkLst>
        </pc:spChg>
      </pc:sldChg>
      <pc:sldChg chg="modSp add mod">
        <pc:chgData name="ANA SOUZA (TEGPORTO.COM.BR)" userId="4e71cbe6-a119-437d-a7da-28b8e7511891" providerId="ADAL" clId="{4C751B04-25DF-4F54-AA01-9E11A62002A8}" dt="2023-03-07T13:57:09.632" v="1337" actId="1037"/>
        <pc:sldMkLst>
          <pc:docMk/>
          <pc:sldMk cId="172585114" sldId="327"/>
        </pc:sldMkLst>
        <pc:spChg chg="mod">
          <ac:chgData name="ANA SOUZA (TEGPORTO.COM.BR)" userId="4e71cbe6-a119-437d-a7da-28b8e7511891" providerId="ADAL" clId="{4C751B04-25DF-4F54-AA01-9E11A62002A8}" dt="2023-03-07T13:57:09.632" v="1337" actId="1037"/>
          <ac:spMkLst>
            <pc:docMk/>
            <pc:sldMk cId="172585114" sldId="327"/>
            <ac:spMk id="295" creationId="{00000000-0000-0000-0000-000000000000}"/>
          </ac:spMkLst>
        </pc:spChg>
        <pc:spChg chg="mod">
          <ac:chgData name="ANA SOUZA (TEGPORTO.COM.BR)" userId="4e71cbe6-a119-437d-a7da-28b8e7511891" providerId="ADAL" clId="{4C751B04-25DF-4F54-AA01-9E11A62002A8}" dt="2023-03-07T13:47:16.664" v="1096" actId="403"/>
          <ac:spMkLst>
            <pc:docMk/>
            <pc:sldMk cId="172585114" sldId="327"/>
            <ac:spMk id="296" creationId="{00000000-0000-0000-0000-000000000000}"/>
          </ac:spMkLst>
        </pc:spChg>
      </pc:sldChg>
      <pc:sldChg chg="addSp delSp modSp add mod ord">
        <pc:chgData name="ANA SOUZA (TEGPORTO.COM.BR)" userId="4e71cbe6-a119-437d-a7da-28b8e7511891" providerId="ADAL" clId="{4C751B04-25DF-4F54-AA01-9E11A62002A8}" dt="2023-03-07T13:57:32.312" v="1345"/>
        <pc:sldMkLst>
          <pc:docMk/>
          <pc:sldMk cId="977951709" sldId="328"/>
        </pc:sldMkLst>
        <pc:spChg chg="add del mod">
          <ac:chgData name="ANA SOUZA (TEGPORTO.COM.BR)" userId="4e71cbe6-a119-437d-a7da-28b8e7511891" providerId="ADAL" clId="{4C751B04-25DF-4F54-AA01-9E11A62002A8}" dt="2023-03-07T13:57:31.153" v="1344" actId="478"/>
          <ac:spMkLst>
            <pc:docMk/>
            <pc:sldMk cId="977951709" sldId="328"/>
            <ac:spMk id="3" creationId="{DCA53E78-8AEA-AD4F-E01B-B92752DC12FB}"/>
          </ac:spMkLst>
        </pc:spChg>
        <pc:spChg chg="add mod">
          <ac:chgData name="ANA SOUZA (TEGPORTO.COM.BR)" userId="4e71cbe6-a119-437d-a7da-28b8e7511891" providerId="ADAL" clId="{4C751B04-25DF-4F54-AA01-9E11A62002A8}" dt="2023-03-07T13:57:32.312" v="1345"/>
          <ac:spMkLst>
            <pc:docMk/>
            <pc:sldMk cId="977951709" sldId="328"/>
            <ac:spMk id="4" creationId="{3CC590C1-8B90-CF53-8EA5-928BB6DACB8A}"/>
          </ac:spMkLst>
        </pc:spChg>
        <pc:spChg chg="del">
          <ac:chgData name="ANA SOUZA (TEGPORTO.COM.BR)" userId="4e71cbe6-a119-437d-a7da-28b8e7511891" providerId="ADAL" clId="{4C751B04-25DF-4F54-AA01-9E11A62002A8}" dt="2023-03-07T13:57:26.676" v="1343" actId="478"/>
          <ac:spMkLst>
            <pc:docMk/>
            <pc:sldMk cId="977951709" sldId="328"/>
            <ac:spMk id="295" creationId="{00000000-0000-0000-0000-000000000000}"/>
          </ac:spMkLst>
        </pc:spChg>
        <pc:spChg chg="mod">
          <ac:chgData name="ANA SOUZA (TEGPORTO.COM.BR)" userId="4e71cbe6-a119-437d-a7da-28b8e7511891" providerId="ADAL" clId="{4C751B04-25DF-4F54-AA01-9E11A62002A8}" dt="2023-03-07T13:49:47.028" v="1190" actId="20577"/>
          <ac:spMkLst>
            <pc:docMk/>
            <pc:sldMk cId="977951709" sldId="328"/>
            <ac:spMk id="296" creationId="{00000000-0000-0000-0000-000000000000}"/>
          </ac:spMkLst>
        </pc:spChg>
      </pc:sldChg>
      <pc:sldChg chg="addSp modSp add del mod ord">
        <pc:chgData name="ANA SOUZA (TEGPORTO.COM.BR)" userId="4e71cbe6-a119-437d-a7da-28b8e7511891" providerId="ADAL" clId="{4C751B04-25DF-4F54-AA01-9E11A62002A8}" dt="2023-03-07T14:18:27.058" v="1991" actId="2696"/>
        <pc:sldMkLst>
          <pc:docMk/>
          <pc:sldMk cId="1066369520" sldId="329"/>
        </pc:sldMkLst>
        <pc:spChg chg="add mod">
          <ac:chgData name="ANA SOUZA (TEGPORTO.COM.BR)" userId="4e71cbe6-a119-437d-a7da-28b8e7511891" providerId="ADAL" clId="{4C751B04-25DF-4F54-AA01-9E11A62002A8}" dt="2023-03-07T14:01:23.297" v="1502" actId="571"/>
          <ac:spMkLst>
            <pc:docMk/>
            <pc:sldMk cId="1066369520" sldId="329"/>
            <ac:spMk id="2" creationId="{13E3F498-1969-58A9-2338-D606F4B0CC0B}"/>
          </ac:spMkLst>
        </pc:spChg>
        <pc:spChg chg="add mod">
          <ac:chgData name="ANA SOUZA (TEGPORTO.COM.BR)" userId="4e71cbe6-a119-437d-a7da-28b8e7511891" providerId="ADAL" clId="{4C751B04-25DF-4F54-AA01-9E11A62002A8}" dt="2023-03-07T14:01:34.678" v="1506" actId="571"/>
          <ac:spMkLst>
            <pc:docMk/>
            <pc:sldMk cId="1066369520" sldId="329"/>
            <ac:spMk id="3" creationId="{86EF86FD-9F7C-D32F-B875-B38C6CCAB076}"/>
          </ac:spMkLst>
        </pc:spChg>
        <pc:spChg chg="mod">
          <ac:chgData name="ANA SOUZA (TEGPORTO.COM.BR)" userId="4e71cbe6-a119-437d-a7da-28b8e7511891" providerId="ADAL" clId="{4C751B04-25DF-4F54-AA01-9E11A62002A8}" dt="2023-03-07T13:59:03.316" v="1409" actId="20577"/>
          <ac:spMkLst>
            <pc:docMk/>
            <pc:sldMk cId="1066369520" sldId="329"/>
            <ac:spMk id="5" creationId="{215EA659-DCCC-834E-2911-49B48222B3D3}"/>
          </ac:spMkLst>
        </pc:spChg>
        <pc:spChg chg="mod">
          <ac:chgData name="ANA SOUZA (TEGPORTO.COM.BR)" userId="4e71cbe6-a119-437d-a7da-28b8e7511891" providerId="ADAL" clId="{4C751B04-25DF-4F54-AA01-9E11A62002A8}" dt="2023-03-07T14:00:25.974" v="1475" actId="6549"/>
          <ac:spMkLst>
            <pc:docMk/>
            <pc:sldMk cId="1066369520" sldId="329"/>
            <ac:spMk id="296" creationId="{00000000-0000-0000-0000-000000000000}"/>
          </ac:spMkLst>
        </pc:spChg>
      </pc:sldChg>
      <pc:sldChg chg="addSp delSp modSp add mod ord modTransition">
        <pc:chgData name="ANA SOUZA (TEGPORTO.COM.BR)" userId="4e71cbe6-a119-437d-a7da-28b8e7511891" providerId="ADAL" clId="{4C751B04-25DF-4F54-AA01-9E11A62002A8}" dt="2023-03-07T14:27:32.302" v="2473"/>
        <pc:sldMkLst>
          <pc:docMk/>
          <pc:sldMk cId="1628325357" sldId="330"/>
        </pc:sldMkLst>
        <pc:spChg chg="add del mod">
          <ac:chgData name="ANA SOUZA (TEGPORTO.COM.BR)" userId="4e71cbe6-a119-437d-a7da-28b8e7511891" providerId="ADAL" clId="{4C751B04-25DF-4F54-AA01-9E11A62002A8}" dt="2023-03-07T14:01:29.215" v="1504"/>
          <ac:spMkLst>
            <pc:docMk/>
            <pc:sldMk cId="1628325357" sldId="330"/>
            <ac:spMk id="4" creationId="{A880AE65-1509-2907-6616-95AE66122F8C}"/>
          </ac:spMkLst>
        </pc:spChg>
        <pc:spChg chg="add del mod">
          <ac:chgData name="ANA SOUZA (TEGPORTO.COM.BR)" userId="4e71cbe6-a119-437d-a7da-28b8e7511891" providerId="ADAL" clId="{4C751B04-25DF-4F54-AA01-9E11A62002A8}" dt="2023-03-07T14:01:29.215" v="1504"/>
          <ac:spMkLst>
            <pc:docMk/>
            <pc:sldMk cId="1628325357" sldId="330"/>
            <ac:spMk id="5" creationId="{81688212-CA51-E138-E3D6-8D3372685BA2}"/>
          </ac:spMkLst>
        </pc:spChg>
        <pc:spChg chg="add mod">
          <ac:chgData name="ANA SOUZA (TEGPORTO.COM.BR)" userId="4e71cbe6-a119-437d-a7da-28b8e7511891" providerId="ADAL" clId="{4C751B04-25DF-4F54-AA01-9E11A62002A8}" dt="2023-03-07T14:01:56.981" v="1510" actId="108"/>
          <ac:spMkLst>
            <pc:docMk/>
            <pc:sldMk cId="1628325357" sldId="330"/>
            <ac:spMk id="6" creationId="{C9AF09AA-8B21-31DF-9858-B703F3BF6C61}"/>
          </ac:spMkLst>
        </pc:spChg>
        <pc:spChg chg="add mod">
          <ac:chgData name="ANA SOUZA (TEGPORTO.COM.BR)" userId="4e71cbe6-a119-437d-a7da-28b8e7511891" providerId="ADAL" clId="{4C751B04-25DF-4F54-AA01-9E11A62002A8}" dt="2023-03-07T14:17:12.010" v="1988" actId="1076"/>
          <ac:spMkLst>
            <pc:docMk/>
            <pc:sldMk cId="1628325357" sldId="330"/>
            <ac:spMk id="7" creationId="{47C0F291-AEAE-A415-02A1-20EFAE14BAE5}"/>
          </ac:spMkLst>
        </pc:spChg>
        <pc:spChg chg="add del mod">
          <ac:chgData name="ANA SOUZA (TEGPORTO.COM.BR)" userId="4e71cbe6-a119-437d-a7da-28b8e7511891" providerId="ADAL" clId="{4C751B04-25DF-4F54-AA01-9E11A62002A8}" dt="2023-03-07T14:08:45.517" v="1846" actId="478"/>
          <ac:spMkLst>
            <pc:docMk/>
            <pc:sldMk cId="1628325357" sldId="330"/>
            <ac:spMk id="8" creationId="{69060E42-5DAD-BE71-D42C-F58B1B6D7EA3}"/>
          </ac:spMkLst>
        </pc:spChg>
        <pc:spChg chg="add mod">
          <ac:chgData name="ANA SOUZA (TEGPORTO.COM.BR)" userId="4e71cbe6-a119-437d-a7da-28b8e7511891" providerId="ADAL" clId="{4C751B04-25DF-4F54-AA01-9E11A62002A8}" dt="2023-03-07T14:10:04.957" v="1902" actId="1035"/>
          <ac:spMkLst>
            <pc:docMk/>
            <pc:sldMk cId="1628325357" sldId="330"/>
            <ac:spMk id="13" creationId="{DF4A0F5E-7D8B-1382-F922-8A0EB397B01E}"/>
          </ac:spMkLst>
        </pc:spChg>
        <pc:spChg chg="add mod">
          <ac:chgData name="ANA SOUZA (TEGPORTO.COM.BR)" userId="4e71cbe6-a119-437d-a7da-28b8e7511891" providerId="ADAL" clId="{4C751B04-25DF-4F54-AA01-9E11A62002A8}" dt="2023-03-07T14:10:04.957" v="1902" actId="1035"/>
          <ac:spMkLst>
            <pc:docMk/>
            <pc:sldMk cId="1628325357" sldId="330"/>
            <ac:spMk id="14" creationId="{02C1BCCD-6E62-0C1F-DFA4-CCCBA43B98AC}"/>
          </ac:spMkLst>
        </pc:spChg>
        <pc:spChg chg="add mod">
          <ac:chgData name="ANA SOUZA (TEGPORTO.COM.BR)" userId="4e71cbe6-a119-437d-a7da-28b8e7511891" providerId="ADAL" clId="{4C751B04-25DF-4F54-AA01-9E11A62002A8}" dt="2023-03-07T14:13:37.628" v="1951" actId="1038"/>
          <ac:spMkLst>
            <pc:docMk/>
            <pc:sldMk cId="1628325357" sldId="330"/>
            <ac:spMk id="15" creationId="{6980F527-9018-CEA1-17E6-DD2D71AD97A7}"/>
          </ac:spMkLst>
        </pc:spChg>
        <pc:spChg chg="add mod">
          <ac:chgData name="ANA SOUZA (TEGPORTO.COM.BR)" userId="4e71cbe6-a119-437d-a7da-28b8e7511891" providerId="ADAL" clId="{4C751B04-25DF-4F54-AA01-9E11A62002A8}" dt="2023-03-07T14:10:04.957" v="1902" actId="1035"/>
          <ac:spMkLst>
            <pc:docMk/>
            <pc:sldMk cId="1628325357" sldId="330"/>
            <ac:spMk id="16" creationId="{E4B42948-EBD4-BFC4-B72E-8CDF164AD7AA}"/>
          </ac:spMkLst>
        </pc:spChg>
        <pc:spChg chg="add mod">
          <ac:chgData name="ANA SOUZA (TEGPORTO.COM.BR)" userId="4e71cbe6-a119-437d-a7da-28b8e7511891" providerId="ADAL" clId="{4C751B04-25DF-4F54-AA01-9E11A62002A8}" dt="2023-03-07T14:10:04.957" v="1902" actId="1035"/>
          <ac:spMkLst>
            <pc:docMk/>
            <pc:sldMk cId="1628325357" sldId="330"/>
            <ac:spMk id="17" creationId="{ABB45D5B-3F11-DEC4-0A41-276D9F387B8B}"/>
          </ac:spMkLst>
        </pc:spChg>
        <pc:spChg chg="add mod">
          <ac:chgData name="ANA SOUZA (TEGPORTO.COM.BR)" userId="4e71cbe6-a119-437d-a7da-28b8e7511891" providerId="ADAL" clId="{4C751B04-25DF-4F54-AA01-9E11A62002A8}" dt="2023-03-07T14:08:58.867" v="1849" actId="571"/>
          <ac:spMkLst>
            <pc:docMk/>
            <pc:sldMk cId="1628325357" sldId="330"/>
            <ac:spMk id="18" creationId="{390A5DD8-3D38-9395-D4FB-86005D1695CC}"/>
          </ac:spMkLst>
        </pc:spChg>
        <pc:spChg chg="add mod">
          <ac:chgData name="ANA SOUZA (TEGPORTO.COM.BR)" userId="4e71cbe6-a119-437d-a7da-28b8e7511891" providerId="ADAL" clId="{4C751B04-25DF-4F54-AA01-9E11A62002A8}" dt="2023-03-07T14:08:58.867" v="1849" actId="571"/>
          <ac:spMkLst>
            <pc:docMk/>
            <pc:sldMk cId="1628325357" sldId="330"/>
            <ac:spMk id="19" creationId="{37AE46D4-A58F-2B92-6363-4C5202CDA08F}"/>
          </ac:spMkLst>
        </pc:spChg>
        <pc:spChg chg="add mod">
          <ac:chgData name="ANA SOUZA (TEGPORTO.COM.BR)" userId="4e71cbe6-a119-437d-a7da-28b8e7511891" providerId="ADAL" clId="{4C751B04-25DF-4F54-AA01-9E11A62002A8}" dt="2023-03-07T14:08:58.867" v="1849" actId="571"/>
          <ac:spMkLst>
            <pc:docMk/>
            <pc:sldMk cId="1628325357" sldId="330"/>
            <ac:spMk id="20" creationId="{8BF4522D-C3C4-743F-0705-E4A860C9C97D}"/>
          </ac:spMkLst>
        </pc:spChg>
        <pc:spChg chg="add mod">
          <ac:chgData name="ANA SOUZA (TEGPORTO.COM.BR)" userId="4e71cbe6-a119-437d-a7da-28b8e7511891" providerId="ADAL" clId="{4C751B04-25DF-4F54-AA01-9E11A62002A8}" dt="2023-03-07T14:08:58.867" v="1849" actId="571"/>
          <ac:spMkLst>
            <pc:docMk/>
            <pc:sldMk cId="1628325357" sldId="330"/>
            <ac:spMk id="21" creationId="{8B41FC78-F7F0-C04B-4C34-81D2473C3EEE}"/>
          </ac:spMkLst>
        </pc:spChg>
        <pc:spChg chg="add mod">
          <ac:chgData name="ANA SOUZA (TEGPORTO.COM.BR)" userId="4e71cbe6-a119-437d-a7da-28b8e7511891" providerId="ADAL" clId="{4C751B04-25DF-4F54-AA01-9E11A62002A8}" dt="2023-03-07T14:09:59.376" v="1895" actId="571"/>
          <ac:spMkLst>
            <pc:docMk/>
            <pc:sldMk cId="1628325357" sldId="330"/>
            <ac:spMk id="22" creationId="{B287ACC8-6461-7156-E1E2-1B40B671DC2B}"/>
          </ac:spMkLst>
        </pc:spChg>
        <pc:spChg chg="add mod">
          <ac:chgData name="ANA SOUZA (TEGPORTO.COM.BR)" userId="4e71cbe6-a119-437d-a7da-28b8e7511891" providerId="ADAL" clId="{4C751B04-25DF-4F54-AA01-9E11A62002A8}" dt="2023-03-07T14:09:59.376" v="1895" actId="571"/>
          <ac:spMkLst>
            <pc:docMk/>
            <pc:sldMk cId="1628325357" sldId="330"/>
            <ac:spMk id="23" creationId="{E7CBAE47-600F-18E4-64B9-F9760C89783D}"/>
          </ac:spMkLst>
        </pc:spChg>
        <pc:spChg chg="add mod">
          <ac:chgData name="ANA SOUZA (TEGPORTO.COM.BR)" userId="4e71cbe6-a119-437d-a7da-28b8e7511891" providerId="ADAL" clId="{4C751B04-25DF-4F54-AA01-9E11A62002A8}" dt="2023-03-07T14:09:59.376" v="1895" actId="571"/>
          <ac:spMkLst>
            <pc:docMk/>
            <pc:sldMk cId="1628325357" sldId="330"/>
            <ac:spMk id="24" creationId="{1FE05DC4-0B29-EB91-6857-C398FAA78265}"/>
          </ac:spMkLst>
        </pc:spChg>
        <pc:spChg chg="add mod">
          <ac:chgData name="ANA SOUZA (TEGPORTO.COM.BR)" userId="4e71cbe6-a119-437d-a7da-28b8e7511891" providerId="ADAL" clId="{4C751B04-25DF-4F54-AA01-9E11A62002A8}" dt="2023-03-07T14:09:58.864" v="1894" actId="571"/>
          <ac:spMkLst>
            <pc:docMk/>
            <pc:sldMk cId="1628325357" sldId="330"/>
            <ac:spMk id="25" creationId="{0124F2C1-3850-F215-0B59-F35E892760ED}"/>
          </ac:spMkLst>
        </pc:spChg>
        <pc:spChg chg="add mod">
          <ac:chgData name="ANA SOUZA (TEGPORTO.COM.BR)" userId="4e71cbe6-a119-437d-a7da-28b8e7511891" providerId="ADAL" clId="{4C751B04-25DF-4F54-AA01-9E11A62002A8}" dt="2023-03-07T14:09:58.864" v="1894" actId="571"/>
          <ac:spMkLst>
            <pc:docMk/>
            <pc:sldMk cId="1628325357" sldId="330"/>
            <ac:spMk id="26" creationId="{65637600-BA21-C122-5FDE-8510E0696DBB}"/>
          </ac:spMkLst>
        </pc:spChg>
        <pc:spChg chg="add mod">
          <ac:chgData name="ANA SOUZA (TEGPORTO.COM.BR)" userId="4e71cbe6-a119-437d-a7da-28b8e7511891" providerId="ADAL" clId="{4C751B04-25DF-4F54-AA01-9E11A62002A8}" dt="2023-03-07T14:09:58.864" v="1894" actId="571"/>
          <ac:spMkLst>
            <pc:docMk/>
            <pc:sldMk cId="1628325357" sldId="330"/>
            <ac:spMk id="27" creationId="{E2CE2106-FFA8-4F82-B201-548D3A241EF7}"/>
          </ac:spMkLst>
        </pc:spChg>
        <pc:spChg chg="add mod">
          <ac:chgData name="ANA SOUZA (TEGPORTO.COM.BR)" userId="4e71cbe6-a119-437d-a7da-28b8e7511891" providerId="ADAL" clId="{4C751B04-25DF-4F54-AA01-9E11A62002A8}" dt="2023-03-07T14:09:58.864" v="1894" actId="571"/>
          <ac:spMkLst>
            <pc:docMk/>
            <pc:sldMk cId="1628325357" sldId="330"/>
            <ac:spMk id="28" creationId="{D0ED535A-DC97-94EC-4FD2-AB4EA6766E73}"/>
          </ac:spMkLst>
        </pc:spChg>
        <pc:spChg chg="del">
          <ac:chgData name="ANA SOUZA (TEGPORTO.COM.BR)" userId="4e71cbe6-a119-437d-a7da-28b8e7511891" providerId="ADAL" clId="{4C751B04-25DF-4F54-AA01-9E11A62002A8}" dt="2023-03-07T14:00:37.520" v="1479" actId="478"/>
          <ac:spMkLst>
            <pc:docMk/>
            <pc:sldMk cId="1628325357" sldId="330"/>
            <ac:spMk id="111" creationId="{00000000-0000-0000-0000-000000000000}"/>
          </ac:spMkLst>
        </pc:spChg>
        <pc:spChg chg="del">
          <ac:chgData name="ANA SOUZA (TEGPORTO.COM.BR)" userId="4e71cbe6-a119-437d-a7da-28b8e7511891" providerId="ADAL" clId="{4C751B04-25DF-4F54-AA01-9E11A62002A8}" dt="2023-03-07T14:00:39.263" v="1480" actId="478"/>
          <ac:spMkLst>
            <pc:docMk/>
            <pc:sldMk cId="1628325357" sldId="330"/>
            <ac:spMk id="112" creationId="{00000000-0000-0000-0000-000000000000}"/>
          </ac:spMkLst>
        </pc:spChg>
        <pc:spChg chg="del">
          <ac:chgData name="ANA SOUZA (TEGPORTO.COM.BR)" userId="4e71cbe6-a119-437d-a7da-28b8e7511891" providerId="ADAL" clId="{4C751B04-25DF-4F54-AA01-9E11A62002A8}" dt="2023-03-07T14:01:07.919" v="1498" actId="478"/>
          <ac:spMkLst>
            <pc:docMk/>
            <pc:sldMk cId="1628325357" sldId="330"/>
            <ac:spMk id="128" creationId="{00000000-0000-0000-0000-000000000000}"/>
          </ac:spMkLst>
        </pc:spChg>
        <pc:grpChg chg="add del mod">
          <ac:chgData name="ANA SOUZA (TEGPORTO.COM.BR)" userId="4e71cbe6-a119-437d-a7da-28b8e7511891" providerId="ADAL" clId="{4C751B04-25DF-4F54-AA01-9E11A62002A8}" dt="2023-03-07T14:11:35.261" v="1918" actId="478"/>
          <ac:grpSpMkLst>
            <pc:docMk/>
            <pc:sldMk cId="1628325357" sldId="330"/>
            <ac:grpSpMk id="2" creationId="{9A7C35A5-F814-1B3F-2AAE-B8081FDDE348}"/>
          </ac:grpSpMkLst>
        </pc:grpChg>
        <pc:grpChg chg="add mod">
          <ac:chgData name="ANA SOUZA (TEGPORTO.COM.BR)" userId="4e71cbe6-a119-437d-a7da-28b8e7511891" providerId="ADAL" clId="{4C751B04-25DF-4F54-AA01-9E11A62002A8}" dt="2023-03-07T14:16:57.667" v="1984" actId="1076"/>
          <ac:grpSpMkLst>
            <pc:docMk/>
            <pc:sldMk cId="1628325357" sldId="330"/>
            <ac:grpSpMk id="3" creationId="{83E7EEF7-3CC8-D50B-C6C6-548FC6B2ADDE}"/>
          </ac:grpSpMkLst>
        </pc:grpChg>
        <pc:picChg chg="add del">
          <ac:chgData name="ANA SOUZA (TEGPORTO.COM.BR)" userId="4e71cbe6-a119-437d-a7da-28b8e7511891" providerId="ADAL" clId="{4C751B04-25DF-4F54-AA01-9E11A62002A8}" dt="2023-03-07T14:05:43.264" v="1722" actId="478"/>
          <ac:picMkLst>
            <pc:docMk/>
            <pc:sldMk cId="1628325357" sldId="330"/>
            <ac:picMk id="10" creationId="{B2A969E2-F003-D509-71C3-73CEBD5453AC}"/>
          </ac:picMkLst>
        </pc:picChg>
        <pc:picChg chg="add del mod">
          <ac:chgData name="ANA SOUZA (TEGPORTO.COM.BR)" userId="4e71cbe6-a119-437d-a7da-28b8e7511891" providerId="ADAL" clId="{4C751B04-25DF-4F54-AA01-9E11A62002A8}" dt="2023-03-07T14:06:04.830" v="1726" actId="478"/>
          <ac:picMkLst>
            <pc:docMk/>
            <pc:sldMk cId="1628325357" sldId="330"/>
            <ac:picMk id="12" creationId="{186AE30C-21ED-104E-3BEC-9FE50D7448B6}"/>
          </ac:picMkLst>
        </pc:picChg>
        <pc:picChg chg="del">
          <ac:chgData name="ANA SOUZA (TEGPORTO.COM.BR)" userId="4e71cbe6-a119-437d-a7da-28b8e7511891" providerId="ADAL" clId="{4C751B04-25DF-4F54-AA01-9E11A62002A8}" dt="2023-03-07T14:00:47.711" v="1484" actId="478"/>
          <ac:picMkLst>
            <pc:docMk/>
            <pc:sldMk cId="1628325357" sldId="330"/>
            <ac:picMk id="110" creationId="{00000000-0000-0000-0000-000000000000}"/>
          </ac:picMkLst>
        </pc:picChg>
        <pc:picChg chg="del">
          <ac:chgData name="ANA SOUZA (TEGPORTO.COM.BR)" userId="4e71cbe6-a119-437d-a7da-28b8e7511891" providerId="ADAL" clId="{4C751B04-25DF-4F54-AA01-9E11A62002A8}" dt="2023-03-07T14:00:50.430" v="1489" actId="478"/>
          <ac:picMkLst>
            <pc:docMk/>
            <pc:sldMk cId="1628325357" sldId="330"/>
            <ac:picMk id="114" creationId="{00000000-0000-0000-0000-000000000000}"/>
          </ac:picMkLst>
        </pc:picChg>
        <pc:picChg chg="del">
          <ac:chgData name="ANA SOUZA (TEGPORTO.COM.BR)" userId="4e71cbe6-a119-437d-a7da-28b8e7511891" providerId="ADAL" clId="{4C751B04-25DF-4F54-AA01-9E11A62002A8}" dt="2023-03-07T14:00:49.566" v="1487" actId="478"/>
          <ac:picMkLst>
            <pc:docMk/>
            <pc:sldMk cId="1628325357" sldId="330"/>
            <ac:picMk id="115" creationId="{00000000-0000-0000-0000-000000000000}"/>
          </ac:picMkLst>
        </pc:picChg>
        <pc:picChg chg="mod">
          <ac:chgData name="ANA SOUZA (TEGPORTO.COM.BR)" userId="4e71cbe6-a119-437d-a7da-28b8e7511891" providerId="ADAL" clId="{4C751B04-25DF-4F54-AA01-9E11A62002A8}" dt="2023-03-07T14:01:13.817" v="1499" actId="164"/>
          <ac:picMkLst>
            <pc:docMk/>
            <pc:sldMk cId="1628325357" sldId="330"/>
            <ac:picMk id="116" creationId="{00000000-0000-0000-0000-000000000000}"/>
          </ac:picMkLst>
        </pc:picChg>
        <pc:picChg chg="add del mod">
          <ac:chgData name="ANA SOUZA (TEGPORTO.COM.BR)" userId="4e71cbe6-a119-437d-a7da-28b8e7511891" providerId="ADAL" clId="{4C751B04-25DF-4F54-AA01-9E11A62002A8}" dt="2023-03-07T14:01:13.817" v="1499" actId="164"/>
          <ac:picMkLst>
            <pc:docMk/>
            <pc:sldMk cId="1628325357" sldId="330"/>
            <ac:picMk id="117" creationId="{00000000-0000-0000-0000-000000000000}"/>
          </ac:picMkLst>
        </pc:picChg>
        <pc:picChg chg="del">
          <ac:chgData name="ANA SOUZA (TEGPORTO.COM.BR)" userId="4e71cbe6-a119-437d-a7da-28b8e7511891" providerId="ADAL" clId="{4C751B04-25DF-4F54-AA01-9E11A62002A8}" dt="2023-03-07T14:00:49.934" v="1488" actId="478"/>
          <ac:picMkLst>
            <pc:docMk/>
            <pc:sldMk cId="1628325357" sldId="330"/>
            <ac:picMk id="118" creationId="{00000000-0000-0000-0000-000000000000}"/>
          </ac:picMkLst>
        </pc:picChg>
        <pc:picChg chg="del mod">
          <ac:chgData name="ANA SOUZA (TEGPORTO.COM.BR)" userId="4e71cbe6-a119-437d-a7da-28b8e7511891" providerId="ADAL" clId="{4C751B04-25DF-4F54-AA01-9E11A62002A8}" dt="2023-03-07T14:00:57.214" v="1495" actId="478"/>
          <ac:picMkLst>
            <pc:docMk/>
            <pc:sldMk cId="1628325357" sldId="330"/>
            <ac:picMk id="119" creationId="{00000000-0000-0000-0000-000000000000}"/>
          </ac:picMkLst>
        </pc:picChg>
        <pc:picChg chg="del">
          <ac:chgData name="ANA SOUZA (TEGPORTO.COM.BR)" userId="4e71cbe6-a119-437d-a7da-28b8e7511891" providerId="ADAL" clId="{4C751B04-25DF-4F54-AA01-9E11A62002A8}" dt="2023-03-07T14:00:56.669" v="1493" actId="478"/>
          <ac:picMkLst>
            <pc:docMk/>
            <pc:sldMk cId="1628325357" sldId="330"/>
            <ac:picMk id="122" creationId="{00000000-0000-0000-0000-000000000000}"/>
          </ac:picMkLst>
        </pc:picChg>
        <pc:picChg chg="del">
          <ac:chgData name="ANA SOUZA (TEGPORTO.COM.BR)" userId="4e71cbe6-a119-437d-a7da-28b8e7511891" providerId="ADAL" clId="{4C751B04-25DF-4F54-AA01-9E11A62002A8}" dt="2023-03-07T14:00:48.366" v="1485" actId="478"/>
          <ac:picMkLst>
            <pc:docMk/>
            <pc:sldMk cId="1628325357" sldId="330"/>
            <ac:picMk id="125" creationId="{00000000-0000-0000-0000-000000000000}"/>
          </ac:picMkLst>
        </pc:picChg>
        <pc:picChg chg="mod">
          <ac:chgData name="ANA SOUZA (TEGPORTO.COM.BR)" userId="4e71cbe6-a119-437d-a7da-28b8e7511891" providerId="ADAL" clId="{4C751B04-25DF-4F54-AA01-9E11A62002A8}" dt="2023-03-07T14:01:02.579" v="1496" actId="164"/>
          <ac:picMkLst>
            <pc:docMk/>
            <pc:sldMk cId="1628325357" sldId="330"/>
            <ac:picMk id="126" creationId="{00000000-0000-0000-0000-000000000000}"/>
          </ac:picMkLst>
        </pc:picChg>
        <pc:picChg chg="mod">
          <ac:chgData name="ANA SOUZA (TEGPORTO.COM.BR)" userId="4e71cbe6-a119-437d-a7da-28b8e7511891" providerId="ADAL" clId="{4C751B04-25DF-4F54-AA01-9E11A62002A8}" dt="2023-03-07T14:01:02.579" v="1496" actId="164"/>
          <ac:picMkLst>
            <pc:docMk/>
            <pc:sldMk cId="1628325357" sldId="330"/>
            <ac:picMk id="127" creationId="{00000000-0000-0000-0000-000000000000}"/>
          </ac:picMkLst>
        </pc:picChg>
        <pc:picChg chg="add del mod">
          <ac:chgData name="ANA SOUZA (TEGPORTO.COM.BR)" userId="4e71cbe6-a119-437d-a7da-28b8e7511891" providerId="ADAL" clId="{4C751B04-25DF-4F54-AA01-9E11A62002A8}" dt="2023-03-07T14:10:47.790" v="1908" actId="478"/>
          <ac:picMkLst>
            <pc:docMk/>
            <pc:sldMk cId="1628325357" sldId="330"/>
            <ac:picMk id="1026" creationId="{E13CFF09-8147-0E7E-1B9D-068C305FF860}"/>
          </ac:picMkLst>
        </pc:picChg>
        <pc:picChg chg="add mod">
          <ac:chgData name="ANA SOUZA (TEGPORTO.COM.BR)" userId="4e71cbe6-a119-437d-a7da-28b8e7511891" providerId="ADAL" clId="{4C751B04-25DF-4F54-AA01-9E11A62002A8}" dt="2023-03-07T14:11:07.566" v="1917" actId="1076"/>
          <ac:picMkLst>
            <pc:docMk/>
            <pc:sldMk cId="1628325357" sldId="330"/>
            <ac:picMk id="1028" creationId="{23CBB764-6B5E-C9BD-E337-C50832144929}"/>
          </ac:picMkLst>
        </pc:picChg>
        <pc:picChg chg="add mod">
          <ac:chgData name="ANA SOUZA (TEGPORTO.COM.BR)" userId="4e71cbe6-a119-437d-a7da-28b8e7511891" providerId="ADAL" clId="{4C751B04-25DF-4F54-AA01-9E11A62002A8}" dt="2023-03-07T14:12:24.900" v="1935" actId="1076"/>
          <ac:picMkLst>
            <pc:docMk/>
            <pc:sldMk cId="1628325357" sldId="330"/>
            <ac:picMk id="1030" creationId="{99D1705C-1C6A-3E50-F580-02BA200D7BAB}"/>
          </ac:picMkLst>
        </pc:picChg>
        <pc:picChg chg="add del">
          <ac:chgData name="ANA SOUZA (TEGPORTO.COM.BR)" userId="4e71cbe6-a119-437d-a7da-28b8e7511891" providerId="ADAL" clId="{4C751B04-25DF-4F54-AA01-9E11A62002A8}" dt="2023-03-07T14:12:35.550" v="1937"/>
          <ac:picMkLst>
            <pc:docMk/>
            <pc:sldMk cId="1628325357" sldId="330"/>
            <ac:picMk id="1032" creationId="{FA34F9B6-3440-94BB-D58D-59F762D95FE6}"/>
          </ac:picMkLst>
        </pc:picChg>
        <pc:picChg chg="add mod">
          <ac:chgData name="ANA SOUZA (TEGPORTO.COM.BR)" userId="4e71cbe6-a119-437d-a7da-28b8e7511891" providerId="ADAL" clId="{4C751B04-25DF-4F54-AA01-9E11A62002A8}" dt="2023-03-07T14:14:22.892" v="1953" actId="1076"/>
          <ac:picMkLst>
            <pc:docMk/>
            <pc:sldMk cId="1628325357" sldId="330"/>
            <ac:picMk id="1034" creationId="{CAA5740E-9090-3A6F-9F94-20EBEA962CAB}"/>
          </ac:picMkLst>
        </pc:picChg>
        <pc:picChg chg="add del">
          <ac:chgData name="ANA SOUZA (TEGPORTO.COM.BR)" userId="4e71cbe6-a119-437d-a7da-28b8e7511891" providerId="ADAL" clId="{4C751B04-25DF-4F54-AA01-9E11A62002A8}" dt="2023-03-07T14:14:25.900" v="1955"/>
          <ac:picMkLst>
            <pc:docMk/>
            <pc:sldMk cId="1628325357" sldId="330"/>
            <ac:picMk id="1036" creationId="{817C4F28-F8B5-9C2A-C96B-3EBB9AD6985A}"/>
          </ac:picMkLst>
        </pc:picChg>
        <pc:picChg chg="add del">
          <ac:chgData name="ANA SOUZA (TEGPORTO.COM.BR)" userId="4e71cbe6-a119-437d-a7da-28b8e7511891" providerId="ADAL" clId="{4C751B04-25DF-4F54-AA01-9E11A62002A8}" dt="2023-03-07T14:15:06.400" v="1957"/>
          <ac:picMkLst>
            <pc:docMk/>
            <pc:sldMk cId="1628325357" sldId="330"/>
            <ac:picMk id="1038" creationId="{7C3E2CFF-FBD0-7317-650D-E59D073F307F}"/>
          </ac:picMkLst>
        </pc:picChg>
        <pc:picChg chg="add mod">
          <ac:chgData name="ANA SOUZA (TEGPORTO.COM.BR)" userId="4e71cbe6-a119-437d-a7da-28b8e7511891" providerId="ADAL" clId="{4C751B04-25DF-4F54-AA01-9E11A62002A8}" dt="2023-03-07T14:16:05.261" v="1970" actId="1035"/>
          <ac:picMkLst>
            <pc:docMk/>
            <pc:sldMk cId="1628325357" sldId="330"/>
            <ac:picMk id="1040" creationId="{8E2E3C22-9D97-2F41-36DF-CD5A56F108F4}"/>
          </ac:picMkLst>
        </pc:picChg>
        <pc:picChg chg="add del">
          <ac:chgData name="ANA SOUZA (TEGPORTO.COM.BR)" userId="4e71cbe6-a119-437d-a7da-28b8e7511891" providerId="ADAL" clId="{4C751B04-25DF-4F54-AA01-9E11A62002A8}" dt="2023-03-07T14:16:16.237" v="1972"/>
          <ac:picMkLst>
            <pc:docMk/>
            <pc:sldMk cId="1628325357" sldId="330"/>
            <ac:picMk id="1042" creationId="{C19B7E00-90DC-F614-69CE-63090446CD88}"/>
          </ac:picMkLst>
        </pc:picChg>
        <pc:picChg chg="add mod">
          <ac:chgData name="ANA SOUZA (TEGPORTO.COM.BR)" userId="4e71cbe6-a119-437d-a7da-28b8e7511891" providerId="ADAL" clId="{4C751B04-25DF-4F54-AA01-9E11A62002A8}" dt="2023-03-07T14:16:52.031" v="1981" actId="1076"/>
          <ac:picMkLst>
            <pc:docMk/>
            <pc:sldMk cId="1628325357" sldId="330"/>
            <ac:picMk id="1044" creationId="{0DDFDB09-4B04-62D8-E22D-85A69FD094A1}"/>
          </ac:picMkLst>
        </pc:picChg>
        <pc:cxnChg chg="del">
          <ac:chgData name="ANA SOUZA (TEGPORTO.COM.BR)" userId="4e71cbe6-a119-437d-a7da-28b8e7511891" providerId="ADAL" clId="{4C751B04-25DF-4F54-AA01-9E11A62002A8}" dt="2023-03-07T14:00:55.245" v="1491" actId="478"/>
          <ac:cxnSpMkLst>
            <pc:docMk/>
            <pc:sldMk cId="1628325357" sldId="330"/>
            <ac:cxnSpMk id="120" creationId="{00000000-0000-0000-0000-000000000000}"/>
          </ac:cxnSpMkLst>
        </pc:cxnChg>
        <pc:cxnChg chg="del">
          <ac:chgData name="ANA SOUZA (TEGPORTO.COM.BR)" userId="4e71cbe6-a119-437d-a7da-28b8e7511891" providerId="ADAL" clId="{4C751B04-25DF-4F54-AA01-9E11A62002A8}" dt="2023-03-07T14:00:49.038" v="1486" actId="478"/>
          <ac:cxnSpMkLst>
            <pc:docMk/>
            <pc:sldMk cId="1628325357" sldId="330"/>
            <ac:cxnSpMk id="121" creationId="{00000000-0000-0000-0000-000000000000}"/>
          </ac:cxnSpMkLst>
        </pc:cxnChg>
        <pc:cxnChg chg="del">
          <ac:chgData name="ANA SOUZA (TEGPORTO.COM.BR)" userId="4e71cbe6-a119-437d-a7da-28b8e7511891" providerId="ADAL" clId="{4C751B04-25DF-4F54-AA01-9E11A62002A8}" dt="2023-03-07T14:00:50.989" v="1490" actId="478"/>
          <ac:cxnSpMkLst>
            <pc:docMk/>
            <pc:sldMk cId="1628325357" sldId="330"/>
            <ac:cxnSpMk id="123" creationId="{00000000-0000-0000-0000-000000000000}"/>
          </ac:cxnSpMkLst>
        </pc:cxnChg>
        <pc:cxnChg chg="del">
          <ac:chgData name="ANA SOUZA (TEGPORTO.COM.BR)" userId="4e71cbe6-a119-437d-a7da-28b8e7511891" providerId="ADAL" clId="{4C751B04-25DF-4F54-AA01-9E11A62002A8}" dt="2023-03-07T14:00:55.758" v="1492" actId="478"/>
          <ac:cxnSpMkLst>
            <pc:docMk/>
            <pc:sldMk cId="1628325357" sldId="330"/>
            <ac:cxnSpMk id="124" creationId="{00000000-0000-0000-0000-000000000000}"/>
          </ac:cxnSpMkLst>
        </pc:cxnChg>
      </pc:sldChg>
      <pc:sldChg chg="add del">
        <pc:chgData name="ANA SOUZA (TEGPORTO.COM.BR)" userId="4e71cbe6-a119-437d-a7da-28b8e7511891" providerId="ADAL" clId="{4C751B04-25DF-4F54-AA01-9E11A62002A8}" dt="2023-03-07T14:01:43.026" v="1508"/>
        <pc:sldMkLst>
          <pc:docMk/>
          <pc:sldMk cId="2424497239" sldId="331"/>
        </pc:sldMkLst>
      </pc:sldChg>
      <pc:sldChg chg="addSp delSp modSp add mod">
        <pc:chgData name="ANA SOUZA (TEGPORTO.COM.BR)" userId="4e71cbe6-a119-437d-a7da-28b8e7511891" providerId="ADAL" clId="{4C751B04-25DF-4F54-AA01-9E11A62002A8}" dt="2023-03-07T14:28:16.705" v="2474" actId="404"/>
        <pc:sldMkLst>
          <pc:docMk/>
          <pc:sldMk cId="3801391209" sldId="331"/>
        </pc:sldMkLst>
        <pc:spChg chg="add del mod">
          <ac:chgData name="ANA SOUZA (TEGPORTO.COM.BR)" userId="4e71cbe6-a119-437d-a7da-28b8e7511891" providerId="ADAL" clId="{4C751B04-25DF-4F54-AA01-9E11A62002A8}" dt="2023-03-07T14:19:28.922" v="2037" actId="478"/>
          <ac:spMkLst>
            <pc:docMk/>
            <pc:sldMk cId="3801391209" sldId="331"/>
            <ac:spMk id="2" creationId="{D00105DD-1EE6-0E3E-6174-51C15B1EDCC6}"/>
          </ac:spMkLst>
        </pc:spChg>
        <pc:spChg chg="mod">
          <ac:chgData name="ANA SOUZA (TEGPORTO.COM.BR)" userId="4e71cbe6-a119-437d-a7da-28b8e7511891" providerId="ADAL" clId="{4C751B04-25DF-4F54-AA01-9E11A62002A8}" dt="2023-03-07T14:28:16.705" v="2474" actId="404"/>
          <ac:spMkLst>
            <pc:docMk/>
            <pc:sldMk cId="3801391209" sldId="331"/>
            <ac:spMk id="7" creationId="{47C0F291-AEAE-A415-02A1-20EFAE14BAE5}"/>
          </ac:spMkLst>
        </pc:spChg>
        <pc:spChg chg="add del mod">
          <ac:chgData name="ANA SOUZA (TEGPORTO.COM.BR)" userId="4e71cbe6-a119-437d-a7da-28b8e7511891" providerId="ADAL" clId="{4C751B04-25DF-4F54-AA01-9E11A62002A8}" dt="2023-03-07T14:19:22.010" v="2024" actId="478"/>
          <ac:spMkLst>
            <pc:docMk/>
            <pc:sldMk cId="3801391209" sldId="331"/>
            <ac:spMk id="8" creationId="{0D78C1C8-F9BF-1279-0EF7-8FBA2C71B206}"/>
          </ac:spMkLst>
        </pc:spChg>
        <pc:spChg chg="add del mod">
          <ac:chgData name="ANA SOUZA (TEGPORTO.COM.BR)" userId="4e71cbe6-a119-437d-a7da-28b8e7511891" providerId="ADAL" clId="{4C751B04-25DF-4F54-AA01-9E11A62002A8}" dt="2023-03-07T14:19:28.299" v="2036" actId="478"/>
          <ac:spMkLst>
            <pc:docMk/>
            <pc:sldMk cId="3801391209" sldId="331"/>
            <ac:spMk id="9" creationId="{DAB19494-6E8D-16AE-84BF-F8E6448765EF}"/>
          </ac:spMkLst>
        </pc:spChg>
        <pc:spChg chg="del mod">
          <ac:chgData name="ANA SOUZA (TEGPORTO.COM.BR)" userId="4e71cbe6-a119-437d-a7da-28b8e7511891" providerId="ADAL" clId="{4C751B04-25DF-4F54-AA01-9E11A62002A8}" dt="2023-03-07T14:19:29.931" v="2039" actId="478"/>
          <ac:spMkLst>
            <pc:docMk/>
            <pc:sldMk cId="3801391209" sldId="331"/>
            <ac:spMk id="13" creationId="{DF4A0F5E-7D8B-1382-F922-8A0EB397B01E}"/>
          </ac:spMkLst>
        </pc:spChg>
        <pc:spChg chg="del mod">
          <ac:chgData name="ANA SOUZA (TEGPORTO.COM.BR)" userId="4e71cbe6-a119-437d-a7da-28b8e7511891" providerId="ADAL" clId="{4C751B04-25DF-4F54-AA01-9E11A62002A8}" dt="2023-03-07T14:19:23.037" v="2026" actId="478"/>
          <ac:spMkLst>
            <pc:docMk/>
            <pc:sldMk cId="3801391209" sldId="331"/>
            <ac:spMk id="14" creationId="{02C1BCCD-6E62-0C1F-DFA4-CCCBA43B98AC}"/>
          </ac:spMkLst>
        </pc:spChg>
        <pc:spChg chg="del mod">
          <ac:chgData name="ANA SOUZA (TEGPORTO.COM.BR)" userId="4e71cbe6-a119-437d-a7da-28b8e7511891" providerId="ADAL" clId="{4C751B04-25DF-4F54-AA01-9E11A62002A8}" dt="2023-03-07T14:19:12.781" v="2009" actId="478"/>
          <ac:spMkLst>
            <pc:docMk/>
            <pc:sldMk cId="3801391209" sldId="331"/>
            <ac:spMk id="15" creationId="{6980F527-9018-CEA1-17E6-DD2D71AD97A7}"/>
          </ac:spMkLst>
        </pc:spChg>
        <pc:spChg chg="del mod">
          <ac:chgData name="ANA SOUZA (TEGPORTO.COM.BR)" userId="4e71cbe6-a119-437d-a7da-28b8e7511891" providerId="ADAL" clId="{4C751B04-25DF-4F54-AA01-9E11A62002A8}" dt="2023-03-07T14:19:09.948" v="2004" actId="478"/>
          <ac:spMkLst>
            <pc:docMk/>
            <pc:sldMk cId="3801391209" sldId="331"/>
            <ac:spMk id="16" creationId="{E4B42948-EBD4-BFC4-B72E-8CDF164AD7AA}"/>
          </ac:spMkLst>
        </pc:spChg>
        <pc:spChg chg="del">
          <ac:chgData name="ANA SOUZA (TEGPORTO.COM.BR)" userId="4e71cbe6-a119-437d-a7da-28b8e7511891" providerId="ADAL" clId="{4C751B04-25DF-4F54-AA01-9E11A62002A8}" dt="2023-03-07T14:19:05.614" v="1998" actId="478"/>
          <ac:spMkLst>
            <pc:docMk/>
            <pc:sldMk cId="3801391209" sldId="331"/>
            <ac:spMk id="17" creationId="{ABB45D5B-3F11-DEC4-0A41-276D9F387B8B}"/>
          </ac:spMkLst>
        </pc:spChg>
        <pc:spChg chg="add del mod">
          <ac:chgData name="ANA SOUZA (TEGPORTO.COM.BR)" userId="4e71cbe6-a119-437d-a7da-28b8e7511891" providerId="ADAL" clId="{4C751B04-25DF-4F54-AA01-9E11A62002A8}" dt="2023-03-07T14:19:20.334" v="2022" actId="478"/>
          <ac:spMkLst>
            <pc:docMk/>
            <pc:sldMk cId="3801391209" sldId="331"/>
            <ac:spMk id="18" creationId="{55D7A315-5C14-58F5-81D5-5E8B1AF53657}"/>
          </ac:spMkLst>
        </pc:spChg>
        <pc:spChg chg="add del mod">
          <ac:chgData name="ANA SOUZA (TEGPORTO.COM.BR)" userId="4e71cbe6-a119-437d-a7da-28b8e7511891" providerId="ADAL" clId="{4C751B04-25DF-4F54-AA01-9E11A62002A8}" dt="2023-03-07T14:19:27.851" v="2035" actId="478"/>
          <ac:spMkLst>
            <pc:docMk/>
            <pc:sldMk cId="3801391209" sldId="331"/>
            <ac:spMk id="19" creationId="{BA16A7C5-9F47-5E92-76C1-11E812E7EE93}"/>
          </ac:spMkLst>
        </pc:spChg>
        <pc:spChg chg="add del mod">
          <ac:chgData name="ANA SOUZA (TEGPORTO.COM.BR)" userId="4e71cbe6-a119-437d-a7da-28b8e7511891" providerId="ADAL" clId="{4C751B04-25DF-4F54-AA01-9E11A62002A8}" dt="2023-03-07T14:19:11.500" v="2007" actId="478"/>
          <ac:spMkLst>
            <pc:docMk/>
            <pc:sldMk cId="3801391209" sldId="331"/>
            <ac:spMk id="22" creationId="{7CBF5AD5-E3AC-7C66-2F52-EB36E1935A40}"/>
          </ac:spMkLst>
        </pc:spChg>
        <pc:spChg chg="add del mod">
          <ac:chgData name="ANA SOUZA (TEGPORTO.COM.BR)" userId="4e71cbe6-a119-437d-a7da-28b8e7511891" providerId="ADAL" clId="{4C751B04-25DF-4F54-AA01-9E11A62002A8}" dt="2023-03-07T14:19:18.667" v="2021" actId="478"/>
          <ac:spMkLst>
            <pc:docMk/>
            <pc:sldMk cId="3801391209" sldId="331"/>
            <ac:spMk id="25" creationId="{9D1A419F-579B-8D89-6A55-F228A794C8A9}"/>
          </ac:spMkLst>
        </pc:spChg>
        <pc:spChg chg="add del mod">
          <ac:chgData name="ANA SOUZA (TEGPORTO.COM.BR)" userId="4e71cbe6-a119-437d-a7da-28b8e7511891" providerId="ADAL" clId="{4C751B04-25DF-4F54-AA01-9E11A62002A8}" dt="2023-03-07T14:19:27.099" v="2034" actId="478"/>
          <ac:spMkLst>
            <pc:docMk/>
            <pc:sldMk cId="3801391209" sldId="331"/>
            <ac:spMk id="26" creationId="{5E0B08B4-2B92-67EF-E4B4-978104AFB909}"/>
          </ac:spMkLst>
        </pc:spChg>
        <pc:spChg chg="add del mod">
          <ac:chgData name="ANA SOUZA (TEGPORTO.COM.BR)" userId="4e71cbe6-a119-437d-a7da-28b8e7511891" providerId="ADAL" clId="{4C751B04-25DF-4F54-AA01-9E11A62002A8}" dt="2023-03-07T14:19:05.614" v="1998" actId="478"/>
          <ac:spMkLst>
            <pc:docMk/>
            <pc:sldMk cId="3801391209" sldId="331"/>
            <ac:spMk id="29" creationId="{E568EF47-1BD0-E1C8-C5E4-EADC278D2E78}"/>
          </ac:spMkLst>
        </pc:spChg>
        <pc:spChg chg="add del mod">
          <ac:chgData name="ANA SOUZA (TEGPORTO.COM.BR)" userId="4e71cbe6-a119-437d-a7da-28b8e7511891" providerId="ADAL" clId="{4C751B04-25DF-4F54-AA01-9E11A62002A8}" dt="2023-03-07T14:19:05.614" v="1998" actId="478"/>
          <ac:spMkLst>
            <pc:docMk/>
            <pc:sldMk cId="3801391209" sldId="331"/>
            <ac:spMk id="31" creationId="{4AE531CD-DDD5-656D-4541-1029E352C107}"/>
          </ac:spMkLst>
        </pc:spChg>
        <pc:spChg chg="add del mod">
          <ac:chgData name="ANA SOUZA (TEGPORTO.COM.BR)" userId="4e71cbe6-a119-437d-a7da-28b8e7511891" providerId="ADAL" clId="{4C751B04-25DF-4F54-AA01-9E11A62002A8}" dt="2023-03-07T14:19:05.614" v="1998" actId="478"/>
          <ac:spMkLst>
            <pc:docMk/>
            <pc:sldMk cId="3801391209" sldId="331"/>
            <ac:spMk id="34" creationId="{577C4F62-71ED-A05A-1A33-1FCF2C64B82C}"/>
          </ac:spMkLst>
        </pc:spChg>
        <pc:spChg chg="add del mod">
          <ac:chgData name="ANA SOUZA (TEGPORTO.COM.BR)" userId="4e71cbe6-a119-437d-a7da-28b8e7511891" providerId="ADAL" clId="{4C751B04-25DF-4F54-AA01-9E11A62002A8}" dt="2023-03-07T14:19:05.614" v="1998" actId="478"/>
          <ac:spMkLst>
            <pc:docMk/>
            <pc:sldMk cId="3801391209" sldId="331"/>
            <ac:spMk id="35" creationId="{374E258E-A1E2-94F2-3049-BF0AF3449BAC}"/>
          </ac:spMkLst>
        </pc:spChg>
        <pc:picChg chg="add del mod">
          <ac:chgData name="ANA SOUZA (TEGPORTO.COM.BR)" userId="4e71cbe6-a119-437d-a7da-28b8e7511891" providerId="ADAL" clId="{4C751B04-25DF-4F54-AA01-9E11A62002A8}" dt="2023-03-07T14:19:25.260" v="2032" actId="478"/>
          <ac:picMkLst>
            <pc:docMk/>
            <pc:sldMk cId="3801391209" sldId="331"/>
            <ac:picMk id="4" creationId="{B8783719-CF85-E2D8-9599-22E1C24EFECA}"/>
          </ac:picMkLst>
        </pc:picChg>
        <pc:picChg chg="add del mod">
          <ac:chgData name="ANA SOUZA (TEGPORTO.COM.BR)" userId="4e71cbe6-a119-437d-a7da-28b8e7511891" providerId="ADAL" clId="{4C751B04-25DF-4F54-AA01-9E11A62002A8}" dt="2023-03-07T14:19:15.866" v="2018" actId="478"/>
          <ac:picMkLst>
            <pc:docMk/>
            <pc:sldMk cId="3801391209" sldId="331"/>
            <ac:picMk id="5" creationId="{C87CE044-09B4-E248-A9FC-D625DB5E6F9C}"/>
          </ac:picMkLst>
        </pc:picChg>
        <pc:picChg chg="add del mod">
          <ac:chgData name="ANA SOUZA (TEGPORTO.COM.BR)" userId="4e71cbe6-a119-437d-a7da-28b8e7511891" providerId="ADAL" clId="{4C751B04-25DF-4F54-AA01-9E11A62002A8}" dt="2023-03-07T14:19:24.751" v="2030" actId="478"/>
          <ac:picMkLst>
            <pc:docMk/>
            <pc:sldMk cId="3801391209" sldId="331"/>
            <ac:picMk id="10" creationId="{A237FA64-1826-78CC-7E78-1AD0A05B7885}"/>
          </ac:picMkLst>
        </pc:picChg>
        <pc:picChg chg="add del mod">
          <ac:chgData name="ANA SOUZA (TEGPORTO.COM.BR)" userId="4e71cbe6-a119-437d-a7da-28b8e7511891" providerId="ADAL" clId="{4C751B04-25DF-4F54-AA01-9E11A62002A8}" dt="2023-03-07T14:19:15.051" v="2015" actId="478"/>
          <ac:picMkLst>
            <pc:docMk/>
            <pc:sldMk cId="3801391209" sldId="331"/>
            <ac:picMk id="11" creationId="{67D92226-27A8-7ECF-1587-F59505C5A662}"/>
          </ac:picMkLst>
        </pc:picChg>
        <pc:picChg chg="add del mod">
          <ac:chgData name="ANA SOUZA (TEGPORTO.COM.BR)" userId="4e71cbe6-a119-437d-a7da-28b8e7511891" providerId="ADAL" clId="{4C751B04-25DF-4F54-AA01-9E11A62002A8}" dt="2023-03-07T14:19:13.108" v="2010" actId="478"/>
          <ac:picMkLst>
            <pc:docMk/>
            <pc:sldMk cId="3801391209" sldId="331"/>
            <ac:picMk id="12" creationId="{CF005373-7D34-3C3C-BE6B-009B855B6D20}"/>
          </ac:picMkLst>
        </pc:picChg>
        <pc:picChg chg="add del mod">
          <ac:chgData name="ANA SOUZA (TEGPORTO.COM.BR)" userId="4e71cbe6-a119-437d-a7da-28b8e7511891" providerId="ADAL" clId="{4C751B04-25DF-4F54-AA01-9E11A62002A8}" dt="2023-03-07T14:19:24.298" v="2028" actId="478"/>
          <ac:picMkLst>
            <pc:docMk/>
            <pc:sldMk cId="3801391209" sldId="331"/>
            <ac:picMk id="20" creationId="{7D14339C-2138-2CB9-239C-B9AB8F884D2B}"/>
          </ac:picMkLst>
        </pc:picChg>
        <pc:picChg chg="add del mod">
          <ac:chgData name="ANA SOUZA (TEGPORTO.COM.BR)" userId="4e71cbe6-a119-437d-a7da-28b8e7511891" providerId="ADAL" clId="{4C751B04-25DF-4F54-AA01-9E11A62002A8}" dt="2023-03-07T14:19:14.491" v="2014" actId="478"/>
          <ac:picMkLst>
            <pc:docMk/>
            <pc:sldMk cId="3801391209" sldId="331"/>
            <ac:picMk id="21" creationId="{2E28CCDC-3900-6F01-B3DC-213CC7E42D97}"/>
          </ac:picMkLst>
        </pc:picChg>
        <pc:picChg chg="add del mod">
          <ac:chgData name="ANA SOUZA (TEGPORTO.COM.BR)" userId="4e71cbe6-a119-437d-a7da-28b8e7511891" providerId="ADAL" clId="{4C751B04-25DF-4F54-AA01-9E11A62002A8}" dt="2023-03-07T14:19:07.373" v="2000" actId="478"/>
          <ac:picMkLst>
            <pc:docMk/>
            <pc:sldMk cId="3801391209" sldId="331"/>
            <ac:picMk id="23" creationId="{3718958B-3073-143F-7283-6F30CE43A4CA}"/>
          </ac:picMkLst>
        </pc:picChg>
        <pc:picChg chg="add del mod">
          <ac:chgData name="ANA SOUZA (TEGPORTO.COM.BR)" userId="4e71cbe6-a119-437d-a7da-28b8e7511891" providerId="ADAL" clId="{4C751B04-25DF-4F54-AA01-9E11A62002A8}" dt="2023-03-07T14:19:10.287" v="2005" actId="478"/>
          <ac:picMkLst>
            <pc:docMk/>
            <pc:sldMk cId="3801391209" sldId="331"/>
            <ac:picMk id="24" creationId="{A6B5569C-EC29-6AE3-7E1D-4EF917AAA5F8}"/>
          </ac:picMkLst>
        </pc:picChg>
        <pc:picChg chg="add del mod">
          <ac:chgData name="ANA SOUZA (TEGPORTO.COM.BR)" userId="4e71cbe6-a119-437d-a7da-28b8e7511891" providerId="ADAL" clId="{4C751B04-25DF-4F54-AA01-9E11A62002A8}" dt="2023-03-07T14:19:23.661" v="2027" actId="478"/>
          <ac:picMkLst>
            <pc:docMk/>
            <pc:sldMk cId="3801391209" sldId="331"/>
            <ac:picMk id="27" creationId="{BDA34B19-3EE3-1DC5-3C12-47B9A1362D27}"/>
          </ac:picMkLst>
        </pc:picChg>
        <pc:picChg chg="add del mod">
          <ac:chgData name="ANA SOUZA (TEGPORTO.COM.BR)" userId="4e71cbe6-a119-437d-a7da-28b8e7511891" providerId="ADAL" clId="{4C751B04-25DF-4F54-AA01-9E11A62002A8}" dt="2023-03-07T14:19:13.723" v="2011" actId="478"/>
          <ac:picMkLst>
            <pc:docMk/>
            <pc:sldMk cId="3801391209" sldId="331"/>
            <ac:picMk id="28" creationId="{2A8F3C00-9A8D-41E9-4D1F-3C55779F9A82}"/>
          </ac:picMkLst>
        </pc:picChg>
        <pc:picChg chg="add del mod">
          <ac:chgData name="ANA SOUZA (TEGPORTO.COM.BR)" userId="4e71cbe6-a119-437d-a7da-28b8e7511891" providerId="ADAL" clId="{4C751B04-25DF-4F54-AA01-9E11A62002A8}" dt="2023-03-07T14:19:05.614" v="1998" actId="478"/>
          <ac:picMkLst>
            <pc:docMk/>
            <pc:sldMk cId="3801391209" sldId="331"/>
            <ac:picMk id="30" creationId="{5632762B-3E78-767C-638D-F0767D6D0D1F}"/>
          </ac:picMkLst>
        </pc:picChg>
        <pc:picChg chg="add del mod">
          <ac:chgData name="ANA SOUZA (TEGPORTO.COM.BR)" userId="4e71cbe6-a119-437d-a7da-28b8e7511891" providerId="ADAL" clId="{4C751B04-25DF-4F54-AA01-9E11A62002A8}" dt="2023-03-07T14:19:05.614" v="1998" actId="478"/>
          <ac:picMkLst>
            <pc:docMk/>
            <pc:sldMk cId="3801391209" sldId="331"/>
            <ac:picMk id="32" creationId="{C0754924-7F95-C6F8-FD9C-6B22489ABFE9}"/>
          </ac:picMkLst>
        </pc:picChg>
        <pc:picChg chg="add del mod">
          <ac:chgData name="ANA SOUZA (TEGPORTO.COM.BR)" userId="4e71cbe6-a119-437d-a7da-28b8e7511891" providerId="ADAL" clId="{4C751B04-25DF-4F54-AA01-9E11A62002A8}" dt="2023-03-07T14:19:05.614" v="1998" actId="478"/>
          <ac:picMkLst>
            <pc:docMk/>
            <pc:sldMk cId="3801391209" sldId="331"/>
            <ac:picMk id="33" creationId="{AD8C6D41-D19B-DF4F-1C6F-A4E9EB8B70A0}"/>
          </ac:picMkLst>
        </pc:picChg>
        <pc:picChg chg="add del mod">
          <ac:chgData name="ANA SOUZA (TEGPORTO.COM.BR)" userId="4e71cbe6-a119-437d-a7da-28b8e7511891" providerId="ADAL" clId="{4C751B04-25DF-4F54-AA01-9E11A62002A8}" dt="2023-03-07T14:19:05.614" v="1998" actId="478"/>
          <ac:picMkLst>
            <pc:docMk/>
            <pc:sldMk cId="3801391209" sldId="331"/>
            <ac:picMk id="36" creationId="{A5F8DF58-3D10-164F-EA5F-58E14FB98A0A}"/>
          </ac:picMkLst>
        </pc:picChg>
        <pc:picChg chg="add del mod">
          <ac:chgData name="ANA SOUZA (TEGPORTO.COM.BR)" userId="4e71cbe6-a119-437d-a7da-28b8e7511891" providerId="ADAL" clId="{4C751B04-25DF-4F54-AA01-9E11A62002A8}" dt="2023-03-07T14:19:05.614" v="1998" actId="478"/>
          <ac:picMkLst>
            <pc:docMk/>
            <pc:sldMk cId="3801391209" sldId="331"/>
            <ac:picMk id="37" creationId="{238CDC8E-B9FC-34C8-3F37-D652D2B54EB6}"/>
          </ac:picMkLst>
        </pc:picChg>
        <pc:picChg chg="del">
          <ac:chgData name="ANA SOUZA (TEGPORTO.COM.BR)" userId="4e71cbe6-a119-437d-a7da-28b8e7511891" providerId="ADAL" clId="{4C751B04-25DF-4F54-AA01-9E11A62002A8}" dt="2023-03-07T14:19:26.107" v="2033" actId="478"/>
          <ac:picMkLst>
            <pc:docMk/>
            <pc:sldMk cId="3801391209" sldId="331"/>
            <ac:picMk id="1028" creationId="{23CBB764-6B5E-C9BD-E337-C50832144929}"/>
          </ac:picMkLst>
        </pc:picChg>
        <pc:picChg chg="del">
          <ac:chgData name="ANA SOUZA (TEGPORTO.COM.BR)" userId="4e71cbe6-a119-437d-a7da-28b8e7511891" providerId="ADAL" clId="{4C751B04-25DF-4F54-AA01-9E11A62002A8}" dt="2023-03-07T14:19:16.729" v="2019" actId="478"/>
          <ac:picMkLst>
            <pc:docMk/>
            <pc:sldMk cId="3801391209" sldId="331"/>
            <ac:picMk id="1030" creationId="{99D1705C-1C6A-3E50-F580-02BA200D7BAB}"/>
          </ac:picMkLst>
        </pc:picChg>
        <pc:picChg chg="del mod">
          <ac:chgData name="ANA SOUZA (TEGPORTO.COM.BR)" userId="4e71cbe6-a119-437d-a7da-28b8e7511891" providerId="ADAL" clId="{4C751B04-25DF-4F54-AA01-9E11A62002A8}" dt="2023-03-07T14:19:14.092" v="2013" actId="478"/>
          <ac:picMkLst>
            <pc:docMk/>
            <pc:sldMk cId="3801391209" sldId="331"/>
            <ac:picMk id="1034" creationId="{CAA5740E-9090-3A6F-9F94-20EBEA962CAB}"/>
          </ac:picMkLst>
        </pc:picChg>
        <pc:picChg chg="del mod">
          <ac:chgData name="ANA SOUZA (TEGPORTO.COM.BR)" userId="4e71cbe6-a119-437d-a7da-28b8e7511891" providerId="ADAL" clId="{4C751B04-25DF-4F54-AA01-9E11A62002A8}" dt="2023-03-07T14:19:08.251" v="2003" actId="478"/>
          <ac:picMkLst>
            <pc:docMk/>
            <pc:sldMk cId="3801391209" sldId="331"/>
            <ac:picMk id="1040" creationId="{8E2E3C22-9D97-2F41-36DF-CD5A56F108F4}"/>
          </ac:picMkLst>
        </pc:picChg>
        <pc:picChg chg="del">
          <ac:chgData name="ANA SOUZA (TEGPORTO.COM.BR)" userId="4e71cbe6-a119-437d-a7da-28b8e7511891" providerId="ADAL" clId="{4C751B04-25DF-4F54-AA01-9E11A62002A8}" dt="2023-03-07T14:19:07.002" v="1999" actId="478"/>
          <ac:picMkLst>
            <pc:docMk/>
            <pc:sldMk cId="3801391209" sldId="331"/>
            <ac:picMk id="1044" creationId="{0DDFDB09-4B04-62D8-E22D-85A69FD094A1}"/>
          </ac:picMkLst>
        </pc:picChg>
      </pc:sldChg>
      <pc:sldChg chg="addSp modSp add mod modTransition">
        <pc:chgData name="ANA SOUZA (TEGPORTO.COM.BR)" userId="4e71cbe6-a119-437d-a7da-28b8e7511891" providerId="ADAL" clId="{4C751B04-25DF-4F54-AA01-9E11A62002A8}" dt="2023-03-07T14:40:21.933" v="2484"/>
        <pc:sldMkLst>
          <pc:docMk/>
          <pc:sldMk cId="2237952593" sldId="332"/>
        </pc:sldMkLst>
        <pc:spChg chg="mod">
          <ac:chgData name="ANA SOUZA (TEGPORTO.COM.BR)" userId="4e71cbe6-a119-437d-a7da-28b8e7511891" providerId="ADAL" clId="{4C751B04-25DF-4F54-AA01-9E11A62002A8}" dt="2023-03-07T14:38:29.263" v="2476" actId="6549"/>
          <ac:spMkLst>
            <pc:docMk/>
            <pc:sldMk cId="2237952593" sldId="332"/>
            <ac:spMk id="296" creationId="{00000000-0000-0000-0000-000000000000}"/>
          </ac:spMkLst>
        </pc:spChg>
        <pc:picChg chg="add mod">
          <ac:chgData name="ANA SOUZA (TEGPORTO.COM.BR)" userId="4e71cbe6-a119-437d-a7da-28b8e7511891" providerId="ADAL" clId="{4C751B04-25DF-4F54-AA01-9E11A62002A8}" dt="2023-03-07T14:39:41.044" v="2482" actId="1076"/>
          <ac:picMkLst>
            <pc:docMk/>
            <pc:sldMk cId="2237952593" sldId="332"/>
            <ac:picMk id="3" creationId="{8FE95E6F-7A69-7B3C-49A3-8EB3A30C9053}"/>
          </ac:picMkLst>
        </pc:picChg>
      </pc:sldChg>
    </pc:docChg>
  </pc:docChgLst>
  <pc:docChgLst>
    <pc:chgData name="ANA SOUZA (TEGPORTO.COM.BR)" userId="S::ana_souza@tegporto.com.br::4e71cbe6-a119-437d-a7da-28b8e7511891" providerId="AD" clId="Web-{25936935-ED58-5404-523B-4285F5CA558E}"/>
    <pc:docChg chg="addSld modSld sldOrd">
      <pc:chgData name="ANA SOUZA (TEGPORTO.COM.BR)" userId="S::ana_souza@tegporto.com.br::4e71cbe6-a119-437d-a7da-28b8e7511891" providerId="AD" clId="Web-{25936935-ED58-5404-523B-4285F5CA558E}" dt="2023-03-02T16:33:45.007" v="219"/>
      <pc:docMkLst>
        <pc:docMk/>
      </pc:docMkLst>
      <pc:sldChg chg="ord">
        <pc:chgData name="ANA SOUZA (TEGPORTO.COM.BR)" userId="S::ana_souza@tegporto.com.br::4e71cbe6-a119-437d-a7da-28b8e7511891" providerId="AD" clId="Web-{25936935-ED58-5404-523B-4285F5CA558E}" dt="2023-03-02T16:24:11.448" v="113"/>
        <pc:sldMkLst>
          <pc:docMk/>
          <pc:sldMk cId="0" sldId="262"/>
        </pc:sldMkLst>
      </pc:sldChg>
      <pc:sldChg chg="modTransition">
        <pc:chgData name="ANA SOUZA (TEGPORTO.COM.BR)" userId="S::ana_souza@tegporto.com.br::4e71cbe6-a119-437d-a7da-28b8e7511891" providerId="AD" clId="Web-{25936935-ED58-5404-523B-4285F5CA558E}" dt="2023-03-02T16:33:45.007" v="219"/>
        <pc:sldMkLst>
          <pc:docMk/>
          <pc:sldMk cId="795937947" sldId="311"/>
        </pc:sldMkLst>
      </pc:sldChg>
      <pc:sldChg chg="addSp modSp">
        <pc:chgData name="ANA SOUZA (TEGPORTO.COM.BR)" userId="S::ana_souza@tegporto.com.br::4e71cbe6-a119-437d-a7da-28b8e7511891" providerId="AD" clId="Web-{25936935-ED58-5404-523B-4285F5CA558E}" dt="2023-03-02T16:22:59.899" v="112" actId="20577"/>
        <pc:sldMkLst>
          <pc:docMk/>
          <pc:sldMk cId="314208195" sldId="321"/>
        </pc:sldMkLst>
        <pc:spChg chg="mod">
          <ac:chgData name="ANA SOUZA (TEGPORTO.COM.BR)" userId="S::ana_souza@tegporto.com.br::4e71cbe6-a119-437d-a7da-28b8e7511891" providerId="AD" clId="Web-{25936935-ED58-5404-523B-4285F5CA558E}" dt="2023-03-02T14:51:14.976" v="35"/>
          <ac:spMkLst>
            <pc:docMk/>
            <pc:sldMk cId="314208195" sldId="321"/>
            <ac:spMk id="5" creationId="{B9AFB4F1-007E-4EAA-9BA1-52451B101852}"/>
          </ac:spMkLst>
        </pc:spChg>
        <pc:spChg chg="mod">
          <ac:chgData name="ANA SOUZA (TEGPORTO.COM.BR)" userId="S::ana_souza@tegporto.com.br::4e71cbe6-a119-437d-a7da-28b8e7511891" providerId="AD" clId="Web-{25936935-ED58-5404-523B-4285F5CA558E}" dt="2023-03-02T14:51:15.101" v="36"/>
          <ac:spMkLst>
            <pc:docMk/>
            <pc:sldMk cId="314208195" sldId="321"/>
            <ac:spMk id="6" creationId="{27DE319C-8382-DE6C-5DCD-00F3ABD1E0DE}"/>
          </ac:spMkLst>
        </pc:spChg>
        <pc:spChg chg="add mod">
          <ac:chgData name="ANA SOUZA (TEGPORTO.COM.BR)" userId="S::ana_souza@tegporto.com.br::4e71cbe6-a119-437d-a7da-28b8e7511891" providerId="AD" clId="Web-{25936935-ED58-5404-523B-4285F5CA558E}" dt="2023-03-02T16:22:59.899" v="112" actId="20577"/>
          <ac:spMkLst>
            <pc:docMk/>
            <pc:sldMk cId="314208195" sldId="321"/>
            <ac:spMk id="7" creationId="{EF06E34B-7EF7-7C2D-DD5A-5EA54284690F}"/>
          </ac:spMkLst>
        </pc:spChg>
        <pc:spChg chg="mod">
          <ac:chgData name="ANA SOUZA (TEGPORTO.COM.BR)" userId="S::ana_souza@tegporto.com.br::4e71cbe6-a119-437d-a7da-28b8e7511891" providerId="AD" clId="Web-{25936935-ED58-5404-523B-4285F5CA558E}" dt="2023-03-02T14:51:09.398" v="34" actId="20577"/>
          <ac:spMkLst>
            <pc:docMk/>
            <pc:sldMk cId="314208195" sldId="321"/>
            <ac:spMk id="13" creationId="{EC824B0C-D4B9-3DDB-6705-550D1BFC52BE}"/>
          </ac:spMkLst>
        </pc:spChg>
        <pc:spChg chg="mod">
          <ac:chgData name="ANA SOUZA (TEGPORTO.COM.BR)" userId="S::ana_souza@tegporto.com.br::4e71cbe6-a119-437d-a7da-28b8e7511891" providerId="AD" clId="Web-{25936935-ED58-5404-523B-4285F5CA558E}" dt="2023-03-02T14:52:27.806" v="48" actId="20577"/>
          <ac:spMkLst>
            <pc:docMk/>
            <pc:sldMk cId="314208195" sldId="321"/>
            <ac:spMk id="676" creationId="{00000000-0000-0000-0000-000000000000}"/>
          </ac:spMkLst>
        </pc:spChg>
        <pc:grpChg chg="mod">
          <ac:chgData name="ANA SOUZA (TEGPORTO.COM.BR)" userId="S::ana_souza@tegporto.com.br::4e71cbe6-a119-437d-a7da-28b8e7511891" providerId="AD" clId="Web-{25936935-ED58-5404-523B-4285F5CA558E}" dt="2023-03-02T14:51:56.743" v="44" actId="1076"/>
          <ac:grpSpMkLst>
            <pc:docMk/>
            <pc:sldMk cId="314208195" sldId="321"/>
            <ac:grpSpMk id="2" creationId="{AF0DA787-C630-4798-FFDC-8FB4E8B48F7C}"/>
          </ac:grpSpMkLst>
        </pc:grpChg>
        <pc:grpChg chg="mod">
          <ac:chgData name="ANA SOUZA (TEGPORTO.COM.BR)" userId="S::ana_souza@tegporto.com.br::4e71cbe6-a119-437d-a7da-28b8e7511891" providerId="AD" clId="Web-{25936935-ED58-5404-523B-4285F5CA558E}" dt="2023-03-02T14:51:56.852" v="45" actId="1076"/>
          <ac:grpSpMkLst>
            <pc:docMk/>
            <pc:sldMk cId="314208195" sldId="321"/>
            <ac:grpSpMk id="11" creationId="{175E5907-B333-4BCE-78DC-2851873F7EFB}"/>
          </ac:grpSpMkLst>
        </pc:grpChg>
        <pc:picChg chg="mod">
          <ac:chgData name="ANA SOUZA (TEGPORTO.COM.BR)" userId="S::ana_souza@tegporto.com.br::4e71cbe6-a119-437d-a7da-28b8e7511891" providerId="AD" clId="Web-{25936935-ED58-5404-523B-4285F5CA558E}" dt="2023-03-02T14:49:33.567" v="12"/>
          <ac:picMkLst>
            <pc:docMk/>
            <pc:sldMk cId="314208195" sldId="321"/>
            <ac:picMk id="4" creationId="{1FF3E228-AA24-5BC8-2749-828AFEBFAD2D}"/>
          </ac:picMkLst>
        </pc:picChg>
        <pc:picChg chg="mod">
          <ac:chgData name="ANA SOUZA (TEGPORTO.COM.BR)" userId="S::ana_souza@tegporto.com.br::4e71cbe6-a119-437d-a7da-28b8e7511891" providerId="AD" clId="Web-{25936935-ED58-5404-523B-4285F5CA558E}" dt="2023-03-02T14:51:24.726" v="37"/>
          <ac:picMkLst>
            <pc:docMk/>
            <pc:sldMk cId="314208195" sldId="321"/>
            <ac:picMk id="12" creationId="{ADB36FF4-991A-6CED-BC04-2E71C1701C7F}"/>
          </ac:picMkLst>
        </pc:picChg>
        <pc:picChg chg="mod">
          <ac:chgData name="ANA SOUZA (TEGPORTO.COM.BR)" userId="S::ana_souza@tegporto.com.br::4e71cbe6-a119-437d-a7da-28b8e7511891" providerId="AD" clId="Web-{25936935-ED58-5404-523B-4285F5CA558E}" dt="2023-03-02T14:51:59.680" v="46" actId="1076"/>
          <ac:picMkLst>
            <pc:docMk/>
            <pc:sldMk cId="314208195" sldId="321"/>
            <ac:picMk id="679" creationId="{00000000-0000-0000-0000-000000000000}"/>
          </ac:picMkLst>
        </pc:picChg>
      </pc:sldChg>
      <pc:sldChg chg="modSp add ord replId">
        <pc:chgData name="ANA SOUZA (TEGPORTO.COM.BR)" userId="S::ana_souza@tegporto.com.br::4e71cbe6-a119-437d-a7da-28b8e7511891" providerId="AD" clId="Web-{25936935-ED58-5404-523B-4285F5CA558E}" dt="2023-03-02T16:26:52.310" v="142" actId="14100"/>
        <pc:sldMkLst>
          <pc:docMk/>
          <pc:sldMk cId="2799523783" sldId="322"/>
        </pc:sldMkLst>
        <pc:spChg chg="mod">
          <ac:chgData name="ANA SOUZA (TEGPORTO.COM.BR)" userId="S::ana_souza@tegporto.com.br::4e71cbe6-a119-437d-a7da-28b8e7511891" providerId="AD" clId="Web-{25936935-ED58-5404-523B-4285F5CA558E}" dt="2023-03-02T16:26:52.310" v="142" actId="14100"/>
          <ac:spMkLst>
            <pc:docMk/>
            <pc:sldMk cId="2799523783" sldId="322"/>
            <ac:spMk id="3" creationId="{FFAA3DC6-A160-C21E-126F-EB8A77F1E9F8}"/>
          </ac:spMkLst>
        </pc:spChg>
      </pc:sldChg>
      <pc:sldChg chg="addSp delSp modSp add replId">
        <pc:chgData name="ANA SOUZA (TEGPORTO.COM.BR)" userId="S::ana_souza@tegporto.com.br::4e71cbe6-a119-437d-a7da-28b8e7511891" providerId="AD" clId="Web-{25936935-ED58-5404-523B-4285F5CA558E}" dt="2023-03-02T16:30:56.222" v="218" actId="20577"/>
        <pc:sldMkLst>
          <pc:docMk/>
          <pc:sldMk cId="2369404040" sldId="323"/>
        </pc:sldMkLst>
        <pc:spChg chg="add del mod">
          <ac:chgData name="ANA SOUZA (TEGPORTO.COM.BR)" userId="S::ana_souza@tegporto.com.br::4e71cbe6-a119-437d-a7da-28b8e7511891" providerId="AD" clId="Web-{25936935-ED58-5404-523B-4285F5CA558E}" dt="2023-03-02T16:28:22.469" v="163"/>
          <ac:spMkLst>
            <pc:docMk/>
            <pc:sldMk cId="2369404040" sldId="323"/>
            <ac:spMk id="3" creationId="{342D968E-5C3B-9C4F-75D1-538CE2C38915}"/>
          </ac:spMkLst>
        </pc:spChg>
        <pc:spChg chg="add del mod">
          <ac:chgData name="ANA SOUZA (TEGPORTO.COM.BR)" userId="S::ana_souza@tegporto.com.br::4e71cbe6-a119-437d-a7da-28b8e7511891" providerId="AD" clId="Web-{25936935-ED58-5404-523B-4285F5CA558E}" dt="2023-03-02T16:28:23.453" v="164"/>
          <ac:spMkLst>
            <pc:docMk/>
            <pc:sldMk cId="2369404040" sldId="323"/>
            <ac:spMk id="5" creationId="{22DA17D0-6279-3D22-AC5A-0ABAFA4C77F9}"/>
          </ac:spMkLst>
        </pc:spChg>
        <pc:spChg chg="add del mod">
          <ac:chgData name="ANA SOUZA (TEGPORTO.COM.BR)" userId="S::ana_souza@tegporto.com.br::4e71cbe6-a119-437d-a7da-28b8e7511891" providerId="AD" clId="Web-{25936935-ED58-5404-523B-4285F5CA558E}" dt="2023-03-02T16:28:24.484" v="165"/>
          <ac:spMkLst>
            <pc:docMk/>
            <pc:sldMk cId="2369404040" sldId="323"/>
            <ac:spMk id="7" creationId="{4679EA31-EA94-D030-6178-F5935D0234EB}"/>
          </ac:spMkLst>
        </pc:spChg>
        <pc:spChg chg="add del mod">
          <ac:chgData name="ANA SOUZA (TEGPORTO.COM.BR)" userId="S::ana_souza@tegporto.com.br::4e71cbe6-a119-437d-a7da-28b8e7511891" providerId="AD" clId="Web-{25936935-ED58-5404-523B-4285F5CA558E}" dt="2023-03-02T16:28:20.797" v="162"/>
          <ac:spMkLst>
            <pc:docMk/>
            <pc:sldMk cId="2369404040" sldId="323"/>
            <ac:spMk id="9" creationId="{40BE86B0-C1D7-B436-2EE3-EDEA2F0B8B47}"/>
          </ac:spMkLst>
        </pc:spChg>
        <pc:spChg chg="add del mod">
          <ac:chgData name="ANA SOUZA (TEGPORTO.COM.BR)" userId="S::ana_souza@tegporto.com.br::4e71cbe6-a119-437d-a7da-28b8e7511891" providerId="AD" clId="Web-{25936935-ED58-5404-523B-4285F5CA558E}" dt="2023-03-02T16:28:20.797" v="161"/>
          <ac:spMkLst>
            <pc:docMk/>
            <pc:sldMk cId="2369404040" sldId="323"/>
            <ac:spMk id="17" creationId="{5CD52078-9ECF-D37B-48DB-95CFCE9F412A}"/>
          </ac:spMkLst>
        </pc:spChg>
        <pc:spChg chg="mod">
          <ac:chgData name="ANA SOUZA (TEGPORTO.COM.BR)" userId="S::ana_souza@tegporto.com.br::4e71cbe6-a119-437d-a7da-28b8e7511891" providerId="AD" clId="Web-{25936935-ED58-5404-523B-4285F5CA558E}" dt="2023-03-02T16:28:03.843" v="149" actId="14100"/>
          <ac:spMkLst>
            <pc:docMk/>
            <pc:sldMk cId="2369404040" sldId="323"/>
            <ac:spMk id="295" creationId="{00000000-0000-0000-0000-000000000000}"/>
          </ac:spMkLst>
        </pc:spChg>
        <pc:spChg chg="mod">
          <ac:chgData name="ANA SOUZA (TEGPORTO.COM.BR)" userId="S::ana_souza@tegporto.com.br::4e71cbe6-a119-437d-a7da-28b8e7511891" providerId="AD" clId="Web-{25936935-ED58-5404-523B-4285F5CA558E}" dt="2023-03-02T16:30:56.222" v="218" actId="20577"/>
          <ac:spMkLst>
            <pc:docMk/>
            <pc:sldMk cId="2369404040" sldId="323"/>
            <ac:spMk id="296" creationId="{00000000-0000-0000-0000-000000000000}"/>
          </ac:spMkLst>
        </pc:spChg>
        <pc:spChg chg="del">
          <ac:chgData name="ANA SOUZA (TEGPORTO.COM.BR)" userId="S::ana_souza@tegporto.com.br::4e71cbe6-a119-437d-a7da-28b8e7511891" providerId="AD" clId="Web-{25936935-ED58-5404-523B-4285F5CA558E}" dt="2023-03-02T16:28:16.797" v="160"/>
          <ac:spMkLst>
            <pc:docMk/>
            <pc:sldMk cId="2369404040" sldId="323"/>
            <ac:spMk id="297" creationId="{00000000-0000-0000-0000-000000000000}"/>
          </ac:spMkLst>
        </pc:spChg>
        <pc:spChg chg="del">
          <ac:chgData name="ANA SOUZA (TEGPORTO.COM.BR)" userId="S::ana_souza@tegporto.com.br::4e71cbe6-a119-437d-a7da-28b8e7511891" providerId="AD" clId="Web-{25936935-ED58-5404-523B-4285F5CA558E}" dt="2023-03-02T16:28:16.656" v="159"/>
          <ac:spMkLst>
            <pc:docMk/>
            <pc:sldMk cId="2369404040" sldId="323"/>
            <ac:spMk id="298" creationId="{00000000-0000-0000-0000-000000000000}"/>
          </ac:spMkLst>
        </pc:spChg>
        <pc:spChg chg="del">
          <ac:chgData name="ANA SOUZA (TEGPORTO.COM.BR)" userId="S::ana_souza@tegporto.com.br::4e71cbe6-a119-437d-a7da-28b8e7511891" providerId="AD" clId="Web-{25936935-ED58-5404-523B-4285F5CA558E}" dt="2023-03-02T16:28:13.797" v="158"/>
          <ac:spMkLst>
            <pc:docMk/>
            <pc:sldMk cId="2369404040" sldId="323"/>
            <ac:spMk id="300" creationId="{00000000-0000-0000-0000-000000000000}"/>
          </ac:spMkLst>
        </pc:spChg>
        <pc:spChg chg="del">
          <ac:chgData name="ANA SOUZA (TEGPORTO.COM.BR)" userId="S::ana_souza@tegporto.com.br::4e71cbe6-a119-437d-a7da-28b8e7511891" providerId="AD" clId="Web-{25936935-ED58-5404-523B-4285F5CA558E}" dt="2023-03-02T16:28:13.656" v="157"/>
          <ac:spMkLst>
            <pc:docMk/>
            <pc:sldMk cId="2369404040" sldId="323"/>
            <ac:spMk id="301" creationId="{00000000-0000-0000-0000-000000000000}"/>
          </ac:spMkLst>
        </pc:spChg>
        <pc:spChg chg="del">
          <ac:chgData name="ANA SOUZA (TEGPORTO.COM.BR)" userId="S::ana_souza@tegporto.com.br::4e71cbe6-a119-437d-a7da-28b8e7511891" providerId="AD" clId="Web-{25936935-ED58-5404-523B-4285F5CA558E}" dt="2023-03-02T16:28:13.500" v="156"/>
          <ac:spMkLst>
            <pc:docMk/>
            <pc:sldMk cId="2369404040" sldId="323"/>
            <ac:spMk id="302" creationId="{00000000-0000-0000-0000-000000000000}"/>
          </ac:spMkLst>
        </pc:spChg>
        <pc:picChg chg="del">
          <ac:chgData name="ANA SOUZA (TEGPORTO.COM.BR)" userId="S::ana_souza@tegporto.com.br::4e71cbe6-a119-437d-a7da-28b8e7511891" providerId="AD" clId="Web-{25936935-ED58-5404-523B-4285F5CA558E}" dt="2023-03-02T16:28:09.343" v="155"/>
          <ac:picMkLst>
            <pc:docMk/>
            <pc:sldMk cId="2369404040" sldId="323"/>
            <ac:picMk id="11" creationId="{FD098E99-E475-408E-93BC-CCB8DB03C86D}"/>
          </ac:picMkLst>
        </pc:picChg>
        <pc:picChg chg="del">
          <ac:chgData name="ANA SOUZA (TEGPORTO.COM.BR)" userId="S::ana_souza@tegporto.com.br::4e71cbe6-a119-437d-a7da-28b8e7511891" providerId="AD" clId="Web-{25936935-ED58-5404-523B-4285F5CA558E}" dt="2023-03-02T16:28:09.343" v="154"/>
          <ac:picMkLst>
            <pc:docMk/>
            <pc:sldMk cId="2369404040" sldId="323"/>
            <ac:picMk id="12" creationId="{47920992-7981-47A5-BCAF-2A28CF956654}"/>
          </ac:picMkLst>
        </pc:picChg>
        <pc:picChg chg="del">
          <ac:chgData name="ANA SOUZA (TEGPORTO.COM.BR)" userId="S::ana_souza@tegporto.com.br::4e71cbe6-a119-437d-a7da-28b8e7511891" providerId="AD" clId="Web-{25936935-ED58-5404-523B-4285F5CA558E}" dt="2023-03-02T16:28:09.343" v="153"/>
          <ac:picMkLst>
            <pc:docMk/>
            <pc:sldMk cId="2369404040" sldId="323"/>
            <ac:picMk id="13" creationId="{AF7FC817-92C5-458A-8848-FD1933022503}"/>
          </ac:picMkLst>
        </pc:picChg>
        <pc:picChg chg="del">
          <ac:chgData name="ANA SOUZA (TEGPORTO.COM.BR)" userId="S::ana_souza@tegporto.com.br::4e71cbe6-a119-437d-a7da-28b8e7511891" providerId="AD" clId="Web-{25936935-ED58-5404-523B-4285F5CA558E}" dt="2023-03-02T16:28:09.343" v="152"/>
          <ac:picMkLst>
            <pc:docMk/>
            <pc:sldMk cId="2369404040" sldId="323"/>
            <ac:picMk id="14" creationId="{902C9793-4B27-49B1-A93B-9564E6B53363}"/>
          </ac:picMkLst>
        </pc:picChg>
        <pc:picChg chg="del">
          <ac:chgData name="ANA SOUZA (TEGPORTO.COM.BR)" userId="S::ana_souza@tegporto.com.br::4e71cbe6-a119-437d-a7da-28b8e7511891" providerId="AD" clId="Web-{25936935-ED58-5404-523B-4285F5CA558E}" dt="2023-03-02T16:28:09.343" v="151"/>
          <ac:picMkLst>
            <pc:docMk/>
            <pc:sldMk cId="2369404040" sldId="323"/>
            <ac:picMk id="15" creationId="{B5410902-3C78-46D2-99FB-A166E8F56853}"/>
          </ac:picMkLst>
        </pc:picChg>
        <pc:picChg chg="del">
          <ac:chgData name="ANA SOUZA (TEGPORTO.COM.BR)" userId="S::ana_souza@tegporto.com.br::4e71cbe6-a119-437d-a7da-28b8e7511891" providerId="AD" clId="Web-{25936935-ED58-5404-523B-4285F5CA558E}" dt="2023-03-02T16:28:09.343" v="150"/>
          <ac:picMkLst>
            <pc:docMk/>
            <pc:sldMk cId="2369404040" sldId="323"/>
            <ac:picMk id="16" creationId="{65719D73-13A7-4627-AEC0-9E38359D2421}"/>
          </ac:picMkLst>
        </pc:picChg>
      </pc:sldChg>
      <pc:sldChg chg="addSp delSp modSp add replId">
        <pc:chgData name="ANA SOUZA (TEGPORTO.COM.BR)" userId="S::ana_souza@tegporto.com.br::4e71cbe6-a119-437d-a7da-28b8e7511891" providerId="AD" clId="Web-{25936935-ED58-5404-523B-4285F5CA558E}" dt="2023-03-02T16:30:36.987" v="213" actId="20577"/>
        <pc:sldMkLst>
          <pc:docMk/>
          <pc:sldMk cId="4051052709" sldId="324"/>
        </pc:sldMkLst>
        <pc:spChg chg="add del mod">
          <ac:chgData name="ANA SOUZA (TEGPORTO.COM.BR)" userId="S::ana_souza@tegporto.com.br::4e71cbe6-a119-437d-a7da-28b8e7511891" providerId="AD" clId="Web-{25936935-ED58-5404-523B-4285F5CA558E}" dt="2023-03-02T16:29:14.001" v="178"/>
          <ac:spMkLst>
            <pc:docMk/>
            <pc:sldMk cId="4051052709" sldId="324"/>
            <ac:spMk id="3" creationId="{5848B2BA-09FE-4EEE-23D1-DA43176FA7D4}"/>
          </ac:spMkLst>
        </pc:spChg>
        <pc:spChg chg="add del mod">
          <ac:chgData name="ANA SOUZA (TEGPORTO.COM.BR)" userId="S::ana_souza@tegporto.com.br::4e71cbe6-a119-437d-a7da-28b8e7511891" providerId="AD" clId="Web-{25936935-ED58-5404-523B-4285F5CA558E}" dt="2023-03-02T16:29:12.282" v="176"/>
          <ac:spMkLst>
            <pc:docMk/>
            <pc:sldMk cId="4051052709" sldId="324"/>
            <ac:spMk id="5" creationId="{5F3CB593-D9D4-060D-98BF-5E8A9F2F79B8}"/>
          </ac:spMkLst>
        </pc:spChg>
        <pc:spChg chg="add del mod">
          <ac:chgData name="ANA SOUZA (TEGPORTO.COM.BR)" userId="S::ana_souza@tegporto.com.br::4e71cbe6-a119-437d-a7da-28b8e7511891" providerId="AD" clId="Web-{25936935-ED58-5404-523B-4285F5CA558E}" dt="2023-03-02T16:29:16.251" v="181"/>
          <ac:spMkLst>
            <pc:docMk/>
            <pc:sldMk cId="4051052709" sldId="324"/>
            <ac:spMk id="7" creationId="{3E888866-9888-96B1-801E-F2BE460B4029}"/>
          </ac:spMkLst>
        </pc:spChg>
        <pc:spChg chg="add del mod">
          <ac:chgData name="ANA SOUZA (TEGPORTO.COM.BR)" userId="S::ana_souza@tegporto.com.br::4e71cbe6-a119-437d-a7da-28b8e7511891" providerId="AD" clId="Web-{25936935-ED58-5404-523B-4285F5CA558E}" dt="2023-03-02T16:29:15.407" v="180"/>
          <ac:spMkLst>
            <pc:docMk/>
            <pc:sldMk cId="4051052709" sldId="324"/>
            <ac:spMk id="9" creationId="{4F3C987B-9367-5396-6EC8-E9FF27E83250}"/>
          </ac:spMkLst>
        </pc:spChg>
        <pc:spChg chg="add del mod">
          <ac:chgData name="ANA SOUZA (TEGPORTO.COM.BR)" userId="S::ana_souza@tegporto.com.br::4e71cbe6-a119-437d-a7da-28b8e7511891" providerId="AD" clId="Web-{25936935-ED58-5404-523B-4285F5CA558E}" dt="2023-03-02T16:29:18.923" v="182"/>
          <ac:spMkLst>
            <pc:docMk/>
            <pc:sldMk cId="4051052709" sldId="324"/>
            <ac:spMk id="17" creationId="{348CD835-F986-FEB0-92FF-2AE4B4EA917E}"/>
          </ac:spMkLst>
        </pc:spChg>
        <pc:spChg chg="mod">
          <ac:chgData name="ANA SOUZA (TEGPORTO.COM.BR)" userId="S::ana_souza@tegporto.com.br::4e71cbe6-a119-437d-a7da-28b8e7511891" providerId="AD" clId="Web-{25936935-ED58-5404-523B-4285F5CA558E}" dt="2023-03-02T16:29:22.954" v="187" actId="20577"/>
          <ac:spMkLst>
            <pc:docMk/>
            <pc:sldMk cId="4051052709" sldId="324"/>
            <ac:spMk id="295" creationId="{00000000-0000-0000-0000-000000000000}"/>
          </ac:spMkLst>
        </pc:spChg>
        <pc:spChg chg="mod">
          <ac:chgData name="ANA SOUZA (TEGPORTO.COM.BR)" userId="S::ana_souza@tegporto.com.br::4e71cbe6-a119-437d-a7da-28b8e7511891" providerId="AD" clId="Web-{25936935-ED58-5404-523B-4285F5CA558E}" dt="2023-03-02T16:30:36.987" v="213" actId="20577"/>
          <ac:spMkLst>
            <pc:docMk/>
            <pc:sldMk cId="4051052709" sldId="324"/>
            <ac:spMk id="296" creationId="{00000000-0000-0000-0000-000000000000}"/>
          </ac:spMkLst>
        </pc:spChg>
        <pc:spChg chg="del">
          <ac:chgData name="ANA SOUZA (TEGPORTO.COM.BR)" userId="S::ana_souza@tegporto.com.br::4e71cbe6-a119-437d-a7da-28b8e7511891" providerId="AD" clId="Web-{25936935-ED58-5404-523B-4285F5CA558E}" dt="2023-03-02T16:29:12.923" v="177"/>
          <ac:spMkLst>
            <pc:docMk/>
            <pc:sldMk cId="4051052709" sldId="324"/>
            <ac:spMk id="297" creationId="{00000000-0000-0000-0000-000000000000}"/>
          </ac:spMkLst>
        </pc:spChg>
        <pc:spChg chg="del">
          <ac:chgData name="ANA SOUZA (TEGPORTO.COM.BR)" userId="S::ana_souza@tegporto.com.br::4e71cbe6-a119-437d-a7da-28b8e7511891" providerId="AD" clId="Web-{25936935-ED58-5404-523B-4285F5CA558E}" dt="2023-03-02T16:29:14.798" v="179"/>
          <ac:spMkLst>
            <pc:docMk/>
            <pc:sldMk cId="4051052709" sldId="324"/>
            <ac:spMk id="298" creationId="{00000000-0000-0000-0000-000000000000}"/>
          </ac:spMkLst>
        </pc:spChg>
        <pc:spChg chg="del">
          <ac:chgData name="ANA SOUZA (TEGPORTO.COM.BR)" userId="S::ana_souza@tegporto.com.br::4e71cbe6-a119-437d-a7da-28b8e7511891" providerId="AD" clId="Web-{25936935-ED58-5404-523B-4285F5CA558E}" dt="2023-03-02T16:29:11.470" v="175"/>
          <ac:spMkLst>
            <pc:docMk/>
            <pc:sldMk cId="4051052709" sldId="324"/>
            <ac:spMk id="300" creationId="{00000000-0000-0000-0000-000000000000}"/>
          </ac:spMkLst>
        </pc:spChg>
        <pc:spChg chg="del mod">
          <ac:chgData name="ANA SOUZA (TEGPORTO.COM.BR)" userId="S::ana_souza@tegporto.com.br::4e71cbe6-a119-437d-a7da-28b8e7511891" providerId="AD" clId="Web-{25936935-ED58-5404-523B-4285F5CA558E}" dt="2023-03-02T16:29:10.626" v="174"/>
          <ac:spMkLst>
            <pc:docMk/>
            <pc:sldMk cId="4051052709" sldId="324"/>
            <ac:spMk id="301" creationId="{00000000-0000-0000-0000-000000000000}"/>
          </ac:spMkLst>
        </pc:spChg>
        <pc:spChg chg="del">
          <ac:chgData name="ANA SOUZA (TEGPORTO.COM.BR)" userId="S::ana_souza@tegporto.com.br::4e71cbe6-a119-437d-a7da-28b8e7511891" providerId="AD" clId="Web-{25936935-ED58-5404-523B-4285F5CA558E}" dt="2023-03-02T16:29:09.892" v="173"/>
          <ac:spMkLst>
            <pc:docMk/>
            <pc:sldMk cId="4051052709" sldId="324"/>
            <ac:spMk id="302" creationId="{00000000-0000-0000-0000-000000000000}"/>
          </ac:spMkLst>
        </pc:spChg>
        <pc:picChg chg="del">
          <ac:chgData name="ANA SOUZA (TEGPORTO.COM.BR)" userId="S::ana_souza@tegporto.com.br::4e71cbe6-a119-437d-a7da-28b8e7511891" providerId="AD" clId="Web-{25936935-ED58-5404-523B-4285F5CA558E}" dt="2023-03-02T16:29:05.985" v="171"/>
          <ac:picMkLst>
            <pc:docMk/>
            <pc:sldMk cId="4051052709" sldId="324"/>
            <ac:picMk id="11" creationId="{FD098E99-E475-408E-93BC-CCB8DB03C86D}"/>
          </ac:picMkLst>
        </pc:picChg>
        <pc:picChg chg="del">
          <ac:chgData name="ANA SOUZA (TEGPORTO.COM.BR)" userId="S::ana_souza@tegporto.com.br::4e71cbe6-a119-437d-a7da-28b8e7511891" providerId="AD" clId="Web-{25936935-ED58-5404-523B-4285F5CA558E}" dt="2023-03-02T16:29:05.970" v="170"/>
          <ac:picMkLst>
            <pc:docMk/>
            <pc:sldMk cId="4051052709" sldId="324"/>
            <ac:picMk id="12" creationId="{47920992-7981-47A5-BCAF-2A28CF956654}"/>
          </ac:picMkLst>
        </pc:picChg>
        <pc:picChg chg="del">
          <ac:chgData name="ANA SOUZA (TEGPORTO.COM.BR)" userId="S::ana_souza@tegporto.com.br::4e71cbe6-a119-437d-a7da-28b8e7511891" providerId="AD" clId="Web-{25936935-ED58-5404-523B-4285F5CA558E}" dt="2023-03-02T16:29:05.970" v="169"/>
          <ac:picMkLst>
            <pc:docMk/>
            <pc:sldMk cId="4051052709" sldId="324"/>
            <ac:picMk id="13" creationId="{AF7FC817-92C5-458A-8848-FD1933022503}"/>
          </ac:picMkLst>
        </pc:picChg>
        <pc:picChg chg="del">
          <ac:chgData name="ANA SOUZA (TEGPORTO.COM.BR)" userId="S::ana_souza@tegporto.com.br::4e71cbe6-a119-437d-a7da-28b8e7511891" providerId="AD" clId="Web-{25936935-ED58-5404-523B-4285F5CA558E}" dt="2023-03-02T16:29:05.970" v="168"/>
          <ac:picMkLst>
            <pc:docMk/>
            <pc:sldMk cId="4051052709" sldId="324"/>
            <ac:picMk id="14" creationId="{902C9793-4B27-49B1-A93B-9564E6B53363}"/>
          </ac:picMkLst>
        </pc:picChg>
        <pc:picChg chg="del">
          <ac:chgData name="ANA SOUZA (TEGPORTO.COM.BR)" userId="S::ana_souza@tegporto.com.br::4e71cbe6-a119-437d-a7da-28b8e7511891" providerId="AD" clId="Web-{25936935-ED58-5404-523B-4285F5CA558E}" dt="2023-03-02T16:29:05.970" v="167"/>
          <ac:picMkLst>
            <pc:docMk/>
            <pc:sldMk cId="4051052709" sldId="324"/>
            <ac:picMk id="15" creationId="{B5410902-3C78-46D2-99FB-A166E8F56853}"/>
          </ac:picMkLst>
        </pc:picChg>
        <pc:picChg chg="del">
          <ac:chgData name="ANA SOUZA (TEGPORTO.COM.BR)" userId="S::ana_souza@tegporto.com.br::4e71cbe6-a119-437d-a7da-28b8e7511891" providerId="AD" clId="Web-{25936935-ED58-5404-523B-4285F5CA558E}" dt="2023-03-02T16:29:05.970" v="166"/>
          <ac:picMkLst>
            <pc:docMk/>
            <pc:sldMk cId="4051052709" sldId="324"/>
            <ac:picMk id="16" creationId="{65719D73-13A7-4627-AEC0-9E38359D2421}"/>
          </ac:picMkLst>
        </pc:picChg>
      </pc:sldChg>
      <pc:sldChg chg="modSp add replId">
        <pc:chgData name="ANA SOUZA (TEGPORTO.COM.BR)" userId="S::ana_souza@tegporto.com.br::4e71cbe6-a119-437d-a7da-28b8e7511891" providerId="AD" clId="Web-{25936935-ED58-5404-523B-4285F5CA558E}" dt="2023-03-02T16:30:39.925" v="214" actId="20577"/>
        <pc:sldMkLst>
          <pc:docMk/>
          <pc:sldMk cId="1343388522" sldId="325"/>
        </pc:sldMkLst>
        <pc:spChg chg="mod">
          <ac:chgData name="ANA SOUZA (TEGPORTO.COM.BR)" userId="S::ana_souza@tegporto.com.br::4e71cbe6-a119-437d-a7da-28b8e7511891" providerId="AD" clId="Web-{25936935-ED58-5404-523B-4285F5CA558E}" dt="2023-03-02T16:30:02.721" v="204" actId="20577"/>
          <ac:spMkLst>
            <pc:docMk/>
            <pc:sldMk cId="1343388522" sldId="325"/>
            <ac:spMk id="295" creationId="{00000000-0000-0000-0000-000000000000}"/>
          </ac:spMkLst>
        </pc:spChg>
        <pc:spChg chg="mod">
          <ac:chgData name="ANA SOUZA (TEGPORTO.COM.BR)" userId="S::ana_souza@tegporto.com.br::4e71cbe6-a119-437d-a7da-28b8e7511891" providerId="AD" clId="Web-{25936935-ED58-5404-523B-4285F5CA558E}" dt="2023-03-02T16:30:39.925" v="214" actId="20577"/>
          <ac:spMkLst>
            <pc:docMk/>
            <pc:sldMk cId="1343388522" sldId="325"/>
            <ac:spMk id="296" creationId="{00000000-0000-0000-0000-000000000000}"/>
          </ac:spMkLst>
        </pc:spChg>
      </pc:sldChg>
    </pc:docChg>
  </pc:docChgLst>
  <pc:docChgLst>
    <pc:chgData name="ANA SOUZA (TEGPORTO.COM.BR)" userId="4e71cbe6-a119-437d-a7da-28b8e7511891" providerId="ADAL" clId="{61ED57F8-1046-43EC-9C55-05EB2EEF0093}"/>
    <pc:docChg chg="undo custSel modSld">
      <pc:chgData name="ANA SOUZA (TEGPORTO.COM.BR)" userId="4e71cbe6-a119-437d-a7da-28b8e7511891" providerId="ADAL" clId="{61ED57F8-1046-43EC-9C55-05EB2EEF0093}" dt="2023-05-30T14:46:24.708" v="21" actId="20577"/>
      <pc:docMkLst>
        <pc:docMk/>
      </pc:docMkLst>
      <pc:sldChg chg="modSp mod">
        <pc:chgData name="ANA SOUZA (TEGPORTO.COM.BR)" userId="4e71cbe6-a119-437d-a7da-28b8e7511891" providerId="ADAL" clId="{61ED57F8-1046-43EC-9C55-05EB2EEF0093}" dt="2023-05-30T14:46:24.708" v="21" actId="20577"/>
        <pc:sldMkLst>
          <pc:docMk/>
          <pc:sldMk cId="4010650486" sldId="309"/>
        </pc:sldMkLst>
        <pc:spChg chg="mod">
          <ac:chgData name="ANA SOUZA (TEGPORTO.COM.BR)" userId="4e71cbe6-a119-437d-a7da-28b8e7511891" providerId="ADAL" clId="{61ED57F8-1046-43EC-9C55-05EB2EEF0093}" dt="2023-05-30T14:46:24.708" v="21" actId="20577"/>
          <ac:spMkLst>
            <pc:docMk/>
            <pc:sldMk cId="4010650486" sldId="309"/>
            <ac:spMk id="3" creationId="{FFAA3DC6-A160-C21E-126F-EB8A77F1E9F8}"/>
          </ac:spMkLst>
        </pc:spChg>
      </pc:sldChg>
    </pc:docChg>
  </pc:docChgLst>
  <pc:docChgLst>
    <pc:chgData name="ANA SOUZA (TEGPORTO.COM.BR)" userId="4e71cbe6-a119-437d-a7da-28b8e7511891" providerId="ADAL" clId="{D0FE9524-6C84-4278-AA9A-1DBD36074EF6}"/>
    <pc:docChg chg="undo custSel addSld delSld modSld sldOrd">
      <pc:chgData name="ANA SOUZA (TEGPORTO.COM.BR)" userId="4e71cbe6-a119-437d-a7da-28b8e7511891" providerId="ADAL" clId="{D0FE9524-6C84-4278-AA9A-1DBD36074EF6}" dt="2023-03-06T16:39:41.394" v="5114" actId="47"/>
      <pc:docMkLst>
        <pc:docMk/>
      </pc:docMkLst>
      <pc:sldChg chg="addSp delSp modSp mod">
        <pc:chgData name="ANA SOUZA (TEGPORTO.COM.BR)" userId="4e71cbe6-a119-437d-a7da-28b8e7511891" providerId="ADAL" clId="{D0FE9524-6C84-4278-AA9A-1DBD36074EF6}" dt="2023-02-28T12:43:04.341" v="87" actId="113"/>
        <pc:sldMkLst>
          <pc:docMk/>
          <pc:sldMk cId="0" sldId="256"/>
        </pc:sldMkLst>
        <pc:spChg chg="add del mod">
          <ac:chgData name="ANA SOUZA (TEGPORTO.COM.BR)" userId="4e71cbe6-a119-437d-a7da-28b8e7511891" providerId="ADAL" clId="{D0FE9524-6C84-4278-AA9A-1DBD36074EF6}" dt="2023-02-28T12:40:01.698" v="3" actId="21"/>
          <ac:spMkLst>
            <pc:docMk/>
            <pc:sldMk cId="0" sldId="256"/>
            <ac:spMk id="3" creationId="{4E0556F0-7A61-4935-B1E9-7F249DD3752F}"/>
          </ac:spMkLst>
        </pc:spChg>
        <pc:spChg chg="add mod">
          <ac:chgData name="ANA SOUZA (TEGPORTO.COM.BR)" userId="4e71cbe6-a119-437d-a7da-28b8e7511891" providerId="ADAL" clId="{D0FE9524-6C84-4278-AA9A-1DBD36074EF6}" dt="2023-02-28T12:43:04.341" v="87" actId="113"/>
          <ac:spMkLst>
            <pc:docMk/>
            <pc:sldMk cId="0" sldId="256"/>
            <ac:spMk id="11" creationId="{9A3CF255-E46C-49FF-AAA2-83007866A923}"/>
          </ac:spMkLst>
        </pc:spChg>
        <pc:spChg chg="add del mod ord">
          <ac:chgData name="ANA SOUZA (TEGPORTO.COM.BR)" userId="4e71cbe6-a119-437d-a7da-28b8e7511891" providerId="ADAL" clId="{D0FE9524-6C84-4278-AA9A-1DBD36074EF6}" dt="2023-02-28T12:42:57.517" v="85" actId="113"/>
          <ac:spMkLst>
            <pc:docMk/>
            <pc:sldMk cId="0" sldId="256"/>
            <ac:spMk id="60" creationId="{00000000-0000-0000-0000-000000000000}"/>
          </ac:spMkLst>
        </pc:spChg>
      </pc:sldChg>
      <pc:sldChg chg="addSp delSp modSp mod modNotes">
        <pc:chgData name="ANA SOUZA (TEGPORTO.COM.BR)" userId="4e71cbe6-a119-437d-a7da-28b8e7511891" providerId="ADAL" clId="{D0FE9524-6C84-4278-AA9A-1DBD36074EF6}" dt="2023-02-28T14:24:54.204" v="3088" actId="1036"/>
        <pc:sldMkLst>
          <pc:docMk/>
          <pc:sldMk cId="0" sldId="257"/>
        </pc:sldMkLst>
        <pc:spChg chg="add del mod">
          <ac:chgData name="ANA SOUZA (TEGPORTO.COM.BR)" userId="4e71cbe6-a119-437d-a7da-28b8e7511891" providerId="ADAL" clId="{D0FE9524-6C84-4278-AA9A-1DBD36074EF6}" dt="2023-02-28T14:10:25.818" v="1730" actId="478"/>
          <ac:spMkLst>
            <pc:docMk/>
            <pc:sldMk cId="0" sldId="257"/>
            <ac:spMk id="3" creationId="{4F11D89A-62C1-4B82-B92F-6F8147A9B4B4}"/>
          </ac:spMkLst>
        </pc:spChg>
        <pc:spChg chg="add del mod">
          <ac:chgData name="ANA SOUZA (TEGPORTO.COM.BR)" userId="4e71cbe6-a119-437d-a7da-28b8e7511891" providerId="ADAL" clId="{D0FE9524-6C84-4278-AA9A-1DBD36074EF6}" dt="2023-02-28T14:10:58.122" v="1780" actId="478"/>
          <ac:spMkLst>
            <pc:docMk/>
            <pc:sldMk cId="0" sldId="257"/>
            <ac:spMk id="5" creationId="{B25F81DE-AC38-4CFE-9DB1-476BB20E1128}"/>
          </ac:spMkLst>
        </pc:spChg>
        <pc:spChg chg="add mod">
          <ac:chgData name="ANA SOUZA (TEGPORTO.COM.BR)" userId="4e71cbe6-a119-437d-a7da-28b8e7511891" providerId="ADAL" clId="{D0FE9524-6C84-4278-AA9A-1DBD36074EF6}" dt="2023-02-28T14:24:34.033" v="3084" actId="1076"/>
          <ac:spMkLst>
            <pc:docMk/>
            <pc:sldMk cId="0" sldId="257"/>
            <ac:spMk id="7" creationId="{A889A2CC-7097-456F-8C27-13FA9FE113E7}"/>
          </ac:spMkLst>
        </pc:spChg>
        <pc:spChg chg="add mod">
          <ac:chgData name="ANA SOUZA (TEGPORTO.COM.BR)" userId="4e71cbe6-a119-437d-a7da-28b8e7511891" providerId="ADAL" clId="{D0FE9524-6C84-4278-AA9A-1DBD36074EF6}" dt="2023-02-28T14:24:54.204" v="3088" actId="1036"/>
          <ac:spMkLst>
            <pc:docMk/>
            <pc:sldMk cId="0" sldId="257"/>
            <ac:spMk id="12" creationId="{06468379-4185-4EA7-BB7F-1A02E901C03F}"/>
          </ac:spMkLst>
        </pc:spChg>
        <pc:spChg chg="add mod">
          <ac:chgData name="ANA SOUZA (TEGPORTO.COM.BR)" userId="4e71cbe6-a119-437d-a7da-28b8e7511891" providerId="ADAL" clId="{D0FE9524-6C84-4278-AA9A-1DBD36074EF6}" dt="2023-02-28T14:24:54.204" v="3088" actId="1036"/>
          <ac:spMkLst>
            <pc:docMk/>
            <pc:sldMk cId="0" sldId="257"/>
            <ac:spMk id="13" creationId="{4C7989E8-FC0B-426E-AD10-2962D8B30882}"/>
          </ac:spMkLst>
        </pc:spChg>
        <pc:spChg chg="mod">
          <ac:chgData name="ANA SOUZA (TEGPORTO.COM.BR)" userId="4e71cbe6-a119-437d-a7da-28b8e7511891" providerId="ADAL" clId="{D0FE9524-6C84-4278-AA9A-1DBD36074EF6}" dt="2023-02-28T14:08:45.170" v="1620" actId="1076"/>
          <ac:spMkLst>
            <pc:docMk/>
            <pc:sldMk cId="0" sldId="257"/>
            <ac:spMk id="71" creationId="{00000000-0000-0000-0000-000000000000}"/>
          </ac:spMkLst>
        </pc:spChg>
        <pc:spChg chg="del mod">
          <ac:chgData name="ANA SOUZA (TEGPORTO.COM.BR)" userId="4e71cbe6-a119-437d-a7da-28b8e7511891" providerId="ADAL" clId="{D0FE9524-6C84-4278-AA9A-1DBD36074EF6}" dt="2023-02-28T14:10:54.748" v="1779" actId="478"/>
          <ac:spMkLst>
            <pc:docMk/>
            <pc:sldMk cId="0" sldId="257"/>
            <ac:spMk id="72" creationId="{00000000-0000-0000-0000-000000000000}"/>
          </ac:spMkLst>
        </pc:spChg>
        <pc:spChg chg="mod">
          <ac:chgData name="ANA SOUZA (TEGPORTO.COM.BR)" userId="4e71cbe6-a119-437d-a7da-28b8e7511891" providerId="ADAL" clId="{D0FE9524-6C84-4278-AA9A-1DBD36074EF6}" dt="2023-02-28T14:24:54.204" v="3088" actId="1036"/>
          <ac:spMkLst>
            <pc:docMk/>
            <pc:sldMk cId="0" sldId="257"/>
            <ac:spMk id="73" creationId="{00000000-0000-0000-0000-000000000000}"/>
          </ac:spMkLst>
        </pc:spChg>
        <pc:spChg chg="del">
          <ac:chgData name="ANA SOUZA (TEGPORTO.COM.BR)" userId="4e71cbe6-a119-437d-a7da-28b8e7511891" providerId="ADAL" clId="{D0FE9524-6C84-4278-AA9A-1DBD36074EF6}" dt="2023-02-28T14:10:21.981" v="1729" actId="478"/>
          <ac:spMkLst>
            <pc:docMk/>
            <pc:sldMk cId="0" sldId="257"/>
            <ac:spMk id="74" creationId="{00000000-0000-0000-0000-000000000000}"/>
          </ac:spMkLst>
        </pc:spChg>
      </pc:sldChg>
      <pc:sldChg chg="del modNotes">
        <pc:chgData name="ANA SOUZA (TEGPORTO.COM.BR)" userId="4e71cbe6-a119-437d-a7da-28b8e7511891" providerId="ADAL" clId="{D0FE9524-6C84-4278-AA9A-1DBD36074EF6}" dt="2023-03-06T16:39:13.047" v="5109" actId="47"/>
        <pc:sldMkLst>
          <pc:docMk/>
          <pc:sldMk cId="0" sldId="258"/>
        </pc:sldMkLst>
      </pc:sldChg>
      <pc:sldChg chg="ord modNotes">
        <pc:chgData name="ANA SOUZA (TEGPORTO.COM.BR)" userId="4e71cbe6-a119-437d-a7da-28b8e7511891" providerId="ADAL" clId="{D0FE9524-6C84-4278-AA9A-1DBD36074EF6}" dt="2023-02-28T16:29:04.055" v="3797"/>
        <pc:sldMkLst>
          <pc:docMk/>
          <pc:sldMk cId="0" sldId="259"/>
        </pc:sldMkLst>
      </pc:sldChg>
      <pc:sldChg chg="del modNotes">
        <pc:chgData name="ANA SOUZA (TEGPORTO.COM.BR)" userId="4e71cbe6-a119-437d-a7da-28b8e7511891" providerId="ADAL" clId="{D0FE9524-6C84-4278-AA9A-1DBD36074EF6}" dt="2023-03-06T16:39:11.508" v="5108" actId="47"/>
        <pc:sldMkLst>
          <pc:docMk/>
          <pc:sldMk cId="0" sldId="261"/>
        </pc:sldMkLst>
      </pc:sldChg>
      <pc:sldChg chg="modSp mod modNotes">
        <pc:chgData name="ANA SOUZA (TEGPORTO.COM.BR)" userId="4e71cbe6-a119-437d-a7da-28b8e7511891" providerId="ADAL" clId="{D0FE9524-6C84-4278-AA9A-1DBD36074EF6}" dt="2023-02-28T14:46:45.668" v="3795" actId="20577"/>
        <pc:sldMkLst>
          <pc:docMk/>
          <pc:sldMk cId="0" sldId="262"/>
        </pc:sldMkLst>
        <pc:spChg chg="mod">
          <ac:chgData name="ANA SOUZA (TEGPORTO.COM.BR)" userId="4e71cbe6-a119-437d-a7da-28b8e7511891" providerId="ADAL" clId="{D0FE9524-6C84-4278-AA9A-1DBD36074EF6}" dt="2023-02-28T14:46:33.397" v="3751" actId="404"/>
          <ac:spMkLst>
            <pc:docMk/>
            <pc:sldMk cId="0" sldId="262"/>
            <ac:spMk id="111" creationId="{00000000-0000-0000-0000-000000000000}"/>
          </ac:spMkLst>
        </pc:spChg>
        <pc:spChg chg="mod">
          <ac:chgData name="ANA SOUZA (TEGPORTO.COM.BR)" userId="4e71cbe6-a119-437d-a7da-28b8e7511891" providerId="ADAL" clId="{D0FE9524-6C84-4278-AA9A-1DBD36074EF6}" dt="2023-02-28T14:46:45.668" v="3795" actId="20577"/>
          <ac:spMkLst>
            <pc:docMk/>
            <pc:sldMk cId="0" sldId="262"/>
            <ac:spMk id="112" creationId="{00000000-0000-0000-0000-000000000000}"/>
          </ac:spMkLst>
        </pc:spChg>
      </pc:sldChg>
      <pc:sldChg chg="del modNotes">
        <pc:chgData name="ANA SOUZA (TEGPORTO.COM.BR)" userId="4e71cbe6-a119-437d-a7da-28b8e7511891" providerId="ADAL" clId="{D0FE9524-6C84-4278-AA9A-1DBD36074EF6}" dt="2023-03-06T16:39:09.975" v="5107" actId="47"/>
        <pc:sldMkLst>
          <pc:docMk/>
          <pc:sldMk cId="0" sldId="263"/>
        </pc:sldMkLst>
      </pc:sldChg>
      <pc:sldChg chg="del modNotes">
        <pc:chgData name="ANA SOUZA (TEGPORTO.COM.BR)" userId="4e71cbe6-a119-437d-a7da-28b8e7511891" providerId="ADAL" clId="{D0FE9524-6C84-4278-AA9A-1DBD36074EF6}" dt="2023-03-06T16:39:04.557" v="5106" actId="47"/>
        <pc:sldMkLst>
          <pc:docMk/>
          <pc:sldMk cId="0" sldId="264"/>
        </pc:sldMkLst>
      </pc:sldChg>
      <pc:sldChg chg="addSp delSp modSp mod ord modNotes">
        <pc:chgData name="ANA SOUZA (TEGPORTO.COM.BR)" userId="4e71cbe6-a119-437d-a7da-28b8e7511891" providerId="ADAL" clId="{D0FE9524-6C84-4278-AA9A-1DBD36074EF6}" dt="2023-02-28T13:56:28.332" v="1264" actId="1076"/>
        <pc:sldMkLst>
          <pc:docMk/>
          <pc:sldMk cId="0" sldId="265"/>
        </pc:sldMkLst>
        <pc:spChg chg="add mod">
          <ac:chgData name="ANA SOUZA (TEGPORTO.COM.BR)" userId="4e71cbe6-a119-437d-a7da-28b8e7511891" providerId="ADAL" clId="{D0FE9524-6C84-4278-AA9A-1DBD36074EF6}" dt="2023-02-28T13:56:11.332" v="1260" actId="1076"/>
          <ac:spMkLst>
            <pc:docMk/>
            <pc:sldMk cId="0" sldId="265"/>
            <ac:spMk id="6" creationId="{F425DBEA-0D00-4880-996F-5C346979FE22}"/>
          </ac:spMkLst>
        </pc:spChg>
        <pc:spChg chg="add del mod">
          <ac:chgData name="ANA SOUZA (TEGPORTO.COM.BR)" userId="4e71cbe6-a119-437d-a7da-28b8e7511891" providerId="ADAL" clId="{D0FE9524-6C84-4278-AA9A-1DBD36074EF6}" dt="2023-02-28T13:55:50.847" v="1254" actId="21"/>
          <ac:spMkLst>
            <pc:docMk/>
            <pc:sldMk cId="0" sldId="265"/>
            <ac:spMk id="7" creationId="{52D67CB9-E44B-4AEE-B283-164C79DD18B1}"/>
          </ac:spMkLst>
        </pc:spChg>
        <pc:spChg chg="mod">
          <ac:chgData name="ANA SOUZA (TEGPORTO.COM.BR)" userId="4e71cbe6-a119-437d-a7da-28b8e7511891" providerId="ADAL" clId="{D0FE9524-6C84-4278-AA9A-1DBD36074EF6}" dt="2023-02-28T13:44:54.627" v="460" actId="1076"/>
          <ac:spMkLst>
            <pc:docMk/>
            <pc:sldMk cId="0" sldId="265"/>
            <ac:spMk id="150" creationId="{00000000-0000-0000-0000-000000000000}"/>
          </ac:spMkLst>
        </pc:spChg>
        <pc:spChg chg="mod">
          <ac:chgData name="ANA SOUZA (TEGPORTO.COM.BR)" userId="4e71cbe6-a119-437d-a7da-28b8e7511891" providerId="ADAL" clId="{D0FE9524-6C84-4278-AA9A-1DBD36074EF6}" dt="2023-02-28T13:49:30.964" v="753" actId="1076"/>
          <ac:spMkLst>
            <pc:docMk/>
            <pc:sldMk cId="0" sldId="265"/>
            <ac:spMk id="151" creationId="{00000000-0000-0000-0000-000000000000}"/>
          </ac:spMkLst>
        </pc:spChg>
        <pc:picChg chg="add mod modCrop">
          <ac:chgData name="ANA SOUZA (TEGPORTO.COM.BR)" userId="4e71cbe6-a119-437d-a7da-28b8e7511891" providerId="ADAL" clId="{D0FE9524-6C84-4278-AA9A-1DBD36074EF6}" dt="2023-02-28T13:56:28.332" v="1264" actId="1076"/>
          <ac:picMkLst>
            <pc:docMk/>
            <pc:sldMk cId="0" sldId="265"/>
            <ac:picMk id="8" creationId="{C66F09A3-EB44-4105-B484-6BA561E46781}"/>
          </ac:picMkLst>
        </pc:picChg>
        <pc:picChg chg="add mod">
          <ac:chgData name="ANA SOUZA (TEGPORTO.COM.BR)" userId="4e71cbe6-a119-437d-a7da-28b8e7511891" providerId="ADAL" clId="{D0FE9524-6C84-4278-AA9A-1DBD36074EF6}" dt="2023-02-28T13:56:18.915" v="1262" actId="1076"/>
          <ac:picMkLst>
            <pc:docMk/>
            <pc:sldMk cId="0" sldId="265"/>
            <ac:picMk id="9" creationId="{6270A36B-4CBA-43AF-96B4-5DCE3171BDBC}"/>
          </ac:picMkLst>
        </pc:picChg>
        <pc:picChg chg="add del mod">
          <ac:chgData name="ANA SOUZA (TEGPORTO.COM.BR)" userId="4e71cbe6-a119-437d-a7da-28b8e7511891" providerId="ADAL" clId="{D0FE9524-6C84-4278-AA9A-1DBD36074EF6}" dt="2023-02-28T13:55:50.847" v="1254" actId="21"/>
          <ac:picMkLst>
            <pc:docMk/>
            <pc:sldMk cId="0" sldId="265"/>
            <ac:picMk id="10" creationId="{B5463CDD-5165-476F-BEFB-74C4E9C343BB}"/>
          </ac:picMkLst>
        </pc:picChg>
        <pc:picChg chg="del">
          <ac:chgData name="ANA SOUZA (TEGPORTO.COM.BR)" userId="4e71cbe6-a119-437d-a7da-28b8e7511891" providerId="ADAL" clId="{D0FE9524-6C84-4278-AA9A-1DBD36074EF6}" dt="2023-02-28T13:44:13.373" v="451" actId="478"/>
          <ac:picMkLst>
            <pc:docMk/>
            <pc:sldMk cId="0" sldId="265"/>
            <ac:picMk id="153" creationId="{00000000-0000-0000-0000-000000000000}"/>
          </ac:picMkLst>
        </pc:picChg>
      </pc:sldChg>
      <pc:sldChg chg="modNotes">
        <pc:chgData name="ANA SOUZA (TEGPORTO.COM.BR)" userId="4e71cbe6-a119-437d-a7da-28b8e7511891" providerId="ADAL" clId="{D0FE9524-6C84-4278-AA9A-1DBD36074EF6}" dt="2023-02-28T12:45:41.929" v="103"/>
        <pc:sldMkLst>
          <pc:docMk/>
          <pc:sldMk cId="0" sldId="266"/>
        </pc:sldMkLst>
      </pc:sldChg>
      <pc:sldChg chg="modNotes">
        <pc:chgData name="ANA SOUZA (TEGPORTO.COM.BR)" userId="4e71cbe6-a119-437d-a7da-28b8e7511891" providerId="ADAL" clId="{D0FE9524-6C84-4278-AA9A-1DBD36074EF6}" dt="2023-02-28T12:45:41.929" v="103"/>
        <pc:sldMkLst>
          <pc:docMk/>
          <pc:sldMk cId="0" sldId="267"/>
        </pc:sldMkLst>
      </pc:sldChg>
      <pc:sldChg chg="modNotes">
        <pc:chgData name="ANA SOUZA (TEGPORTO.COM.BR)" userId="4e71cbe6-a119-437d-a7da-28b8e7511891" providerId="ADAL" clId="{D0FE9524-6C84-4278-AA9A-1DBD36074EF6}" dt="2023-02-28T12:45:41.929" v="103"/>
        <pc:sldMkLst>
          <pc:docMk/>
          <pc:sldMk cId="0" sldId="268"/>
        </pc:sldMkLst>
      </pc:sldChg>
      <pc:sldChg chg="modNotes">
        <pc:chgData name="ANA SOUZA (TEGPORTO.COM.BR)" userId="4e71cbe6-a119-437d-a7da-28b8e7511891" providerId="ADAL" clId="{D0FE9524-6C84-4278-AA9A-1DBD36074EF6}" dt="2023-02-28T12:45:41.929" v="103"/>
        <pc:sldMkLst>
          <pc:docMk/>
          <pc:sldMk cId="0" sldId="269"/>
        </pc:sldMkLst>
      </pc:sldChg>
      <pc:sldChg chg="modNotes">
        <pc:chgData name="ANA SOUZA (TEGPORTO.COM.BR)" userId="4e71cbe6-a119-437d-a7da-28b8e7511891" providerId="ADAL" clId="{D0FE9524-6C84-4278-AA9A-1DBD36074EF6}" dt="2023-02-28T12:45:41.929" v="103"/>
        <pc:sldMkLst>
          <pc:docMk/>
          <pc:sldMk cId="0" sldId="270"/>
        </pc:sldMkLst>
      </pc:sldChg>
      <pc:sldChg chg="modNotes">
        <pc:chgData name="ANA SOUZA (TEGPORTO.COM.BR)" userId="4e71cbe6-a119-437d-a7da-28b8e7511891" providerId="ADAL" clId="{D0FE9524-6C84-4278-AA9A-1DBD36074EF6}" dt="2023-02-28T12:45:39.706" v="101"/>
        <pc:sldMkLst>
          <pc:docMk/>
          <pc:sldMk cId="0" sldId="271"/>
        </pc:sldMkLst>
      </pc:sldChg>
      <pc:sldChg chg="modNotes">
        <pc:chgData name="ANA SOUZA (TEGPORTO.COM.BR)" userId="4e71cbe6-a119-437d-a7da-28b8e7511891" providerId="ADAL" clId="{D0FE9524-6C84-4278-AA9A-1DBD36074EF6}" dt="2023-02-28T12:45:39.706" v="101"/>
        <pc:sldMkLst>
          <pc:docMk/>
          <pc:sldMk cId="0" sldId="272"/>
        </pc:sldMkLst>
      </pc:sldChg>
      <pc:sldChg chg="addSp delSp modSp mod ord modNotes">
        <pc:chgData name="ANA SOUZA (TEGPORTO.COM.BR)" userId="4e71cbe6-a119-437d-a7da-28b8e7511891" providerId="ADAL" clId="{D0FE9524-6C84-4278-AA9A-1DBD36074EF6}" dt="2023-02-28T14:43:36.957" v="3680" actId="1076"/>
        <pc:sldMkLst>
          <pc:docMk/>
          <pc:sldMk cId="0" sldId="273"/>
        </pc:sldMkLst>
        <pc:spChg chg="mod">
          <ac:chgData name="ANA SOUZA (TEGPORTO.COM.BR)" userId="4e71cbe6-a119-437d-a7da-28b8e7511891" providerId="ADAL" clId="{D0FE9524-6C84-4278-AA9A-1DBD36074EF6}" dt="2023-02-28T14:34:24.793" v="3379" actId="20577"/>
          <ac:spMkLst>
            <pc:docMk/>
            <pc:sldMk cId="0" sldId="273"/>
            <ac:spMk id="295" creationId="{00000000-0000-0000-0000-000000000000}"/>
          </ac:spMkLst>
        </pc:spChg>
        <pc:spChg chg="mod">
          <ac:chgData name="ANA SOUZA (TEGPORTO.COM.BR)" userId="4e71cbe6-a119-437d-a7da-28b8e7511891" providerId="ADAL" clId="{D0FE9524-6C84-4278-AA9A-1DBD36074EF6}" dt="2023-02-28T14:37:43.980" v="3629" actId="1036"/>
          <ac:spMkLst>
            <pc:docMk/>
            <pc:sldMk cId="0" sldId="273"/>
            <ac:spMk id="296" creationId="{00000000-0000-0000-0000-000000000000}"/>
          </ac:spMkLst>
        </pc:spChg>
        <pc:spChg chg="mod">
          <ac:chgData name="ANA SOUZA (TEGPORTO.COM.BR)" userId="4e71cbe6-a119-437d-a7da-28b8e7511891" providerId="ADAL" clId="{D0FE9524-6C84-4278-AA9A-1DBD36074EF6}" dt="2023-02-28T14:41:08.591" v="3643" actId="14100"/>
          <ac:spMkLst>
            <pc:docMk/>
            <pc:sldMk cId="0" sldId="273"/>
            <ac:spMk id="297" creationId="{00000000-0000-0000-0000-000000000000}"/>
          </ac:spMkLst>
        </pc:spChg>
        <pc:spChg chg="mod">
          <ac:chgData name="ANA SOUZA (TEGPORTO.COM.BR)" userId="4e71cbe6-a119-437d-a7da-28b8e7511891" providerId="ADAL" clId="{D0FE9524-6C84-4278-AA9A-1DBD36074EF6}" dt="2023-02-28T14:37:43.980" v="3629" actId="1036"/>
          <ac:spMkLst>
            <pc:docMk/>
            <pc:sldMk cId="0" sldId="273"/>
            <ac:spMk id="298" creationId="{00000000-0000-0000-0000-000000000000}"/>
          </ac:spMkLst>
        </pc:spChg>
        <pc:spChg chg="mod">
          <ac:chgData name="ANA SOUZA (TEGPORTO.COM.BR)" userId="4e71cbe6-a119-437d-a7da-28b8e7511891" providerId="ADAL" clId="{D0FE9524-6C84-4278-AA9A-1DBD36074EF6}" dt="2023-02-28T14:37:43.980" v="3629" actId="1036"/>
          <ac:spMkLst>
            <pc:docMk/>
            <pc:sldMk cId="0" sldId="273"/>
            <ac:spMk id="300" creationId="{00000000-0000-0000-0000-000000000000}"/>
          </ac:spMkLst>
        </pc:spChg>
        <pc:spChg chg="mod">
          <ac:chgData name="ANA SOUZA (TEGPORTO.COM.BR)" userId="4e71cbe6-a119-437d-a7da-28b8e7511891" providerId="ADAL" clId="{D0FE9524-6C84-4278-AA9A-1DBD36074EF6}" dt="2023-02-28T14:37:43.980" v="3629" actId="1036"/>
          <ac:spMkLst>
            <pc:docMk/>
            <pc:sldMk cId="0" sldId="273"/>
            <ac:spMk id="301" creationId="{00000000-0000-0000-0000-000000000000}"/>
          </ac:spMkLst>
        </pc:spChg>
        <pc:spChg chg="mod">
          <ac:chgData name="ANA SOUZA (TEGPORTO.COM.BR)" userId="4e71cbe6-a119-437d-a7da-28b8e7511891" providerId="ADAL" clId="{D0FE9524-6C84-4278-AA9A-1DBD36074EF6}" dt="2023-02-28T14:37:43.980" v="3629" actId="1036"/>
          <ac:spMkLst>
            <pc:docMk/>
            <pc:sldMk cId="0" sldId="273"/>
            <ac:spMk id="302" creationId="{00000000-0000-0000-0000-000000000000}"/>
          </ac:spMkLst>
        </pc:spChg>
        <pc:picChg chg="add del mod">
          <ac:chgData name="ANA SOUZA (TEGPORTO.COM.BR)" userId="4e71cbe6-a119-437d-a7da-28b8e7511891" providerId="ADAL" clId="{D0FE9524-6C84-4278-AA9A-1DBD36074EF6}" dt="2023-02-28T14:38:31.604" v="3631" actId="21"/>
          <ac:picMkLst>
            <pc:docMk/>
            <pc:sldMk cId="0" sldId="273"/>
            <ac:picMk id="10" creationId="{255AE071-C9D2-490A-B9AE-60334AD79CBF}"/>
          </ac:picMkLst>
        </pc:picChg>
        <pc:picChg chg="add mod">
          <ac:chgData name="ANA SOUZA (TEGPORTO.COM.BR)" userId="4e71cbe6-a119-437d-a7da-28b8e7511891" providerId="ADAL" clId="{D0FE9524-6C84-4278-AA9A-1DBD36074EF6}" dt="2023-02-28T14:43:22.917" v="3669" actId="1076"/>
          <ac:picMkLst>
            <pc:docMk/>
            <pc:sldMk cId="0" sldId="273"/>
            <ac:picMk id="11" creationId="{FD098E99-E475-408E-93BC-CCB8DB03C86D}"/>
          </ac:picMkLst>
        </pc:picChg>
        <pc:picChg chg="add mod">
          <ac:chgData name="ANA SOUZA (TEGPORTO.COM.BR)" userId="4e71cbe6-a119-437d-a7da-28b8e7511891" providerId="ADAL" clId="{D0FE9524-6C84-4278-AA9A-1DBD36074EF6}" dt="2023-02-28T14:43:15.525" v="3668" actId="1076"/>
          <ac:picMkLst>
            <pc:docMk/>
            <pc:sldMk cId="0" sldId="273"/>
            <ac:picMk id="12" creationId="{47920992-7981-47A5-BCAF-2A28CF956654}"/>
          </ac:picMkLst>
        </pc:picChg>
        <pc:picChg chg="add mod">
          <ac:chgData name="ANA SOUZA (TEGPORTO.COM.BR)" userId="4e71cbe6-a119-437d-a7da-28b8e7511891" providerId="ADAL" clId="{D0FE9524-6C84-4278-AA9A-1DBD36074EF6}" dt="2023-02-28T14:43:36.957" v="3680" actId="1076"/>
          <ac:picMkLst>
            <pc:docMk/>
            <pc:sldMk cId="0" sldId="273"/>
            <ac:picMk id="13" creationId="{AF7FC817-92C5-458A-8848-FD1933022503}"/>
          </ac:picMkLst>
        </pc:picChg>
        <pc:picChg chg="add mod">
          <ac:chgData name="ANA SOUZA (TEGPORTO.COM.BR)" userId="4e71cbe6-a119-437d-a7da-28b8e7511891" providerId="ADAL" clId="{D0FE9524-6C84-4278-AA9A-1DBD36074EF6}" dt="2023-02-28T14:42:07.446" v="3657" actId="1076"/>
          <ac:picMkLst>
            <pc:docMk/>
            <pc:sldMk cId="0" sldId="273"/>
            <ac:picMk id="14" creationId="{902C9793-4B27-49B1-A93B-9564E6B53363}"/>
          </ac:picMkLst>
        </pc:picChg>
        <pc:picChg chg="add mod">
          <ac:chgData name="ANA SOUZA (TEGPORTO.COM.BR)" userId="4e71cbe6-a119-437d-a7da-28b8e7511891" providerId="ADAL" clId="{D0FE9524-6C84-4278-AA9A-1DBD36074EF6}" dt="2023-02-28T14:42:38.286" v="3662" actId="1076"/>
          <ac:picMkLst>
            <pc:docMk/>
            <pc:sldMk cId="0" sldId="273"/>
            <ac:picMk id="15" creationId="{B5410902-3C78-46D2-99FB-A166E8F56853}"/>
          </ac:picMkLst>
        </pc:picChg>
        <pc:picChg chg="add mod">
          <ac:chgData name="ANA SOUZA (TEGPORTO.COM.BR)" userId="4e71cbe6-a119-437d-a7da-28b8e7511891" providerId="ADAL" clId="{D0FE9524-6C84-4278-AA9A-1DBD36074EF6}" dt="2023-02-28T14:43:08.805" v="3667" actId="1076"/>
          <ac:picMkLst>
            <pc:docMk/>
            <pc:sldMk cId="0" sldId="273"/>
            <ac:picMk id="16" creationId="{65719D73-13A7-4627-AEC0-9E38359D2421}"/>
          </ac:picMkLst>
        </pc:picChg>
      </pc:sldChg>
      <pc:sldChg chg="modNotes">
        <pc:chgData name="ANA SOUZA (TEGPORTO.COM.BR)" userId="4e71cbe6-a119-437d-a7da-28b8e7511891" providerId="ADAL" clId="{D0FE9524-6C84-4278-AA9A-1DBD36074EF6}" dt="2023-02-28T12:45:39.706" v="101"/>
        <pc:sldMkLst>
          <pc:docMk/>
          <pc:sldMk cId="0" sldId="274"/>
        </pc:sldMkLst>
      </pc:sldChg>
      <pc:sldChg chg="modNotes">
        <pc:chgData name="ANA SOUZA (TEGPORTO.COM.BR)" userId="4e71cbe6-a119-437d-a7da-28b8e7511891" providerId="ADAL" clId="{D0FE9524-6C84-4278-AA9A-1DBD36074EF6}" dt="2023-02-28T12:45:38.002" v="99"/>
        <pc:sldMkLst>
          <pc:docMk/>
          <pc:sldMk cId="0" sldId="275"/>
        </pc:sldMkLst>
      </pc:sldChg>
      <pc:sldChg chg="modNotes">
        <pc:chgData name="ANA SOUZA (TEGPORTO.COM.BR)" userId="4e71cbe6-a119-437d-a7da-28b8e7511891" providerId="ADAL" clId="{D0FE9524-6C84-4278-AA9A-1DBD36074EF6}" dt="2023-02-28T12:45:38.002" v="99"/>
        <pc:sldMkLst>
          <pc:docMk/>
          <pc:sldMk cId="0" sldId="276"/>
        </pc:sldMkLst>
      </pc:sldChg>
      <pc:sldChg chg="modNotes">
        <pc:chgData name="ANA SOUZA (TEGPORTO.COM.BR)" userId="4e71cbe6-a119-437d-a7da-28b8e7511891" providerId="ADAL" clId="{D0FE9524-6C84-4278-AA9A-1DBD36074EF6}" dt="2023-02-28T12:45:38.002" v="99"/>
        <pc:sldMkLst>
          <pc:docMk/>
          <pc:sldMk cId="0" sldId="277"/>
        </pc:sldMkLst>
      </pc:sldChg>
      <pc:sldChg chg="del modNotes">
        <pc:chgData name="ANA SOUZA (TEGPORTO.COM.BR)" userId="4e71cbe6-a119-437d-a7da-28b8e7511891" providerId="ADAL" clId="{D0FE9524-6C84-4278-AA9A-1DBD36074EF6}" dt="2023-03-06T16:39:30.771" v="5110" actId="47"/>
        <pc:sldMkLst>
          <pc:docMk/>
          <pc:sldMk cId="0" sldId="278"/>
        </pc:sldMkLst>
      </pc:sldChg>
      <pc:sldChg chg="del modNotes">
        <pc:chgData name="ANA SOUZA (TEGPORTO.COM.BR)" userId="4e71cbe6-a119-437d-a7da-28b8e7511891" providerId="ADAL" clId="{D0FE9524-6C84-4278-AA9A-1DBD36074EF6}" dt="2023-03-06T16:39:32.270" v="5111" actId="47"/>
        <pc:sldMkLst>
          <pc:docMk/>
          <pc:sldMk cId="0" sldId="279"/>
        </pc:sldMkLst>
      </pc:sldChg>
      <pc:sldChg chg="del modNotes">
        <pc:chgData name="ANA SOUZA (TEGPORTO.COM.BR)" userId="4e71cbe6-a119-437d-a7da-28b8e7511891" providerId="ADAL" clId="{D0FE9524-6C84-4278-AA9A-1DBD36074EF6}" dt="2023-03-06T16:39:33.275" v="5112" actId="47"/>
        <pc:sldMkLst>
          <pc:docMk/>
          <pc:sldMk cId="0" sldId="280"/>
        </pc:sldMkLst>
      </pc:sldChg>
      <pc:sldChg chg="del">
        <pc:chgData name="ANA SOUZA (TEGPORTO.COM.BR)" userId="4e71cbe6-a119-437d-a7da-28b8e7511891" providerId="ADAL" clId="{D0FE9524-6C84-4278-AA9A-1DBD36074EF6}" dt="2023-03-06T16:39:35.534" v="5113" actId="47"/>
        <pc:sldMkLst>
          <pc:docMk/>
          <pc:sldMk cId="0" sldId="281"/>
        </pc:sldMkLst>
      </pc:sldChg>
      <pc:sldChg chg="modNotes">
        <pc:chgData name="ANA SOUZA (TEGPORTO.COM.BR)" userId="4e71cbe6-a119-437d-a7da-28b8e7511891" providerId="ADAL" clId="{D0FE9524-6C84-4278-AA9A-1DBD36074EF6}" dt="2023-02-28T12:45:34.881" v="95"/>
        <pc:sldMkLst>
          <pc:docMk/>
          <pc:sldMk cId="0" sldId="282"/>
        </pc:sldMkLst>
      </pc:sldChg>
      <pc:sldChg chg="modNotes">
        <pc:chgData name="ANA SOUZA (TEGPORTO.COM.BR)" userId="4e71cbe6-a119-437d-a7da-28b8e7511891" providerId="ADAL" clId="{D0FE9524-6C84-4278-AA9A-1DBD36074EF6}" dt="2023-02-28T12:45:34.881" v="95"/>
        <pc:sldMkLst>
          <pc:docMk/>
          <pc:sldMk cId="0" sldId="283"/>
        </pc:sldMkLst>
      </pc:sldChg>
      <pc:sldChg chg="modNotes">
        <pc:chgData name="ANA SOUZA (TEGPORTO.COM.BR)" userId="4e71cbe6-a119-437d-a7da-28b8e7511891" providerId="ADAL" clId="{D0FE9524-6C84-4278-AA9A-1DBD36074EF6}" dt="2023-02-28T12:45:34.881" v="95"/>
        <pc:sldMkLst>
          <pc:docMk/>
          <pc:sldMk cId="0" sldId="284"/>
        </pc:sldMkLst>
      </pc:sldChg>
      <pc:sldChg chg="modNotes">
        <pc:chgData name="ANA SOUZA (TEGPORTO.COM.BR)" userId="4e71cbe6-a119-437d-a7da-28b8e7511891" providerId="ADAL" clId="{D0FE9524-6C84-4278-AA9A-1DBD36074EF6}" dt="2023-02-28T12:45:33.634" v="93"/>
        <pc:sldMkLst>
          <pc:docMk/>
          <pc:sldMk cId="0" sldId="285"/>
        </pc:sldMkLst>
      </pc:sldChg>
      <pc:sldChg chg="modNotes">
        <pc:chgData name="ANA SOUZA (TEGPORTO.COM.BR)" userId="4e71cbe6-a119-437d-a7da-28b8e7511891" providerId="ADAL" clId="{D0FE9524-6C84-4278-AA9A-1DBD36074EF6}" dt="2023-02-28T12:45:33.634" v="93"/>
        <pc:sldMkLst>
          <pc:docMk/>
          <pc:sldMk cId="0" sldId="286"/>
        </pc:sldMkLst>
      </pc:sldChg>
      <pc:sldChg chg="modNotes">
        <pc:chgData name="ANA SOUZA (TEGPORTO.COM.BR)" userId="4e71cbe6-a119-437d-a7da-28b8e7511891" providerId="ADAL" clId="{D0FE9524-6C84-4278-AA9A-1DBD36074EF6}" dt="2023-02-28T12:45:33.634" v="93"/>
        <pc:sldMkLst>
          <pc:docMk/>
          <pc:sldMk cId="0" sldId="287"/>
        </pc:sldMkLst>
      </pc:sldChg>
      <pc:sldChg chg="modNotes">
        <pc:chgData name="ANA SOUZA (TEGPORTO.COM.BR)" userId="4e71cbe6-a119-437d-a7da-28b8e7511891" providerId="ADAL" clId="{D0FE9524-6C84-4278-AA9A-1DBD36074EF6}" dt="2023-02-28T12:45:33.634" v="93"/>
        <pc:sldMkLst>
          <pc:docMk/>
          <pc:sldMk cId="0" sldId="288"/>
        </pc:sldMkLst>
      </pc:sldChg>
      <pc:sldChg chg="modNotes">
        <pc:chgData name="ANA SOUZA (TEGPORTO.COM.BR)" userId="4e71cbe6-a119-437d-a7da-28b8e7511891" providerId="ADAL" clId="{D0FE9524-6C84-4278-AA9A-1DBD36074EF6}" dt="2023-02-28T12:45:31.906" v="91"/>
        <pc:sldMkLst>
          <pc:docMk/>
          <pc:sldMk cId="0" sldId="289"/>
        </pc:sldMkLst>
      </pc:sldChg>
      <pc:sldChg chg="modNotes">
        <pc:chgData name="ANA SOUZA (TEGPORTO.COM.BR)" userId="4e71cbe6-a119-437d-a7da-28b8e7511891" providerId="ADAL" clId="{D0FE9524-6C84-4278-AA9A-1DBD36074EF6}" dt="2023-02-28T12:45:31.906" v="91"/>
        <pc:sldMkLst>
          <pc:docMk/>
          <pc:sldMk cId="0" sldId="291"/>
        </pc:sldMkLst>
      </pc:sldChg>
      <pc:sldChg chg="del">
        <pc:chgData name="ANA SOUZA (TEGPORTO.COM.BR)" userId="4e71cbe6-a119-437d-a7da-28b8e7511891" providerId="ADAL" clId="{D0FE9524-6C84-4278-AA9A-1DBD36074EF6}" dt="2023-03-06T16:39:41.394" v="5114" actId="47"/>
        <pc:sldMkLst>
          <pc:docMk/>
          <pc:sldMk cId="0" sldId="295"/>
        </pc:sldMkLst>
      </pc:sldChg>
      <pc:sldChg chg="addSp delSp modSp add mod ord modTransition">
        <pc:chgData name="ANA SOUZA (TEGPORTO.COM.BR)" userId="4e71cbe6-a119-437d-a7da-28b8e7511891" providerId="ADAL" clId="{D0FE9524-6C84-4278-AA9A-1DBD36074EF6}" dt="2023-02-28T14:01:18.412" v="1538"/>
        <pc:sldMkLst>
          <pc:docMk/>
          <pc:sldMk cId="3614363" sldId="296"/>
        </pc:sldMkLst>
        <pc:spChg chg="add mod">
          <ac:chgData name="ANA SOUZA (TEGPORTO.COM.BR)" userId="4e71cbe6-a119-437d-a7da-28b8e7511891" providerId="ADAL" clId="{D0FE9524-6C84-4278-AA9A-1DBD36074EF6}" dt="2023-02-28T13:24:28.222" v="376" actId="164"/>
          <ac:spMkLst>
            <pc:docMk/>
            <pc:sldMk cId="3614363" sldId="296"/>
            <ac:spMk id="26" creationId="{4E35BBA1-E94F-4919-985F-5B21715CC7F6}"/>
          </ac:spMkLst>
        </pc:spChg>
        <pc:spChg chg="add mod">
          <ac:chgData name="ANA SOUZA (TEGPORTO.COM.BR)" userId="4e71cbe6-a119-437d-a7da-28b8e7511891" providerId="ADAL" clId="{D0FE9524-6C84-4278-AA9A-1DBD36074EF6}" dt="2023-02-28T13:23:54.419" v="372" actId="164"/>
          <ac:spMkLst>
            <pc:docMk/>
            <pc:sldMk cId="3614363" sldId="296"/>
            <ac:spMk id="46" creationId="{74039577-B2DF-4439-A061-A63869FAD6D1}"/>
          </ac:spMkLst>
        </pc:spChg>
        <pc:spChg chg="add mod">
          <ac:chgData name="ANA SOUZA (TEGPORTO.COM.BR)" userId="4e71cbe6-a119-437d-a7da-28b8e7511891" providerId="ADAL" clId="{D0FE9524-6C84-4278-AA9A-1DBD36074EF6}" dt="2023-02-28T13:23:58.865" v="373" actId="164"/>
          <ac:spMkLst>
            <pc:docMk/>
            <pc:sldMk cId="3614363" sldId="296"/>
            <ac:spMk id="47" creationId="{491356C6-F0F3-4646-84CE-81DF00042A44}"/>
          </ac:spMkLst>
        </pc:spChg>
        <pc:spChg chg="add mod">
          <ac:chgData name="ANA SOUZA (TEGPORTO.COM.BR)" userId="4e71cbe6-a119-437d-a7da-28b8e7511891" providerId="ADAL" clId="{D0FE9524-6C84-4278-AA9A-1DBD36074EF6}" dt="2023-02-28T13:24:10.384" v="374" actId="164"/>
          <ac:spMkLst>
            <pc:docMk/>
            <pc:sldMk cId="3614363" sldId="296"/>
            <ac:spMk id="48" creationId="{E0D60BBC-CA73-4A36-851E-529F02E8BCCE}"/>
          </ac:spMkLst>
        </pc:spChg>
        <pc:spChg chg="add mod">
          <ac:chgData name="ANA SOUZA (TEGPORTO.COM.BR)" userId="4e71cbe6-a119-437d-a7da-28b8e7511891" providerId="ADAL" clId="{D0FE9524-6C84-4278-AA9A-1DBD36074EF6}" dt="2023-02-28T13:23:48.810" v="371" actId="164"/>
          <ac:spMkLst>
            <pc:docMk/>
            <pc:sldMk cId="3614363" sldId="296"/>
            <ac:spMk id="49" creationId="{60286A77-BFB8-4616-8B96-61E422343E6D}"/>
          </ac:spMkLst>
        </pc:spChg>
        <pc:spChg chg="add mod">
          <ac:chgData name="ANA SOUZA (TEGPORTO.COM.BR)" userId="4e71cbe6-a119-437d-a7da-28b8e7511891" providerId="ADAL" clId="{D0FE9524-6C84-4278-AA9A-1DBD36074EF6}" dt="2023-02-28T13:24:45.097" v="379" actId="164"/>
          <ac:spMkLst>
            <pc:docMk/>
            <pc:sldMk cId="3614363" sldId="296"/>
            <ac:spMk id="50" creationId="{9E056EF4-2001-4016-852C-15809F32C99B}"/>
          </ac:spMkLst>
        </pc:spChg>
        <pc:spChg chg="add mod">
          <ac:chgData name="ANA SOUZA (TEGPORTO.COM.BR)" userId="4e71cbe6-a119-437d-a7da-28b8e7511891" providerId="ADAL" clId="{D0FE9524-6C84-4278-AA9A-1DBD36074EF6}" dt="2023-02-28T13:24:18.586" v="375" actId="164"/>
          <ac:spMkLst>
            <pc:docMk/>
            <pc:sldMk cId="3614363" sldId="296"/>
            <ac:spMk id="51" creationId="{9309F819-63FA-4A04-8B06-56EB41E79751}"/>
          </ac:spMkLst>
        </pc:spChg>
        <pc:spChg chg="add mod">
          <ac:chgData name="ANA SOUZA (TEGPORTO.COM.BR)" userId="4e71cbe6-a119-437d-a7da-28b8e7511891" providerId="ADAL" clId="{D0FE9524-6C84-4278-AA9A-1DBD36074EF6}" dt="2023-02-28T13:30:26.753" v="414" actId="164"/>
          <ac:spMkLst>
            <pc:docMk/>
            <pc:sldMk cId="3614363" sldId="296"/>
            <ac:spMk id="52" creationId="{8B5CE2E8-136C-4A8F-B844-0D8D18A3F2B1}"/>
          </ac:spMkLst>
        </pc:spChg>
        <pc:spChg chg="add mod ord">
          <ac:chgData name="ANA SOUZA (TEGPORTO.COM.BR)" userId="4e71cbe6-a119-437d-a7da-28b8e7511891" providerId="ADAL" clId="{D0FE9524-6C84-4278-AA9A-1DBD36074EF6}" dt="2023-02-28T13:24:41.241" v="378" actId="164"/>
          <ac:spMkLst>
            <pc:docMk/>
            <pc:sldMk cId="3614363" sldId="296"/>
            <ac:spMk id="53" creationId="{3B4BF9E8-EBBF-4541-8594-DD5D72CD59FA}"/>
          </ac:spMkLst>
        </pc:spChg>
        <pc:spChg chg="mod">
          <ac:chgData name="ANA SOUZA (TEGPORTO.COM.BR)" userId="4e71cbe6-a119-437d-a7da-28b8e7511891" providerId="ADAL" clId="{D0FE9524-6C84-4278-AA9A-1DBD36074EF6}" dt="2023-02-28T12:46:00.417" v="128" actId="20577"/>
          <ac:spMkLst>
            <pc:docMk/>
            <pc:sldMk cId="3614363" sldId="296"/>
            <ac:spMk id="676" creationId="{00000000-0000-0000-0000-000000000000}"/>
          </ac:spMkLst>
        </pc:spChg>
        <pc:grpChg chg="add mod">
          <ac:chgData name="ANA SOUZA (TEGPORTO.COM.BR)" userId="4e71cbe6-a119-437d-a7da-28b8e7511891" providerId="ADAL" clId="{D0FE9524-6C84-4278-AA9A-1DBD36074EF6}" dt="2023-02-28T13:34:00.462" v="450" actId="1037"/>
          <ac:grpSpMkLst>
            <pc:docMk/>
            <pc:sldMk cId="3614363" sldId="296"/>
            <ac:grpSpMk id="32" creationId="{F77D0481-23A1-4D78-8501-73B76D1DD5A2}"/>
          </ac:grpSpMkLst>
        </pc:grpChg>
        <pc:grpChg chg="add mod">
          <ac:chgData name="ANA SOUZA (TEGPORTO.COM.BR)" userId="4e71cbe6-a119-437d-a7da-28b8e7511891" providerId="ADAL" clId="{D0FE9524-6C84-4278-AA9A-1DBD36074EF6}" dt="2023-02-28T13:34:00.462" v="450" actId="1037"/>
          <ac:grpSpMkLst>
            <pc:docMk/>
            <pc:sldMk cId="3614363" sldId="296"/>
            <ac:grpSpMk id="33" creationId="{42FFE89B-63B5-42A7-9791-61DCD1914129}"/>
          </ac:grpSpMkLst>
        </pc:grpChg>
        <pc:grpChg chg="add mod">
          <ac:chgData name="ANA SOUZA (TEGPORTO.COM.BR)" userId="4e71cbe6-a119-437d-a7da-28b8e7511891" providerId="ADAL" clId="{D0FE9524-6C84-4278-AA9A-1DBD36074EF6}" dt="2023-02-28T13:34:00.462" v="450" actId="1037"/>
          <ac:grpSpMkLst>
            <pc:docMk/>
            <pc:sldMk cId="3614363" sldId="296"/>
            <ac:grpSpMk id="34" creationId="{9C80D5FA-0A51-44B3-B577-D7E5007ADDE0}"/>
          </ac:grpSpMkLst>
        </pc:grpChg>
        <pc:grpChg chg="add mod">
          <ac:chgData name="ANA SOUZA (TEGPORTO.COM.BR)" userId="4e71cbe6-a119-437d-a7da-28b8e7511891" providerId="ADAL" clId="{D0FE9524-6C84-4278-AA9A-1DBD36074EF6}" dt="2023-02-28T13:34:00.462" v="450" actId="1037"/>
          <ac:grpSpMkLst>
            <pc:docMk/>
            <pc:sldMk cId="3614363" sldId="296"/>
            <ac:grpSpMk id="41" creationId="{505FD899-1CFD-4789-B19F-E709ADFEDA46}"/>
          </ac:grpSpMkLst>
        </pc:grpChg>
        <pc:grpChg chg="add mod">
          <ac:chgData name="ANA SOUZA (TEGPORTO.COM.BR)" userId="4e71cbe6-a119-437d-a7da-28b8e7511891" providerId="ADAL" clId="{D0FE9524-6C84-4278-AA9A-1DBD36074EF6}" dt="2023-02-28T13:34:00.462" v="450" actId="1037"/>
          <ac:grpSpMkLst>
            <pc:docMk/>
            <pc:sldMk cId="3614363" sldId="296"/>
            <ac:grpSpMk id="699" creationId="{1B24B917-FA08-455F-8E60-AD61AEC7A3FD}"/>
          </ac:grpSpMkLst>
        </pc:grpChg>
        <pc:grpChg chg="add mod">
          <ac:chgData name="ANA SOUZA (TEGPORTO.COM.BR)" userId="4e71cbe6-a119-437d-a7da-28b8e7511891" providerId="ADAL" clId="{D0FE9524-6C84-4278-AA9A-1DBD36074EF6}" dt="2023-02-28T13:34:00.462" v="450" actId="1037"/>
          <ac:grpSpMkLst>
            <pc:docMk/>
            <pc:sldMk cId="3614363" sldId="296"/>
            <ac:grpSpMk id="700" creationId="{0D2D699C-8A56-47BB-A340-6AB61071B18C}"/>
          </ac:grpSpMkLst>
        </pc:grpChg>
        <pc:grpChg chg="add mod">
          <ac:chgData name="ANA SOUZA (TEGPORTO.COM.BR)" userId="4e71cbe6-a119-437d-a7da-28b8e7511891" providerId="ADAL" clId="{D0FE9524-6C84-4278-AA9A-1DBD36074EF6}" dt="2023-02-28T13:34:00.462" v="450" actId="1037"/>
          <ac:grpSpMkLst>
            <pc:docMk/>
            <pc:sldMk cId="3614363" sldId="296"/>
            <ac:grpSpMk id="701" creationId="{1F467FC0-9E84-4CCE-A02E-F4ED86A353C2}"/>
          </ac:grpSpMkLst>
        </pc:grpChg>
        <pc:grpChg chg="add mod">
          <ac:chgData name="ANA SOUZA (TEGPORTO.COM.BR)" userId="4e71cbe6-a119-437d-a7da-28b8e7511891" providerId="ADAL" clId="{D0FE9524-6C84-4278-AA9A-1DBD36074EF6}" dt="2023-02-28T13:34:00.462" v="450" actId="1037"/>
          <ac:grpSpMkLst>
            <pc:docMk/>
            <pc:sldMk cId="3614363" sldId="296"/>
            <ac:grpSpMk id="702" creationId="{5B0074CB-E8DD-43E7-8A36-0D07AE131998}"/>
          </ac:grpSpMkLst>
        </pc:grpChg>
        <pc:grpChg chg="add mod">
          <ac:chgData name="ANA SOUZA (TEGPORTO.COM.BR)" userId="4e71cbe6-a119-437d-a7da-28b8e7511891" providerId="ADAL" clId="{D0FE9524-6C84-4278-AA9A-1DBD36074EF6}" dt="2023-02-28T13:34:00.462" v="450" actId="1037"/>
          <ac:grpSpMkLst>
            <pc:docMk/>
            <pc:sldMk cId="3614363" sldId="296"/>
            <ac:grpSpMk id="703" creationId="{FCCA1799-8F84-4EF6-849E-20841678241B}"/>
          </ac:grpSpMkLst>
        </pc:grpChg>
        <pc:picChg chg="add del mod">
          <ac:chgData name="ANA SOUZA (TEGPORTO.COM.BR)" userId="4e71cbe6-a119-437d-a7da-28b8e7511891" providerId="ADAL" clId="{D0FE9524-6C84-4278-AA9A-1DBD36074EF6}" dt="2023-02-28T13:10:52.350" v="171" actId="478"/>
          <ac:picMkLst>
            <pc:docMk/>
            <pc:sldMk cId="3614363" sldId="296"/>
            <ac:picMk id="3" creationId="{D845F8DE-3BA0-4C7D-8889-9EAA06A652E2}"/>
          </ac:picMkLst>
        </pc:picChg>
        <pc:picChg chg="add del mod">
          <ac:chgData name="ANA SOUZA (TEGPORTO.COM.BR)" userId="4e71cbe6-a119-437d-a7da-28b8e7511891" providerId="ADAL" clId="{D0FE9524-6C84-4278-AA9A-1DBD36074EF6}" dt="2023-02-28T13:10:52.350" v="171" actId="478"/>
          <ac:picMkLst>
            <pc:docMk/>
            <pc:sldMk cId="3614363" sldId="296"/>
            <ac:picMk id="5" creationId="{85FAC053-054F-46B9-B8E8-E7009050EF6A}"/>
          </ac:picMkLst>
        </pc:picChg>
        <pc:picChg chg="add del mod">
          <ac:chgData name="ANA SOUZA (TEGPORTO.COM.BR)" userId="4e71cbe6-a119-437d-a7da-28b8e7511891" providerId="ADAL" clId="{D0FE9524-6C84-4278-AA9A-1DBD36074EF6}" dt="2023-02-28T13:10:52.350" v="171" actId="478"/>
          <ac:picMkLst>
            <pc:docMk/>
            <pc:sldMk cId="3614363" sldId="296"/>
            <ac:picMk id="7" creationId="{C44048BF-5918-4EA7-8EB5-E39854D58AE3}"/>
          </ac:picMkLst>
        </pc:picChg>
        <pc:picChg chg="add del mod">
          <ac:chgData name="ANA SOUZA (TEGPORTO.COM.BR)" userId="4e71cbe6-a119-437d-a7da-28b8e7511891" providerId="ADAL" clId="{D0FE9524-6C84-4278-AA9A-1DBD36074EF6}" dt="2023-02-28T13:10:52.350" v="171" actId="478"/>
          <ac:picMkLst>
            <pc:docMk/>
            <pc:sldMk cId="3614363" sldId="296"/>
            <ac:picMk id="9" creationId="{A2B28130-7CFD-4BD5-9D2D-47EBF236153E}"/>
          </ac:picMkLst>
        </pc:picChg>
        <pc:picChg chg="add del mod">
          <ac:chgData name="ANA SOUZA (TEGPORTO.COM.BR)" userId="4e71cbe6-a119-437d-a7da-28b8e7511891" providerId="ADAL" clId="{D0FE9524-6C84-4278-AA9A-1DBD36074EF6}" dt="2023-02-28T13:10:52.350" v="171" actId="478"/>
          <ac:picMkLst>
            <pc:docMk/>
            <pc:sldMk cId="3614363" sldId="296"/>
            <ac:picMk id="11" creationId="{46D8DB98-1CE4-4A15-8741-543D551BAF5C}"/>
          </ac:picMkLst>
        </pc:picChg>
        <pc:picChg chg="add del mod">
          <ac:chgData name="ANA SOUZA (TEGPORTO.COM.BR)" userId="4e71cbe6-a119-437d-a7da-28b8e7511891" providerId="ADAL" clId="{D0FE9524-6C84-4278-AA9A-1DBD36074EF6}" dt="2023-02-28T13:10:52.350" v="171" actId="478"/>
          <ac:picMkLst>
            <pc:docMk/>
            <pc:sldMk cId="3614363" sldId="296"/>
            <ac:picMk id="13" creationId="{AF384785-715D-47B6-B6D0-D67AD02AE666}"/>
          </ac:picMkLst>
        </pc:picChg>
        <pc:picChg chg="add del mod">
          <ac:chgData name="ANA SOUZA (TEGPORTO.COM.BR)" userId="4e71cbe6-a119-437d-a7da-28b8e7511891" providerId="ADAL" clId="{D0FE9524-6C84-4278-AA9A-1DBD36074EF6}" dt="2023-02-28T13:10:52.350" v="171" actId="478"/>
          <ac:picMkLst>
            <pc:docMk/>
            <pc:sldMk cId="3614363" sldId="296"/>
            <ac:picMk id="15" creationId="{59C7B594-0B95-480B-A662-C50EFA7DFC58}"/>
          </ac:picMkLst>
        </pc:picChg>
        <pc:picChg chg="add del mod">
          <ac:chgData name="ANA SOUZA (TEGPORTO.COM.BR)" userId="4e71cbe6-a119-437d-a7da-28b8e7511891" providerId="ADAL" clId="{D0FE9524-6C84-4278-AA9A-1DBD36074EF6}" dt="2023-02-28T13:10:52.350" v="171" actId="478"/>
          <ac:picMkLst>
            <pc:docMk/>
            <pc:sldMk cId="3614363" sldId="296"/>
            <ac:picMk id="17" creationId="{1D05ABE0-32B4-4CDE-A667-43695BB1F9CD}"/>
          </ac:picMkLst>
        </pc:picChg>
        <pc:picChg chg="add del mod">
          <ac:chgData name="ANA SOUZA (TEGPORTO.COM.BR)" userId="4e71cbe6-a119-437d-a7da-28b8e7511891" providerId="ADAL" clId="{D0FE9524-6C84-4278-AA9A-1DBD36074EF6}" dt="2023-02-28T13:10:52.350" v="171" actId="478"/>
          <ac:picMkLst>
            <pc:docMk/>
            <pc:sldMk cId="3614363" sldId="296"/>
            <ac:picMk id="19" creationId="{EF57914E-208C-4606-A558-EBBCC9EE7908}"/>
          </ac:picMkLst>
        </pc:picChg>
        <pc:picChg chg="add del mod">
          <ac:chgData name="ANA SOUZA (TEGPORTO.COM.BR)" userId="4e71cbe6-a119-437d-a7da-28b8e7511891" providerId="ADAL" clId="{D0FE9524-6C84-4278-AA9A-1DBD36074EF6}" dt="2023-02-28T13:10:52.350" v="171" actId="478"/>
          <ac:picMkLst>
            <pc:docMk/>
            <pc:sldMk cId="3614363" sldId="296"/>
            <ac:picMk id="21" creationId="{71C88C9F-6D05-43EE-8F2B-57DB32D4B44C}"/>
          </ac:picMkLst>
        </pc:picChg>
        <pc:picChg chg="add del mod">
          <ac:chgData name="ANA SOUZA (TEGPORTO.COM.BR)" userId="4e71cbe6-a119-437d-a7da-28b8e7511891" providerId="ADAL" clId="{D0FE9524-6C84-4278-AA9A-1DBD36074EF6}" dt="2023-02-28T13:10:55.565" v="172" actId="478"/>
          <ac:picMkLst>
            <pc:docMk/>
            <pc:sldMk cId="3614363" sldId="296"/>
            <ac:picMk id="23" creationId="{565DB428-D351-4FBA-9163-F397918FF319}"/>
          </ac:picMkLst>
        </pc:picChg>
        <pc:picChg chg="add mod">
          <ac:chgData name="ANA SOUZA (TEGPORTO.COM.BR)" userId="4e71cbe6-a119-437d-a7da-28b8e7511891" providerId="ADAL" clId="{D0FE9524-6C84-4278-AA9A-1DBD36074EF6}" dt="2023-02-28T13:24:28.222" v="376" actId="164"/>
          <ac:picMkLst>
            <pc:docMk/>
            <pc:sldMk cId="3614363" sldId="296"/>
            <ac:picMk id="25" creationId="{C06436EF-F0DD-48AD-A355-DB79D3D592BC}"/>
          </ac:picMkLst>
        </pc:picChg>
        <pc:picChg chg="add mod">
          <ac:chgData name="ANA SOUZA (TEGPORTO.COM.BR)" userId="4e71cbe6-a119-437d-a7da-28b8e7511891" providerId="ADAL" clId="{D0FE9524-6C84-4278-AA9A-1DBD36074EF6}" dt="2023-02-28T13:24:18.586" v="375" actId="164"/>
          <ac:picMkLst>
            <pc:docMk/>
            <pc:sldMk cId="3614363" sldId="296"/>
            <ac:picMk id="28" creationId="{45C17FC6-22C3-489D-993D-EF7798C1CD9E}"/>
          </ac:picMkLst>
        </pc:picChg>
        <pc:picChg chg="add mod">
          <ac:chgData name="ANA SOUZA (TEGPORTO.COM.BR)" userId="4e71cbe6-a119-437d-a7da-28b8e7511891" providerId="ADAL" clId="{D0FE9524-6C84-4278-AA9A-1DBD36074EF6}" dt="2023-02-28T13:24:10.384" v="374" actId="164"/>
          <ac:picMkLst>
            <pc:docMk/>
            <pc:sldMk cId="3614363" sldId="296"/>
            <ac:picMk id="30" creationId="{2E97716E-99BC-4BBD-9DBD-E696DAE8FD8C}"/>
          </ac:picMkLst>
        </pc:picChg>
        <pc:picChg chg="add del mod">
          <ac:chgData name="ANA SOUZA (TEGPORTO.COM.BR)" userId="4e71cbe6-a119-437d-a7da-28b8e7511891" providerId="ADAL" clId="{D0FE9524-6C84-4278-AA9A-1DBD36074EF6}" dt="2023-02-28T13:28:35.007" v="388" actId="478"/>
          <ac:picMkLst>
            <pc:docMk/>
            <pc:sldMk cId="3614363" sldId="296"/>
            <ac:picMk id="36" creationId="{5FED4CDA-9A90-46AE-8F6D-286256ACA575}"/>
          </ac:picMkLst>
        </pc:picChg>
        <pc:picChg chg="add del mod">
          <ac:chgData name="ANA SOUZA (TEGPORTO.COM.BR)" userId="4e71cbe6-a119-437d-a7da-28b8e7511891" providerId="ADAL" clId="{D0FE9524-6C84-4278-AA9A-1DBD36074EF6}" dt="2023-02-28T13:29:50.223" v="401" actId="478"/>
          <ac:picMkLst>
            <pc:docMk/>
            <pc:sldMk cId="3614363" sldId="296"/>
            <ac:picMk id="38" creationId="{3AF6437C-E8B4-4509-95BC-9E0BF0001BC0}"/>
          </ac:picMkLst>
        </pc:picChg>
        <pc:picChg chg="add mod">
          <ac:chgData name="ANA SOUZA (TEGPORTO.COM.BR)" userId="4e71cbe6-a119-437d-a7da-28b8e7511891" providerId="ADAL" clId="{D0FE9524-6C84-4278-AA9A-1DBD36074EF6}" dt="2023-02-28T13:30:26.753" v="414" actId="164"/>
          <ac:picMkLst>
            <pc:docMk/>
            <pc:sldMk cId="3614363" sldId="296"/>
            <ac:picMk id="40" creationId="{E87E5398-9E9B-4162-BDF3-37AD56FFE87B}"/>
          </ac:picMkLst>
        </pc:picChg>
        <pc:picChg chg="add mod">
          <ac:chgData name="ANA SOUZA (TEGPORTO.COM.BR)" userId="4e71cbe6-a119-437d-a7da-28b8e7511891" providerId="ADAL" clId="{D0FE9524-6C84-4278-AA9A-1DBD36074EF6}" dt="2023-02-28T13:23:58.865" v="373" actId="164"/>
          <ac:picMkLst>
            <pc:docMk/>
            <pc:sldMk cId="3614363" sldId="296"/>
            <ac:picMk id="672" creationId="{22AF21C1-8B9E-4E11-B932-05943CE52CCA}"/>
          </ac:picMkLst>
        </pc:picChg>
        <pc:picChg chg="add mod">
          <ac:chgData name="ANA SOUZA (TEGPORTO.COM.BR)" userId="4e71cbe6-a119-437d-a7da-28b8e7511891" providerId="ADAL" clId="{D0FE9524-6C84-4278-AA9A-1DBD36074EF6}" dt="2023-02-28T13:24:45.097" v="379" actId="164"/>
          <ac:picMkLst>
            <pc:docMk/>
            <pc:sldMk cId="3614363" sldId="296"/>
            <ac:picMk id="674" creationId="{C676EFC4-5F65-4740-960A-3A5F6E6716F4}"/>
          </ac:picMkLst>
        </pc:picChg>
        <pc:picChg chg="del">
          <ac:chgData name="ANA SOUZA (TEGPORTO.COM.BR)" userId="4e71cbe6-a119-437d-a7da-28b8e7511891" providerId="ADAL" clId="{D0FE9524-6C84-4278-AA9A-1DBD36074EF6}" dt="2023-02-28T12:45:26.768" v="89" actId="478"/>
          <ac:picMkLst>
            <pc:docMk/>
            <pc:sldMk cId="3614363" sldId="296"/>
            <ac:picMk id="678" creationId="{00000000-0000-0000-0000-000000000000}"/>
          </ac:picMkLst>
        </pc:picChg>
        <pc:picChg chg="del">
          <ac:chgData name="ANA SOUZA (TEGPORTO.COM.BR)" userId="4e71cbe6-a119-437d-a7da-28b8e7511891" providerId="ADAL" clId="{D0FE9524-6C84-4278-AA9A-1DBD36074EF6}" dt="2023-02-28T12:45:26.768" v="89" actId="478"/>
          <ac:picMkLst>
            <pc:docMk/>
            <pc:sldMk cId="3614363" sldId="296"/>
            <ac:picMk id="679" creationId="{00000000-0000-0000-0000-000000000000}"/>
          </ac:picMkLst>
        </pc:picChg>
        <pc:picChg chg="del">
          <ac:chgData name="ANA SOUZA (TEGPORTO.COM.BR)" userId="4e71cbe6-a119-437d-a7da-28b8e7511891" providerId="ADAL" clId="{D0FE9524-6C84-4278-AA9A-1DBD36074EF6}" dt="2023-02-28T12:45:26.768" v="89" actId="478"/>
          <ac:picMkLst>
            <pc:docMk/>
            <pc:sldMk cId="3614363" sldId="296"/>
            <ac:picMk id="680" creationId="{00000000-0000-0000-0000-000000000000}"/>
          </ac:picMkLst>
        </pc:picChg>
        <pc:picChg chg="del">
          <ac:chgData name="ANA SOUZA (TEGPORTO.COM.BR)" userId="4e71cbe6-a119-437d-a7da-28b8e7511891" providerId="ADAL" clId="{D0FE9524-6C84-4278-AA9A-1DBD36074EF6}" dt="2023-02-28T12:45:26.768" v="89" actId="478"/>
          <ac:picMkLst>
            <pc:docMk/>
            <pc:sldMk cId="3614363" sldId="296"/>
            <ac:picMk id="681" creationId="{00000000-0000-0000-0000-000000000000}"/>
          </ac:picMkLst>
        </pc:picChg>
        <pc:picChg chg="del">
          <ac:chgData name="ANA SOUZA (TEGPORTO.COM.BR)" userId="4e71cbe6-a119-437d-a7da-28b8e7511891" providerId="ADAL" clId="{D0FE9524-6C84-4278-AA9A-1DBD36074EF6}" dt="2023-02-28T12:45:26.768" v="89" actId="478"/>
          <ac:picMkLst>
            <pc:docMk/>
            <pc:sldMk cId="3614363" sldId="296"/>
            <ac:picMk id="682" creationId="{00000000-0000-0000-0000-000000000000}"/>
          </ac:picMkLst>
        </pc:picChg>
        <pc:picChg chg="del">
          <ac:chgData name="ANA SOUZA (TEGPORTO.COM.BR)" userId="4e71cbe6-a119-437d-a7da-28b8e7511891" providerId="ADAL" clId="{D0FE9524-6C84-4278-AA9A-1DBD36074EF6}" dt="2023-02-28T12:45:26.768" v="89" actId="478"/>
          <ac:picMkLst>
            <pc:docMk/>
            <pc:sldMk cId="3614363" sldId="296"/>
            <ac:picMk id="683" creationId="{00000000-0000-0000-0000-000000000000}"/>
          </ac:picMkLst>
        </pc:picChg>
        <pc:picChg chg="del">
          <ac:chgData name="ANA SOUZA (TEGPORTO.COM.BR)" userId="4e71cbe6-a119-437d-a7da-28b8e7511891" providerId="ADAL" clId="{D0FE9524-6C84-4278-AA9A-1DBD36074EF6}" dt="2023-02-28T12:45:26.768" v="89" actId="478"/>
          <ac:picMkLst>
            <pc:docMk/>
            <pc:sldMk cId="3614363" sldId="296"/>
            <ac:picMk id="684" creationId="{00000000-0000-0000-0000-000000000000}"/>
          </ac:picMkLst>
        </pc:picChg>
        <pc:picChg chg="del">
          <ac:chgData name="ANA SOUZA (TEGPORTO.COM.BR)" userId="4e71cbe6-a119-437d-a7da-28b8e7511891" providerId="ADAL" clId="{D0FE9524-6C84-4278-AA9A-1DBD36074EF6}" dt="2023-02-28T12:45:26.768" v="89" actId="478"/>
          <ac:picMkLst>
            <pc:docMk/>
            <pc:sldMk cId="3614363" sldId="296"/>
            <ac:picMk id="685" creationId="{00000000-0000-0000-0000-000000000000}"/>
          </ac:picMkLst>
        </pc:picChg>
        <pc:picChg chg="del">
          <ac:chgData name="ANA SOUZA (TEGPORTO.COM.BR)" userId="4e71cbe6-a119-437d-a7da-28b8e7511891" providerId="ADAL" clId="{D0FE9524-6C84-4278-AA9A-1DBD36074EF6}" dt="2023-02-28T12:45:26.768" v="89" actId="478"/>
          <ac:picMkLst>
            <pc:docMk/>
            <pc:sldMk cId="3614363" sldId="296"/>
            <ac:picMk id="686" creationId="{00000000-0000-0000-0000-000000000000}"/>
          </ac:picMkLst>
        </pc:picChg>
        <pc:picChg chg="del">
          <ac:chgData name="ANA SOUZA (TEGPORTO.COM.BR)" userId="4e71cbe6-a119-437d-a7da-28b8e7511891" providerId="ADAL" clId="{D0FE9524-6C84-4278-AA9A-1DBD36074EF6}" dt="2023-02-28T12:45:26.768" v="89" actId="478"/>
          <ac:picMkLst>
            <pc:docMk/>
            <pc:sldMk cId="3614363" sldId="296"/>
            <ac:picMk id="687" creationId="{00000000-0000-0000-0000-000000000000}"/>
          </ac:picMkLst>
        </pc:picChg>
        <pc:picChg chg="del">
          <ac:chgData name="ANA SOUZA (TEGPORTO.COM.BR)" userId="4e71cbe6-a119-437d-a7da-28b8e7511891" providerId="ADAL" clId="{D0FE9524-6C84-4278-AA9A-1DBD36074EF6}" dt="2023-02-28T12:45:26.768" v="89" actId="478"/>
          <ac:picMkLst>
            <pc:docMk/>
            <pc:sldMk cId="3614363" sldId="296"/>
            <ac:picMk id="688" creationId="{00000000-0000-0000-0000-000000000000}"/>
          </ac:picMkLst>
        </pc:picChg>
        <pc:picChg chg="del">
          <ac:chgData name="ANA SOUZA (TEGPORTO.COM.BR)" userId="4e71cbe6-a119-437d-a7da-28b8e7511891" providerId="ADAL" clId="{D0FE9524-6C84-4278-AA9A-1DBD36074EF6}" dt="2023-02-28T12:45:26.768" v="89" actId="478"/>
          <ac:picMkLst>
            <pc:docMk/>
            <pc:sldMk cId="3614363" sldId="296"/>
            <ac:picMk id="689" creationId="{00000000-0000-0000-0000-000000000000}"/>
          </ac:picMkLst>
        </pc:picChg>
        <pc:picChg chg="del">
          <ac:chgData name="ANA SOUZA (TEGPORTO.COM.BR)" userId="4e71cbe6-a119-437d-a7da-28b8e7511891" providerId="ADAL" clId="{D0FE9524-6C84-4278-AA9A-1DBD36074EF6}" dt="2023-02-28T12:45:26.768" v="89" actId="478"/>
          <ac:picMkLst>
            <pc:docMk/>
            <pc:sldMk cId="3614363" sldId="296"/>
            <ac:picMk id="690" creationId="{00000000-0000-0000-0000-000000000000}"/>
          </ac:picMkLst>
        </pc:picChg>
        <pc:picChg chg="del">
          <ac:chgData name="ANA SOUZA (TEGPORTO.COM.BR)" userId="4e71cbe6-a119-437d-a7da-28b8e7511891" providerId="ADAL" clId="{D0FE9524-6C84-4278-AA9A-1DBD36074EF6}" dt="2023-02-28T12:45:26.768" v="89" actId="478"/>
          <ac:picMkLst>
            <pc:docMk/>
            <pc:sldMk cId="3614363" sldId="296"/>
            <ac:picMk id="691" creationId="{00000000-0000-0000-0000-000000000000}"/>
          </ac:picMkLst>
        </pc:picChg>
        <pc:picChg chg="del">
          <ac:chgData name="ANA SOUZA (TEGPORTO.COM.BR)" userId="4e71cbe6-a119-437d-a7da-28b8e7511891" providerId="ADAL" clId="{D0FE9524-6C84-4278-AA9A-1DBD36074EF6}" dt="2023-02-28T12:45:26.768" v="89" actId="478"/>
          <ac:picMkLst>
            <pc:docMk/>
            <pc:sldMk cId="3614363" sldId="296"/>
            <ac:picMk id="692" creationId="{00000000-0000-0000-0000-000000000000}"/>
          </ac:picMkLst>
        </pc:picChg>
        <pc:picChg chg="del">
          <ac:chgData name="ANA SOUZA (TEGPORTO.COM.BR)" userId="4e71cbe6-a119-437d-a7da-28b8e7511891" providerId="ADAL" clId="{D0FE9524-6C84-4278-AA9A-1DBD36074EF6}" dt="2023-02-28T12:45:26.768" v="89" actId="478"/>
          <ac:picMkLst>
            <pc:docMk/>
            <pc:sldMk cId="3614363" sldId="296"/>
            <ac:picMk id="693" creationId="{00000000-0000-0000-0000-000000000000}"/>
          </ac:picMkLst>
        </pc:picChg>
        <pc:picChg chg="add mod ord">
          <ac:chgData name="ANA SOUZA (TEGPORTO.COM.BR)" userId="4e71cbe6-a119-437d-a7da-28b8e7511891" providerId="ADAL" clId="{D0FE9524-6C84-4278-AA9A-1DBD36074EF6}" dt="2023-02-28T13:24:41.241" v="378" actId="164"/>
          <ac:picMkLst>
            <pc:docMk/>
            <pc:sldMk cId="3614363" sldId="296"/>
            <ac:picMk id="694" creationId="{05D97B0E-CC9F-4719-80BD-2DF1240F6F66}"/>
          </ac:picMkLst>
        </pc:picChg>
        <pc:picChg chg="add mod">
          <ac:chgData name="ANA SOUZA (TEGPORTO.COM.BR)" userId="4e71cbe6-a119-437d-a7da-28b8e7511891" providerId="ADAL" clId="{D0FE9524-6C84-4278-AA9A-1DBD36074EF6}" dt="2023-02-28T13:23:54.419" v="372" actId="164"/>
          <ac:picMkLst>
            <pc:docMk/>
            <pc:sldMk cId="3614363" sldId="296"/>
            <ac:picMk id="696" creationId="{8C2DED51-6612-4748-B4E4-B2677FD804B1}"/>
          </ac:picMkLst>
        </pc:picChg>
        <pc:picChg chg="add mod">
          <ac:chgData name="ANA SOUZA (TEGPORTO.COM.BR)" userId="4e71cbe6-a119-437d-a7da-28b8e7511891" providerId="ADAL" clId="{D0FE9524-6C84-4278-AA9A-1DBD36074EF6}" dt="2023-02-28T13:23:48.810" v="371" actId="164"/>
          <ac:picMkLst>
            <pc:docMk/>
            <pc:sldMk cId="3614363" sldId="296"/>
            <ac:picMk id="698" creationId="{586E931B-6E5F-4B23-AE55-DBBAFCB94467}"/>
          </ac:picMkLst>
        </pc:picChg>
        <pc:picChg chg="add del">
          <ac:chgData name="ANA SOUZA (TEGPORTO.COM.BR)" userId="4e71cbe6-a119-437d-a7da-28b8e7511891" providerId="ADAL" clId="{D0FE9524-6C84-4278-AA9A-1DBD36074EF6}" dt="2023-02-28T12:48:04.181" v="130" actId="478"/>
          <ac:picMkLst>
            <pc:docMk/>
            <pc:sldMk cId="3614363" sldId="296"/>
            <ac:picMk id="1026" creationId="{80E7428B-9AB7-44AB-AB66-768BDEF40917}"/>
          </ac:picMkLst>
        </pc:picChg>
      </pc:sldChg>
      <pc:sldChg chg="addSp delSp modSp add mod">
        <pc:chgData name="ANA SOUZA (TEGPORTO.COM.BR)" userId="4e71cbe6-a119-437d-a7da-28b8e7511891" providerId="ADAL" clId="{D0FE9524-6C84-4278-AA9A-1DBD36074EF6}" dt="2023-02-28T13:53:06.547" v="973" actId="1076"/>
        <pc:sldMkLst>
          <pc:docMk/>
          <pc:sldMk cId="2103623189" sldId="297"/>
        </pc:sldMkLst>
        <pc:spChg chg="del">
          <ac:chgData name="ANA SOUZA (TEGPORTO.COM.BR)" userId="4e71cbe6-a119-437d-a7da-28b8e7511891" providerId="ADAL" clId="{D0FE9524-6C84-4278-AA9A-1DBD36074EF6}" dt="2023-02-28T13:51:29.197" v="875" actId="478"/>
          <ac:spMkLst>
            <pc:docMk/>
            <pc:sldMk cId="2103623189" sldId="297"/>
            <ac:spMk id="6" creationId="{F425DBEA-0D00-4880-996F-5C346979FE22}"/>
          </ac:spMkLst>
        </pc:spChg>
        <pc:spChg chg="mod">
          <ac:chgData name="ANA SOUZA (TEGPORTO.COM.BR)" userId="4e71cbe6-a119-437d-a7da-28b8e7511891" providerId="ADAL" clId="{D0FE9524-6C84-4278-AA9A-1DBD36074EF6}" dt="2023-02-28T13:52:17.471" v="955" actId="20577"/>
          <ac:spMkLst>
            <pc:docMk/>
            <pc:sldMk cId="2103623189" sldId="297"/>
            <ac:spMk id="7" creationId="{52D67CB9-E44B-4AEE-B283-164C79DD18B1}"/>
          </ac:spMkLst>
        </pc:spChg>
        <pc:spChg chg="mod">
          <ac:chgData name="ANA SOUZA (TEGPORTO.COM.BR)" userId="4e71cbe6-a119-437d-a7da-28b8e7511891" providerId="ADAL" clId="{D0FE9524-6C84-4278-AA9A-1DBD36074EF6}" dt="2023-02-28T13:51:12.912" v="870" actId="20577"/>
          <ac:spMkLst>
            <pc:docMk/>
            <pc:sldMk cId="2103623189" sldId="297"/>
            <ac:spMk id="151" creationId="{00000000-0000-0000-0000-000000000000}"/>
          </ac:spMkLst>
        </pc:spChg>
        <pc:picChg chg="del">
          <ac:chgData name="ANA SOUZA (TEGPORTO.COM.BR)" userId="4e71cbe6-a119-437d-a7da-28b8e7511891" providerId="ADAL" clId="{D0FE9524-6C84-4278-AA9A-1DBD36074EF6}" dt="2023-02-28T13:51:20.363" v="872" actId="478"/>
          <ac:picMkLst>
            <pc:docMk/>
            <pc:sldMk cId="2103623189" sldId="297"/>
            <ac:picMk id="8" creationId="{C66F09A3-EB44-4105-B484-6BA561E46781}"/>
          </ac:picMkLst>
        </pc:picChg>
        <pc:picChg chg="del">
          <ac:chgData name="ANA SOUZA (TEGPORTO.COM.BR)" userId="4e71cbe6-a119-437d-a7da-28b8e7511891" providerId="ADAL" clId="{D0FE9524-6C84-4278-AA9A-1DBD36074EF6}" dt="2023-02-28T13:51:18.881" v="871" actId="478"/>
          <ac:picMkLst>
            <pc:docMk/>
            <pc:sldMk cId="2103623189" sldId="297"/>
            <ac:picMk id="9" creationId="{6270A36B-4CBA-43AF-96B4-5DCE3171BDBC}"/>
          </ac:picMkLst>
        </pc:picChg>
        <pc:picChg chg="del">
          <ac:chgData name="ANA SOUZA (TEGPORTO.COM.BR)" userId="4e71cbe6-a119-437d-a7da-28b8e7511891" providerId="ADAL" clId="{D0FE9524-6C84-4278-AA9A-1DBD36074EF6}" dt="2023-02-28T13:51:18.881" v="871" actId="478"/>
          <ac:picMkLst>
            <pc:docMk/>
            <pc:sldMk cId="2103623189" sldId="297"/>
            <ac:picMk id="10" creationId="{B5463CDD-5165-476F-BEFB-74C4E9C343BB}"/>
          </ac:picMkLst>
        </pc:picChg>
        <pc:picChg chg="add mod">
          <ac:chgData name="ANA SOUZA (TEGPORTO.COM.BR)" userId="4e71cbe6-a119-437d-a7da-28b8e7511891" providerId="ADAL" clId="{D0FE9524-6C84-4278-AA9A-1DBD36074EF6}" dt="2023-02-28T13:51:34.108" v="877" actId="1076"/>
          <ac:picMkLst>
            <pc:docMk/>
            <pc:sldMk cId="2103623189" sldId="297"/>
            <ac:picMk id="11" creationId="{0483E0DE-3AE7-4BD7-AFB4-DCF44F994108}"/>
          </ac:picMkLst>
        </pc:picChg>
        <pc:picChg chg="add mod">
          <ac:chgData name="ANA SOUZA (TEGPORTO.COM.BR)" userId="4e71cbe6-a119-437d-a7da-28b8e7511891" providerId="ADAL" clId="{D0FE9524-6C84-4278-AA9A-1DBD36074EF6}" dt="2023-02-28T13:53:06.547" v="973" actId="1076"/>
          <ac:picMkLst>
            <pc:docMk/>
            <pc:sldMk cId="2103623189" sldId="297"/>
            <ac:picMk id="12" creationId="{3FC91567-6626-4F2B-8DA6-A2AE8E1CD549}"/>
          </ac:picMkLst>
        </pc:picChg>
        <pc:picChg chg="add mod">
          <ac:chgData name="ANA SOUZA (TEGPORTO.COM.BR)" userId="4e71cbe6-a119-437d-a7da-28b8e7511891" providerId="ADAL" clId="{D0FE9524-6C84-4278-AA9A-1DBD36074EF6}" dt="2023-02-28T13:53:00.836" v="971" actId="1076"/>
          <ac:picMkLst>
            <pc:docMk/>
            <pc:sldMk cId="2103623189" sldId="297"/>
            <ac:picMk id="13" creationId="{C29C95E4-E3CA-4FEF-AA74-4028B7DA27FC}"/>
          </ac:picMkLst>
        </pc:picChg>
      </pc:sldChg>
      <pc:sldChg chg="addSp delSp modSp add mod">
        <pc:chgData name="ANA SOUZA (TEGPORTO.COM.BR)" userId="4e71cbe6-a119-437d-a7da-28b8e7511891" providerId="ADAL" clId="{D0FE9524-6C84-4278-AA9A-1DBD36074EF6}" dt="2023-02-28T13:58:54.596" v="1437" actId="1076"/>
        <pc:sldMkLst>
          <pc:docMk/>
          <pc:sldMk cId="3058465545" sldId="298"/>
        </pc:sldMkLst>
        <pc:spChg chg="add del mod">
          <ac:chgData name="ANA SOUZA (TEGPORTO.COM.BR)" userId="4e71cbe6-a119-437d-a7da-28b8e7511891" providerId="ADAL" clId="{D0FE9524-6C84-4278-AA9A-1DBD36074EF6}" dt="2023-02-28T13:58:29.806" v="1429" actId="478"/>
          <ac:spMkLst>
            <pc:docMk/>
            <pc:sldMk cId="3058465545" sldId="298"/>
            <ac:spMk id="3" creationId="{7DFDABBE-614A-4EA7-8C1F-1F6DCA650A1E}"/>
          </ac:spMkLst>
        </pc:spChg>
        <pc:spChg chg="mod">
          <ac:chgData name="ANA SOUZA (TEGPORTO.COM.BR)" userId="4e71cbe6-a119-437d-a7da-28b8e7511891" providerId="ADAL" clId="{D0FE9524-6C84-4278-AA9A-1DBD36074EF6}" dt="2023-02-28T13:58:46.236" v="1432" actId="1076"/>
          <ac:spMkLst>
            <pc:docMk/>
            <pc:sldMk cId="3058465545" sldId="298"/>
            <ac:spMk id="7" creationId="{52D67CB9-E44B-4AEE-B283-164C79DD18B1}"/>
          </ac:spMkLst>
        </pc:spChg>
        <pc:spChg chg="add del mod">
          <ac:chgData name="ANA SOUZA (TEGPORTO.COM.BR)" userId="4e71cbe6-a119-437d-a7da-28b8e7511891" providerId="ADAL" clId="{D0FE9524-6C84-4278-AA9A-1DBD36074EF6}" dt="2023-02-28T13:58:01.331" v="1418"/>
          <ac:spMkLst>
            <pc:docMk/>
            <pc:sldMk cId="3058465545" sldId="298"/>
            <ac:spMk id="14" creationId="{3A8D58F8-1E93-466B-AE83-BAEDAC475512}"/>
          </ac:spMkLst>
        </pc:spChg>
        <pc:spChg chg="add mod">
          <ac:chgData name="ANA SOUZA (TEGPORTO.COM.BR)" userId="4e71cbe6-a119-437d-a7da-28b8e7511891" providerId="ADAL" clId="{D0FE9524-6C84-4278-AA9A-1DBD36074EF6}" dt="2023-02-28T13:58:33.892" v="1430" actId="1076"/>
          <ac:spMkLst>
            <pc:docMk/>
            <pc:sldMk cId="3058465545" sldId="298"/>
            <ac:spMk id="16" creationId="{B3582E94-E876-48F6-95DE-5763C6DB41A7}"/>
          </ac:spMkLst>
        </pc:spChg>
        <pc:spChg chg="del mod">
          <ac:chgData name="ANA SOUZA (TEGPORTO.COM.BR)" userId="4e71cbe6-a119-437d-a7da-28b8e7511891" providerId="ADAL" clId="{D0FE9524-6C84-4278-AA9A-1DBD36074EF6}" dt="2023-02-28T13:58:27.247" v="1427" actId="478"/>
          <ac:spMkLst>
            <pc:docMk/>
            <pc:sldMk cId="3058465545" sldId="298"/>
            <ac:spMk id="151" creationId="{00000000-0000-0000-0000-000000000000}"/>
          </ac:spMkLst>
        </pc:spChg>
        <pc:picChg chg="add del mod">
          <ac:chgData name="ANA SOUZA (TEGPORTO.COM.BR)" userId="4e71cbe6-a119-437d-a7da-28b8e7511891" providerId="ADAL" clId="{D0FE9524-6C84-4278-AA9A-1DBD36074EF6}" dt="2023-02-28T13:58:35.132" v="1431" actId="478"/>
          <ac:picMkLst>
            <pc:docMk/>
            <pc:sldMk cId="3058465545" sldId="298"/>
            <ac:picMk id="9" creationId="{DD3967EA-69A1-4CDA-85EB-AAC847E0CF48}"/>
          </ac:picMkLst>
        </pc:picChg>
        <pc:picChg chg="add mod">
          <ac:chgData name="ANA SOUZA (TEGPORTO.COM.BR)" userId="4e71cbe6-a119-437d-a7da-28b8e7511891" providerId="ADAL" clId="{D0FE9524-6C84-4278-AA9A-1DBD36074EF6}" dt="2023-02-28T13:58:46.236" v="1432" actId="1076"/>
          <ac:picMkLst>
            <pc:docMk/>
            <pc:sldMk cId="3058465545" sldId="298"/>
            <ac:picMk id="10" creationId="{BECF3D14-A514-44C7-9E56-83C916800697}"/>
          </ac:picMkLst>
        </pc:picChg>
        <pc:picChg chg="del">
          <ac:chgData name="ANA SOUZA (TEGPORTO.COM.BR)" userId="4e71cbe6-a119-437d-a7da-28b8e7511891" providerId="ADAL" clId="{D0FE9524-6C84-4278-AA9A-1DBD36074EF6}" dt="2023-02-28T13:54:10.620" v="1128" actId="478"/>
          <ac:picMkLst>
            <pc:docMk/>
            <pc:sldMk cId="3058465545" sldId="298"/>
            <ac:picMk id="11" creationId="{0483E0DE-3AE7-4BD7-AFB4-DCF44F994108}"/>
          </ac:picMkLst>
        </pc:picChg>
        <pc:picChg chg="del">
          <ac:chgData name="ANA SOUZA (TEGPORTO.COM.BR)" userId="4e71cbe6-a119-437d-a7da-28b8e7511891" providerId="ADAL" clId="{D0FE9524-6C84-4278-AA9A-1DBD36074EF6}" dt="2023-02-28T13:55:24.508" v="1249" actId="478"/>
          <ac:picMkLst>
            <pc:docMk/>
            <pc:sldMk cId="3058465545" sldId="298"/>
            <ac:picMk id="12" creationId="{3FC91567-6626-4F2B-8DA6-A2AE8E1CD549}"/>
          </ac:picMkLst>
        </pc:picChg>
        <pc:picChg chg="del">
          <ac:chgData name="ANA SOUZA (TEGPORTO.COM.BR)" userId="4e71cbe6-a119-437d-a7da-28b8e7511891" providerId="ADAL" clId="{D0FE9524-6C84-4278-AA9A-1DBD36074EF6}" dt="2023-02-28T13:55:24.508" v="1249" actId="478"/>
          <ac:picMkLst>
            <pc:docMk/>
            <pc:sldMk cId="3058465545" sldId="298"/>
            <ac:picMk id="13" creationId="{C29C95E4-E3CA-4FEF-AA74-4028B7DA27FC}"/>
          </ac:picMkLst>
        </pc:picChg>
        <pc:picChg chg="add del mod">
          <ac:chgData name="ANA SOUZA (TEGPORTO.COM.BR)" userId="4e71cbe6-a119-437d-a7da-28b8e7511891" providerId="ADAL" clId="{D0FE9524-6C84-4278-AA9A-1DBD36074EF6}" dt="2023-02-28T13:58:01.331" v="1418"/>
          <ac:picMkLst>
            <pc:docMk/>
            <pc:sldMk cId="3058465545" sldId="298"/>
            <ac:picMk id="15" creationId="{FD88C9AA-CDDB-4A14-BD1C-BC89298AD5FD}"/>
          </ac:picMkLst>
        </pc:picChg>
        <pc:picChg chg="add mod">
          <ac:chgData name="ANA SOUZA (TEGPORTO.COM.BR)" userId="4e71cbe6-a119-437d-a7da-28b8e7511891" providerId="ADAL" clId="{D0FE9524-6C84-4278-AA9A-1DBD36074EF6}" dt="2023-02-28T13:58:54.596" v="1437" actId="1076"/>
          <ac:picMkLst>
            <pc:docMk/>
            <pc:sldMk cId="3058465545" sldId="298"/>
            <ac:picMk id="17" creationId="{6A0D407F-D375-4A8B-B5E3-C83286BCA2D0}"/>
          </ac:picMkLst>
        </pc:picChg>
      </pc:sldChg>
      <pc:sldChg chg="addSp delSp modSp add mod">
        <pc:chgData name="ANA SOUZA (TEGPORTO.COM.BR)" userId="4e71cbe6-a119-437d-a7da-28b8e7511891" providerId="ADAL" clId="{D0FE9524-6C84-4278-AA9A-1DBD36074EF6}" dt="2023-02-28T14:00:41.860" v="1537" actId="1076"/>
        <pc:sldMkLst>
          <pc:docMk/>
          <pc:sldMk cId="801145604" sldId="299"/>
        </pc:sldMkLst>
        <pc:spChg chg="add del mod">
          <ac:chgData name="ANA SOUZA (TEGPORTO.COM.BR)" userId="4e71cbe6-a119-437d-a7da-28b8e7511891" providerId="ADAL" clId="{D0FE9524-6C84-4278-AA9A-1DBD36074EF6}" dt="2023-02-28T13:58:18.400" v="1424" actId="21"/>
          <ac:spMkLst>
            <pc:docMk/>
            <pc:sldMk cId="801145604" sldId="299"/>
            <ac:spMk id="3" creationId="{B0BD3F12-E1D4-47D2-BE4E-EE23CDB11AB8}"/>
          </ac:spMkLst>
        </pc:spChg>
        <pc:spChg chg="add del mod">
          <ac:chgData name="ANA SOUZA (TEGPORTO.COM.BR)" userId="4e71cbe6-a119-437d-a7da-28b8e7511891" providerId="ADAL" clId="{D0FE9524-6C84-4278-AA9A-1DBD36074EF6}" dt="2023-02-28T13:58:23.036" v="1426" actId="478"/>
          <ac:spMkLst>
            <pc:docMk/>
            <pc:sldMk cId="801145604" sldId="299"/>
            <ac:spMk id="5" creationId="{D814E73F-CC7E-40EF-97B4-24ABFB9594C8}"/>
          </ac:spMkLst>
        </pc:spChg>
        <pc:spChg chg="del mod">
          <ac:chgData name="ANA SOUZA (TEGPORTO.COM.BR)" userId="4e71cbe6-a119-437d-a7da-28b8e7511891" providerId="ADAL" clId="{D0FE9524-6C84-4278-AA9A-1DBD36074EF6}" dt="2023-02-28T13:56:00.588" v="1257" actId="478"/>
          <ac:spMkLst>
            <pc:docMk/>
            <pc:sldMk cId="801145604" sldId="299"/>
            <ac:spMk id="7" creationId="{52D67CB9-E44B-4AEE-B283-164C79DD18B1}"/>
          </ac:spMkLst>
        </pc:spChg>
        <pc:spChg chg="add mod">
          <ac:chgData name="ANA SOUZA (TEGPORTO.COM.BR)" userId="4e71cbe6-a119-437d-a7da-28b8e7511891" providerId="ADAL" clId="{D0FE9524-6C84-4278-AA9A-1DBD36074EF6}" dt="2023-02-28T13:56:04.284" v="1259" actId="1076"/>
          <ac:spMkLst>
            <pc:docMk/>
            <pc:sldMk cId="801145604" sldId="299"/>
            <ac:spMk id="8" creationId="{9069122F-2C2C-48DF-B31D-D7737453DB2A}"/>
          </ac:spMkLst>
        </pc:spChg>
        <pc:spChg chg="add mod">
          <ac:chgData name="ANA SOUZA (TEGPORTO.COM.BR)" userId="4e71cbe6-a119-437d-a7da-28b8e7511891" providerId="ADAL" clId="{D0FE9524-6C84-4278-AA9A-1DBD36074EF6}" dt="2023-02-28T13:58:11.893" v="1421" actId="1076"/>
          <ac:spMkLst>
            <pc:docMk/>
            <pc:sldMk cId="801145604" sldId="299"/>
            <ac:spMk id="12" creationId="{2764F163-AC4E-43E9-8D48-75641D55EFDB}"/>
          </ac:spMkLst>
        </pc:spChg>
        <pc:spChg chg="add del mod">
          <ac:chgData name="ANA SOUZA (TEGPORTO.COM.BR)" userId="4e71cbe6-a119-437d-a7da-28b8e7511891" providerId="ADAL" clId="{D0FE9524-6C84-4278-AA9A-1DBD36074EF6}" dt="2023-02-28T13:58:21.006" v="1425" actId="478"/>
          <ac:spMkLst>
            <pc:docMk/>
            <pc:sldMk cId="801145604" sldId="299"/>
            <ac:spMk id="151" creationId="{00000000-0000-0000-0000-000000000000}"/>
          </ac:spMkLst>
        </pc:spChg>
        <pc:picChg chg="del">
          <ac:chgData name="ANA SOUZA (TEGPORTO.COM.BR)" userId="4e71cbe6-a119-437d-a7da-28b8e7511891" providerId="ADAL" clId="{D0FE9524-6C84-4278-AA9A-1DBD36074EF6}" dt="2023-02-28T13:58:14.240" v="1422" actId="478"/>
          <ac:picMkLst>
            <pc:docMk/>
            <pc:sldMk cId="801145604" sldId="299"/>
            <ac:picMk id="9" creationId="{DD3967EA-69A1-4CDA-85EB-AAC847E0CF48}"/>
          </ac:picMkLst>
        </pc:picChg>
        <pc:picChg chg="del">
          <ac:chgData name="ANA SOUZA (TEGPORTO.COM.BR)" userId="4e71cbe6-a119-437d-a7da-28b8e7511891" providerId="ADAL" clId="{D0FE9524-6C84-4278-AA9A-1DBD36074EF6}" dt="2023-02-28T13:56:00.588" v="1257" actId="478"/>
          <ac:picMkLst>
            <pc:docMk/>
            <pc:sldMk cId="801145604" sldId="299"/>
            <ac:picMk id="10" creationId="{BECF3D14-A514-44C7-9E56-83C916800697}"/>
          </ac:picMkLst>
        </pc:picChg>
        <pc:picChg chg="add mod">
          <ac:chgData name="ANA SOUZA (TEGPORTO.COM.BR)" userId="4e71cbe6-a119-437d-a7da-28b8e7511891" providerId="ADAL" clId="{D0FE9524-6C84-4278-AA9A-1DBD36074EF6}" dt="2023-02-28T13:56:04.284" v="1259" actId="1076"/>
          <ac:picMkLst>
            <pc:docMk/>
            <pc:sldMk cId="801145604" sldId="299"/>
            <ac:picMk id="11" creationId="{F8B9E781-B5FF-4F93-9E2A-2E049FC33BE1}"/>
          </ac:picMkLst>
        </pc:picChg>
        <pc:picChg chg="add mod">
          <ac:chgData name="ANA SOUZA (TEGPORTO.COM.BR)" userId="4e71cbe6-a119-437d-a7da-28b8e7511891" providerId="ADAL" clId="{D0FE9524-6C84-4278-AA9A-1DBD36074EF6}" dt="2023-02-28T14:00:41.860" v="1537" actId="1076"/>
          <ac:picMkLst>
            <pc:docMk/>
            <pc:sldMk cId="801145604" sldId="299"/>
            <ac:picMk id="13" creationId="{CE2B4941-61A9-45E1-BB03-56D8CF28E803}"/>
          </ac:picMkLst>
        </pc:picChg>
      </pc:sldChg>
      <pc:sldChg chg="addSp delSp modSp add mod">
        <pc:chgData name="ANA SOUZA (TEGPORTO.COM.BR)" userId="4e71cbe6-a119-437d-a7da-28b8e7511891" providerId="ADAL" clId="{D0FE9524-6C84-4278-AA9A-1DBD36074EF6}" dt="2023-02-28T14:03:37.625" v="1598" actId="732"/>
        <pc:sldMkLst>
          <pc:docMk/>
          <pc:sldMk cId="3779647343" sldId="300"/>
        </pc:sldMkLst>
        <pc:spChg chg="add del mod">
          <ac:chgData name="ANA SOUZA (TEGPORTO.COM.BR)" userId="4e71cbe6-a119-437d-a7da-28b8e7511891" providerId="ADAL" clId="{D0FE9524-6C84-4278-AA9A-1DBD36074EF6}" dt="2023-02-28T14:03:37.437" v="1597" actId="767"/>
          <ac:spMkLst>
            <pc:docMk/>
            <pc:sldMk cId="3779647343" sldId="300"/>
            <ac:spMk id="2" creationId="{B28146DF-6781-4279-BD80-2DF4320EFD01}"/>
          </ac:spMkLst>
        </pc:spChg>
        <pc:spChg chg="del">
          <ac:chgData name="ANA SOUZA (TEGPORTO.COM.BR)" userId="4e71cbe6-a119-437d-a7da-28b8e7511891" providerId="ADAL" clId="{D0FE9524-6C84-4278-AA9A-1DBD36074EF6}" dt="2023-02-28T14:00:14.572" v="1528" actId="478"/>
          <ac:spMkLst>
            <pc:docMk/>
            <pc:sldMk cId="3779647343" sldId="300"/>
            <ac:spMk id="8" creationId="{9069122F-2C2C-48DF-B31D-D7737453DB2A}"/>
          </ac:spMkLst>
        </pc:spChg>
        <pc:spChg chg="mod">
          <ac:chgData name="ANA SOUZA (TEGPORTO.COM.BR)" userId="4e71cbe6-a119-437d-a7da-28b8e7511891" providerId="ADAL" clId="{D0FE9524-6C84-4278-AA9A-1DBD36074EF6}" dt="2023-02-28T14:00:11.565" v="1527" actId="20577"/>
          <ac:spMkLst>
            <pc:docMk/>
            <pc:sldMk cId="3779647343" sldId="300"/>
            <ac:spMk id="12" creationId="{2764F163-AC4E-43E9-8D48-75641D55EFDB}"/>
          </ac:spMkLst>
        </pc:spChg>
        <pc:picChg chg="add mod">
          <ac:chgData name="ANA SOUZA (TEGPORTO.COM.BR)" userId="4e71cbe6-a119-437d-a7da-28b8e7511891" providerId="ADAL" clId="{D0FE9524-6C84-4278-AA9A-1DBD36074EF6}" dt="2023-02-28T14:03:37.625" v="1598" actId="732"/>
          <ac:picMkLst>
            <pc:docMk/>
            <pc:sldMk cId="3779647343" sldId="300"/>
            <ac:picMk id="9" creationId="{432A78A1-119D-4020-A978-50155C9B8075}"/>
          </ac:picMkLst>
        </pc:picChg>
        <pc:picChg chg="add del mod">
          <ac:chgData name="ANA SOUZA (TEGPORTO.COM.BR)" userId="4e71cbe6-a119-437d-a7da-28b8e7511891" providerId="ADAL" clId="{D0FE9524-6C84-4278-AA9A-1DBD36074EF6}" dt="2023-02-28T14:02:40.396" v="1549"/>
          <ac:picMkLst>
            <pc:docMk/>
            <pc:sldMk cId="3779647343" sldId="300"/>
            <ac:picMk id="10" creationId="{DCB487A6-6102-42DE-B53A-C8BA4C12A522}"/>
          </ac:picMkLst>
        </pc:picChg>
        <pc:picChg chg="del">
          <ac:chgData name="ANA SOUZA (TEGPORTO.COM.BR)" userId="4e71cbe6-a119-437d-a7da-28b8e7511891" providerId="ADAL" clId="{D0FE9524-6C84-4278-AA9A-1DBD36074EF6}" dt="2023-02-28T14:00:14.572" v="1528" actId="478"/>
          <ac:picMkLst>
            <pc:docMk/>
            <pc:sldMk cId="3779647343" sldId="300"/>
            <ac:picMk id="11" creationId="{F8B9E781-B5FF-4F93-9E2A-2E049FC33BE1}"/>
          </ac:picMkLst>
        </pc:picChg>
        <pc:picChg chg="del">
          <ac:chgData name="ANA SOUZA (TEGPORTO.COM.BR)" userId="4e71cbe6-a119-437d-a7da-28b8e7511891" providerId="ADAL" clId="{D0FE9524-6C84-4278-AA9A-1DBD36074EF6}" dt="2023-02-28T14:00:14.572" v="1528" actId="478"/>
          <ac:picMkLst>
            <pc:docMk/>
            <pc:sldMk cId="3779647343" sldId="300"/>
            <ac:picMk id="13" creationId="{CE2B4941-61A9-45E1-BB03-56D8CF28E803}"/>
          </ac:picMkLst>
        </pc:picChg>
      </pc:sldChg>
      <pc:sldChg chg="addSp delSp modSp add mod">
        <pc:chgData name="ANA SOUZA (TEGPORTO.COM.BR)" userId="4e71cbe6-a119-437d-a7da-28b8e7511891" providerId="ADAL" clId="{D0FE9524-6C84-4278-AA9A-1DBD36074EF6}" dt="2023-02-28T14:29:12.316" v="3334" actId="255"/>
        <pc:sldMkLst>
          <pc:docMk/>
          <pc:sldMk cId="1706939580" sldId="301"/>
        </pc:sldMkLst>
        <pc:spChg chg="add del mod">
          <ac:chgData name="ANA SOUZA (TEGPORTO.COM.BR)" userId="4e71cbe6-a119-437d-a7da-28b8e7511891" providerId="ADAL" clId="{D0FE9524-6C84-4278-AA9A-1DBD36074EF6}" dt="2023-02-28T14:26:38.904" v="3138" actId="478"/>
          <ac:spMkLst>
            <pc:docMk/>
            <pc:sldMk cId="1706939580" sldId="301"/>
            <ac:spMk id="3" creationId="{615C9929-A6DB-4B94-85CB-785712F56DA6}"/>
          </ac:spMkLst>
        </pc:spChg>
        <pc:spChg chg="mod">
          <ac:chgData name="ANA SOUZA (TEGPORTO.COM.BR)" userId="4e71cbe6-a119-437d-a7da-28b8e7511891" providerId="ADAL" clId="{D0FE9524-6C84-4278-AA9A-1DBD36074EF6}" dt="2023-02-28T14:27:34.752" v="3168" actId="1076"/>
          <ac:spMkLst>
            <pc:docMk/>
            <pc:sldMk cId="1706939580" sldId="301"/>
            <ac:spMk id="7" creationId="{A889A2CC-7097-456F-8C27-13FA9FE113E7}"/>
          </ac:spMkLst>
        </pc:spChg>
        <pc:spChg chg="add mod">
          <ac:chgData name="ANA SOUZA (TEGPORTO.COM.BR)" userId="4e71cbe6-a119-437d-a7da-28b8e7511891" providerId="ADAL" clId="{D0FE9524-6C84-4278-AA9A-1DBD36074EF6}" dt="2023-02-28T14:29:12.316" v="3334" actId="255"/>
          <ac:spMkLst>
            <pc:docMk/>
            <pc:sldMk cId="1706939580" sldId="301"/>
            <ac:spMk id="10" creationId="{C214BE40-CF58-44FF-A3F7-3682781D50BE}"/>
          </ac:spMkLst>
        </pc:spChg>
        <pc:spChg chg="del">
          <ac:chgData name="ANA SOUZA (TEGPORTO.COM.BR)" userId="4e71cbe6-a119-437d-a7da-28b8e7511891" providerId="ADAL" clId="{D0FE9524-6C84-4278-AA9A-1DBD36074EF6}" dt="2023-02-28T14:26:36.778" v="3137" actId="478"/>
          <ac:spMkLst>
            <pc:docMk/>
            <pc:sldMk cId="1706939580" sldId="301"/>
            <ac:spMk id="12" creationId="{06468379-4185-4EA7-BB7F-1A02E901C03F}"/>
          </ac:spMkLst>
        </pc:spChg>
        <pc:spChg chg="del">
          <ac:chgData name="ANA SOUZA (TEGPORTO.COM.BR)" userId="4e71cbe6-a119-437d-a7da-28b8e7511891" providerId="ADAL" clId="{D0FE9524-6C84-4278-AA9A-1DBD36074EF6}" dt="2023-02-28T14:26:36.778" v="3137" actId="478"/>
          <ac:spMkLst>
            <pc:docMk/>
            <pc:sldMk cId="1706939580" sldId="301"/>
            <ac:spMk id="13" creationId="{4C7989E8-FC0B-426E-AD10-2962D8B30882}"/>
          </ac:spMkLst>
        </pc:spChg>
        <pc:spChg chg="mod">
          <ac:chgData name="ANA SOUZA (TEGPORTO.COM.BR)" userId="4e71cbe6-a119-437d-a7da-28b8e7511891" providerId="ADAL" clId="{D0FE9524-6C84-4278-AA9A-1DBD36074EF6}" dt="2023-02-28T14:26:49.056" v="3139" actId="1076"/>
          <ac:spMkLst>
            <pc:docMk/>
            <pc:sldMk cId="1706939580" sldId="301"/>
            <ac:spMk id="71" creationId="{00000000-0000-0000-0000-000000000000}"/>
          </ac:spMkLst>
        </pc:spChg>
        <pc:spChg chg="del">
          <ac:chgData name="ANA SOUZA (TEGPORTO.COM.BR)" userId="4e71cbe6-a119-437d-a7da-28b8e7511891" providerId="ADAL" clId="{D0FE9524-6C84-4278-AA9A-1DBD36074EF6}" dt="2023-02-28T14:26:36.778" v="3137" actId="478"/>
          <ac:spMkLst>
            <pc:docMk/>
            <pc:sldMk cId="1706939580" sldId="301"/>
            <ac:spMk id="73" creationId="{00000000-0000-0000-0000-000000000000}"/>
          </ac:spMkLst>
        </pc:spChg>
      </pc:sldChg>
      <pc:sldChg chg="addSp delSp modSp add mod modShow">
        <pc:chgData name="ANA SOUZA (TEGPORTO.COM.BR)" userId="4e71cbe6-a119-437d-a7da-28b8e7511891" providerId="ADAL" clId="{D0FE9524-6C84-4278-AA9A-1DBD36074EF6}" dt="2023-03-06T16:38:54.164" v="5104" actId="729"/>
        <pc:sldMkLst>
          <pc:docMk/>
          <pc:sldMk cId="498627800" sldId="302"/>
        </pc:sldMkLst>
        <pc:spChg chg="add del mod">
          <ac:chgData name="ANA SOUZA (TEGPORTO.COM.BR)" userId="4e71cbe6-a119-437d-a7da-28b8e7511891" providerId="ADAL" clId="{D0FE9524-6C84-4278-AA9A-1DBD36074EF6}" dt="2023-02-28T14:44:40.373" v="3706" actId="478"/>
          <ac:spMkLst>
            <pc:docMk/>
            <pc:sldMk cId="498627800" sldId="302"/>
            <ac:spMk id="3" creationId="{6840737F-63E8-4B1C-8039-B5EA5A74BA81}"/>
          </ac:spMkLst>
        </pc:spChg>
        <pc:spChg chg="add del mod">
          <ac:chgData name="ANA SOUZA (TEGPORTO.COM.BR)" userId="4e71cbe6-a119-437d-a7da-28b8e7511891" providerId="ADAL" clId="{D0FE9524-6C84-4278-AA9A-1DBD36074EF6}" dt="2023-02-28T14:44:40.373" v="3706" actId="478"/>
          <ac:spMkLst>
            <pc:docMk/>
            <pc:sldMk cId="498627800" sldId="302"/>
            <ac:spMk id="5" creationId="{231EA645-EEBA-4A29-9143-0F482E8CCCF4}"/>
          </ac:spMkLst>
        </pc:spChg>
        <pc:spChg chg="add del mod">
          <ac:chgData name="ANA SOUZA (TEGPORTO.COM.BR)" userId="4e71cbe6-a119-437d-a7da-28b8e7511891" providerId="ADAL" clId="{D0FE9524-6C84-4278-AA9A-1DBD36074EF6}" dt="2023-02-28T14:44:40.373" v="3706" actId="478"/>
          <ac:spMkLst>
            <pc:docMk/>
            <pc:sldMk cId="498627800" sldId="302"/>
            <ac:spMk id="7" creationId="{309E6190-7E9E-4535-A368-97CA17272349}"/>
          </ac:spMkLst>
        </pc:spChg>
        <pc:spChg chg="add del mod">
          <ac:chgData name="ANA SOUZA (TEGPORTO.COM.BR)" userId="4e71cbe6-a119-437d-a7da-28b8e7511891" providerId="ADAL" clId="{D0FE9524-6C84-4278-AA9A-1DBD36074EF6}" dt="2023-02-28T14:44:28.420" v="3702" actId="478"/>
          <ac:spMkLst>
            <pc:docMk/>
            <pc:sldMk cId="498627800" sldId="302"/>
            <ac:spMk id="9" creationId="{A3416AFF-640A-4B05-A82C-34F765EFF977}"/>
          </ac:spMkLst>
        </pc:spChg>
        <pc:spChg chg="add del mod">
          <ac:chgData name="ANA SOUZA (TEGPORTO.COM.BR)" userId="4e71cbe6-a119-437d-a7da-28b8e7511891" providerId="ADAL" clId="{D0FE9524-6C84-4278-AA9A-1DBD36074EF6}" dt="2023-02-28T14:44:29.892" v="3703" actId="478"/>
          <ac:spMkLst>
            <pc:docMk/>
            <pc:sldMk cId="498627800" sldId="302"/>
            <ac:spMk id="17" creationId="{95DA67B1-2366-4E82-B81A-7074692B05AF}"/>
          </ac:spMkLst>
        </pc:spChg>
        <pc:spChg chg="add del mod">
          <ac:chgData name="ANA SOUZA (TEGPORTO.COM.BR)" userId="4e71cbe6-a119-437d-a7da-28b8e7511891" providerId="ADAL" clId="{D0FE9524-6C84-4278-AA9A-1DBD36074EF6}" dt="2023-02-28T14:44:36.340" v="3705" actId="478"/>
          <ac:spMkLst>
            <pc:docMk/>
            <pc:sldMk cId="498627800" sldId="302"/>
            <ac:spMk id="19" creationId="{31A4A9D1-4A4D-4FE7-BFC8-3ECDC9004A68}"/>
          </ac:spMkLst>
        </pc:spChg>
        <pc:spChg chg="mod">
          <ac:chgData name="ANA SOUZA (TEGPORTO.COM.BR)" userId="4e71cbe6-a119-437d-a7da-28b8e7511891" providerId="ADAL" clId="{D0FE9524-6C84-4278-AA9A-1DBD36074EF6}" dt="2023-02-28T14:44:18.116" v="3700" actId="1076"/>
          <ac:spMkLst>
            <pc:docMk/>
            <pc:sldMk cId="498627800" sldId="302"/>
            <ac:spMk id="295" creationId="{00000000-0000-0000-0000-000000000000}"/>
          </ac:spMkLst>
        </pc:spChg>
        <pc:spChg chg="del">
          <ac:chgData name="ANA SOUZA (TEGPORTO.COM.BR)" userId="4e71cbe6-a119-437d-a7da-28b8e7511891" providerId="ADAL" clId="{D0FE9524-6C84-4278-AA9A-1DBD36074EF6}" dt="2023-02-28T14:44:25.086" v="3701" actId="478"/>
          <ac:spMkLst>
            <pc:docMk/>
            <pc:sldMk cId="498627800" sldId="302"/>
            <ac:spMk id="296" creationId="{00000000-0000-0000-0000-000000000000}"/>
          </ac:spMkLst>
        </pc:spChg>
        <pc:spChg chg="del">
          <ac:chgData name="ANA SOUZA (TEGPORTO.COM.BR)" userId="4e71cbe6-a119-437d-a7da-28b8e7511891" providerId="ADAL" clId="{D0FE9524-6C84-4278-AA9A-1DBD36074EF6}" dt="2023-02-28T14:44:25.086" v="3701" actId="478"/>
          <ac:spMkLst>
            <pc:docMk/>
            <pc:sldMk cId="498627800" sldId="302"/>
            <ac:spMk id="297" creationId="{00000000-0000-0000-0000-000000000000}"/>
          </ac:spMkLst>
        </pc:spChg>
        <pc:spChg chg="del">
          <ac:chgData name="ANA SOUZA (TEGPORTO.COM.BR)" userId="4e71cbe6-a119-437d-a7da-28b8e7511891" providerId="ADAL" clId="{D0FE9524-6C84-4278-AA9A-1DBD36074EF6}" dt="2023-02-28T14:44:25.086" v="3701" actId="478"/>
          <ac:spMkLst>
            <pc:docMk/>
            <pc:sldMk cId="498627800" sldId="302"/>
            <ac:spMk id="298" creationId="{00000000-0000-0000-0000-000000000000}"/>
          </ac:spMkLst>
        </pc:spChg>
        <pc:spChg chg="del">
          <ac:chgData name="ANA SOUZA (TEGPORTO.COM.BR)" userId="4e71cbe6-a119-437d-a7da-28b8e7511891" providerId="ADAL" clId="{D0FE9524-6C84-4278-AA9A-1DBD36074EF6}" dt="2023-02-28T14:44:25.086" v="3701" actId="478"/>
          <ac:spMkLst>
            <pc:docMk/>
            <pc:sldMk cId="498627800" sldId="302"/>
            <ac:spMk id="300" creationId="{00000000-0000-0000-0000-000000000000}"/>
          </ac:spMkLst>
        </pc:spChg>
        <pc:spChg chg="del">
          <ac:chgData name="ANA SOUZA (TEGPORTO.COM.BR)" userId="4e71cbe6-a119-437d-a7da-28b8e7511891" providerId="ADAL" clId="{D0FE9524-6C84-4278-AA9A-1DBD36074EF6}" dt="2023-02-28T14:44:25.086" v="3701" actId="478"/>
          <ac:spMkLst>
            <pc:docMk/>
            <pc:sldMk cId="498627800" sldId="302"/>
            <ac:spMk id="301" creationId="{00000000-0000-0000-0000-000000000000}"/>
          </ac:spMkLst>
        </pc:spChg>
        <pc:spChg chg="del">
          <ac:chgData name="ANA SOUZA (TEGPORTO.COM.BR)" userId="4e71cbe6-a119-437d-a7da-28b8e7511891" providerId="ADAL" clId="{D0FE9524-6C84-4278-AA9A-1DBD36074EF6}" dt="2023-02-28T14:44:25.086" v="3701" actId="478"/>
          <ac:spMkLst>
            <pc:docMk/>
            <pc:sldMk cId="498627800" sldId="302"/>
            <ac:spMk id="302" creationId="{00000000-0000-0000-0000-000000000000}"/>
          </ac:spMkLst>
        </pc:spChg>
        <pc:picChg chg="del">
          <ac:chgData name="ANA SOUZA (TEGPORTO.COM.BR)" userId="4e71cbe6-a119-437d-a7da-28b8e7511891" providerId="ADAL" clId="{D0FE9524-6C84-4278-AA9A-1DBD36074EF6}" dt="2023-02-28T14:44:42.052" v="3707" actId="478"/>
          <ac:picMkLst>
            <pc:docMk/>
            <pc:sldMk cId="498627800" sldId="302"/>
            <ac:picMk id="11" creationId="{FD098E99-E475-408E-93BC-CCB8DB03C86D}"/>
          </ac:picMkLst>
        </pc:picChg>
        <pc:picChg chg="del">
          <ac:chgData name="ANA SOUZA (TEGPORTO.COM.BR)" userId="4e71cbe6-a119-437d-a7da-28b8e7511891" providerId="ADAL" clId="{D0FE9524-6C84-4278-AA9A-1DBD36074EF6}" dt="2023-02-28T14:44:25.086" v="3701" actId="478"/>
          <ac:picMkLst>
            <pc:docMk/>
            <pc:sldMk cId="498627800" sldId="302"/>
            <ac:picMk id="12" creationId="{47920992-7981-47A5-BCAF-2A28CF956654}"/>
          </ac:picMkLst>
        </pc:picChg>
        <pc:picChg chg="del">
          <ac:chgData name="ANA SOUZA (TEGPORTO.COM.BR)" userId="4e71cbe6-a119-437d-a7da-28b8e7511891" providerId="ADAL" clId="{D0FE9524-6C84-4278-AA9A-1DBD36074EF6}" dt="2023-02-28T14:44:34.500" v="3704" actId="478"/>
          <ac:picMkLst>
            <pc:docMk/>
            <pc:sldMk cId="498627800" sldId="302"/>
            <ac:picMk id="13" creationId="{AF7FC817-92C5-458A-8848-FD1933022503}"/>
          </ac:picMkLst>
        </pc:picChg>
        <pc:picChg chg="del">
          <ac:chgData name="ANA SOUZA (TEGPORTO.COM.BR)" userId="4e71cbe6-a119-437d-a7da-28b8e7511891" providerId="ADAL" clId="{D0FE9524-6C84-4278-AA9A-1DBD36074EF6}" dt="2023-02-28T14:44:25.086" v="3701" actId="478"/>
          <ac:picMkLst>
            <pc:docMk/>
            <pc:sldMk cId="498627800" sldId="302"/>
            <ac:picMk id="14" creationId="{902C9793-4B27-49B1-A93B-9564E6B53363}"/>
          </ac:picMkLst>
        </pc:picChg>
        <pc:picChg chg="del">
          <ac:chgData name="ANA SOUZA (TEGPORTO.COM.BR)" userId="4e71cbe6-a119-437d-a7da-28b8e7511891" providerId="ADAL" clId="{D0FE9524-6C84-4278-AA9A-1DBD36074EF6}" dt="2023-02-28T14:44:25.086" v="3701" actId="478"/>
          <ac:picMkLst>
            <pc:docMk/>
            <pc:sldMk cId="498627800" sldId="302"/>
            <ac:picMk id="15" creationId="{B5410902-3C78-46D2-99FB-A166E8F56853}"/>
          </ac:picMkLst>
        </pc:picChg>
        <pc:picChg chg="del">
          <ac:chgData name="ANA SOUZA (TEGPORTO.COM.BR)" userId="4e71cbe6-a119-437d-a7da-28b8e7511891" providerId="ADAL" clId="{D0FE9524-6C84-4278-AA9A-1DBD36074EF6}" dt="2023-02-28T14:44:34.500" v="3704" actId="478"/>
          <ac:picMkLst>
            <pc:docMk/>
            <pc:sldMk cId="498627800" sldId="302"/>
            <ac:picMk id="16" creationId="{65719D73-13A7-4627-AEC0-9E38359D2421}"/>
          </ac:picMkLst>
        </pc:picChg>
      </pc:sldChg>
      <pc:sldChg chg="modSp add del mod">
        <pc:chgData name="ANA SOUZA (TEGPORTO.COM.BR)" userId="4e71cbe6-a119-437d-a7da-28b8e7511891" providerId="ADAL" clId="{D0FE9524-6C84-4278-AA9A-1DBD36074EF6}" dt="2023-02-28T14:45:01.197" v="3716" actId="47"/>
        <pc:sldMkLst>
          <pc:docMk/>
          <pc:sldMk cId="591303765" sldId="303"/>
        </pc:sldMkLst>
        <pc:spChg chg="mod">
          <ac:chgData name="ANA SOUZA (TEGPORTO.COM.BR)" userId="4e71cbe6-a119-437d-a7da-28b8e7511891" providerId="ADAL" clId="{D0FE9524-6C84-4278-AA9A-1DBD36074EF6}" dt="2023-02-28T14:44:59.512" v="3715" actId="6549"/>
          <ac:spMkLst>
            <pc:docMk/>
            <pc:sldMk cId="591303765" sldId="303"/>
            <ac:spMk id="295" creationId="{00000000-0000-0000-0000-000000000000}"/>
          </ac:spMkLst>
        </pc:spChg>
      </pc:sldChg>
      <pc:sldChg chg="addSp delSp modSp add mod ord modShow">
        <pc:chgData name="ANA SOUZA (TEGPORTO.COM.BR)" userId="4e71cbe6-a119-437d-a7da-28b8e7511891" providerId="ADAL" clId="{D0FE9524-6C84-4278-AA9A-1DBD36074EF6}" dt="2023-03-06T16:38:56.769" v="5105" actId="729"/>
        <pc:sldMkLst>
          <pc:docMk/>
          <pc:sldMk cId="3761885519" sldId="303"/>
        </pc:sldMkLst>
        <pc:spChg chg="add del mod">
          <ac:chgData name="ANA SOUZA (TEGPORTO.COM.BR)" userId="4e71cbe6-a119-437d-a7da-28b8e7511891" providerId="ADAL" clId="{D0FE9524-6C84-4278-AA9A-1DBD36074EF6}" dt="2023-02-28T14:45:41.667" v="3736" actId="478"/>
          <ac:spMkLst>
            <pc:docMk/>
            <pc:sldMk cId="3761885519" sldId="303"/>
            <ac:spMk id="3" creationId="{CB560F00-A210-4AEC-AA30-00FC3EE8A0A1}"/>
          </ac:spMkLst>
        </pc:spChg>
        <pc:spChg chg="add del mod">
          <ac:chgData name="ANA SOUZA (TEGPORTO.COM.BR)" userId="4e71cbe6-a119-437d-a7da-28b8e7511891" providerId="ADAL" clId="{D0FE9524-6C84-4278-AA9A-1DBD36074EF6}" dt="2023-02-28T14:45:40.532" v="3735" actId="478"/>
          <ac:spMkLst>
            <pc:docMk/>
            <pc:sldMk cId="3761885519" sldId="303"/>
            <ac:spMk id="5" creationId="{4BBA5BCA-81F3-4299-8354-1F27B1A0833D}"/>
          </ac:spMkLst>
        </pc:spChg>
        <pc:spChg chg="add del mod">
          <ac:chgData name="ANA SOUZA (TEGPORTO.COM.BR)" userId="4e71cbe6-a119-437d-a7da-28b8e7511891" providerId="ADAL" clId="{D0FE9524-6C84-4278-AA9A-1DBD36074EF6}" dt="2023-02-28T14:45:38.227" v="3734" actId="478"/>
          <ac:spMkLst>
            <pc:docMk/>
            <pc:sldMk cId="3761885519" sldId="303"/>
            <ac:spMk id="7" creationId="{F5CB1283-74F6-4072-B365-01D22C55CE1D}"/>
          </ac:spMkLst>
        </pc:spChg>
        <pc:spChg chg="add del mod">
          <ac:chgData name="ANA SOUZA (TEGPORTO.COM.BR)" userId="4e71cbe6-a119-437d-a7da-28b8e7511891" providerId="ADAL" clId="{D0FE9524-6C84-4278-AA9A-1DBD36074EF6}" dt="2023-02-28T14:45:35.540" v="3733" actId="478"/>
          <ac:spMkLst>
            <pc:docMk/>
            <pc:sldMk cId="3761885519" sldId="303"/>
            <ac:spMk id="9" creationId="{8A1C4C71-627C-4818-86CD-D27550CA76C8}"/>
          </ac:spMkLst>
        </pc:spChg>
        <pc:spChg chg="add del mod">
          <ac:chgData name="ANA SOUZA (TEGPORTO.COM.BR)" userId="4e71cbe6-a119-437d-a7da-28b8e7511891" providerId="ADAL" clId="{D0FE9524-6C84-4278-AA9A-1DBD36074EF6}" dt="2023-02-28T14:45:35.540" v="3733" actId="478"/>
          <ac:spMkLst>
            <pc:docMk/>
            <pc:sldMk cId="3761885519" sldId="303"/>
            <ac:spMk id="17" creationId="{67CD0A04-64AE-448D-901B-9C648387A744}"/>
          </ac:spMkLst>
        </pc:spChg>
        <pc:spChg chg="add del mod">
          <ac:chgData name="ANA SOUZA (TEGPORTO.COM.BR)" userId="4e71cbe6-a119-437d-a7da-28b8e7511891" providerId="ADAL" clId="{D0FE9524-6C84-4278-AA9A-1DBD36074EF6}" dt="2023-02-28T14:45:35.540" v="3733" actId="478"/>
          <ac:spMkLst>
            <pc:docMk/>
            <pc:sldMk cId="3761885519" sldId="303"/>
            <ac:spMk id="19" creationId="{E57F9A59-0DFE-4BD7-ADC5-3EA3D8FAFB0F}"/>
          </ac:spMkLst>
        </pc:spChg>
        <pc:spChg chg="mod">
          <ac:chgData name="ANA SOUZA (TEGPORTO.COM.BR)" userId="4e71cbe6-a119-437d-a7da-28b8e7511891" providerId="ADAL" clId="{D0FE9524-6C84-4278-AA9A-1DBD36074EF6}" dt="2023-02-28T14:45:22.118" v="3731" actId="20577"/>
          <ac:spMkLst>
            <pc:docMk/>
            <pc:sldMk cId="3761885519" sldId="303"/>
            <ac:spMk id="295" creationId="{00000000-0000-0000-0000-000000000000}"/>
          </ac:spMkLst>
        </pc:spChg>
        <pc:spChg chg="del">
          <ac:chgData name="ANA SOUZA (TEGPORTO.COM.BR)" userId="4e71cbe6-a119-437d-a7da-28b8e7511891" providerId="ADAL" clId="{D0FE9524-6C84-4278-AA9A-1DBD36074EF6}" dt="2023-02-28T14:45:31.470" v="3732" actId="478"/>
          <ac:spMkLst>
            <pc:docMk/>
            <pc:sldMk cId="3761885519" sldId="303"/>
            <ac:spMk id="296" creationId="{00000000-0000-0000-0000-000000000000}"/>
          </ac:spMkLst>
        </pc:spChg>
        <pc:spChg chg="del">
          <ac:chgData name="ANA SOUZA (TEGPORTO.COM.BR)" userId="4e71cbe6-a119-437d-a7da-28b8e7511891" providerId="ADAL" clId="{D0FE9524-6C84-4278-AA9A-1DBD36074EF6}" dt="2023-02-28T14:45:31.470" v="3732" actId="478"/>
          <ac:spMkLst>
            <pc:docMk/>
            <pc:sldMk cId="3761885519" sldId="303"/>
            <ac:spMk id="297" creationId="{00000000-0000-0000-0000-000000000000}"/>
          </ac:spMkLst>
        </pc:spChg>
        <pc:spChg chg="del">
          <ac:chgData name="ANA SOUZA (TEGPORTO.COM.BR)" userId="4e71cbe6-a119-437d-a7da-28b8e7511891" providerId="ADAL" clId="{D0FE9524-6C84-4278-AA9A-1DBD36074EF6}" dt="2023-02-28T14:45:31.470" v="3732" actId="478"/>
          <ac:spMkLst>
            <pc:docMk/>
            <pc:sldMk cId="3761885519" sldId="303"/>
            <ac:spMk id="298" creationId="{00000000-0000-0000-0000-000000000000}"/>
          </ac:spMkLst>
        </pc:spChg>
        <pc:spChg chg="del">
          <ac:chgData name="ANA SOUZA (TEGPORTO.COM.BR)" userId="4e71cbe6-a119-437d-a7da-28b8e7511891" providerId="ADAL" clId="{D0FE9524-6C84-4278-AA9A-1DBD36074EF6}" dt="2023-02-28T14:45:31.470" v="3732" actId="478"/>
          <ac:spMkLst>
            <pc:docMk/>
            <pc:sldMk cId="3761885519" sldId="303"/>
            <ac:spMk id="300" creationId="{00000000-0000-0000-0000-000000000000}"/>
          </ac:spMkLst>
        </pc:spChg>
        <pc:spChg chg="del">
          <ac:chgData name="ANA SOUZA (TEGPORTO.COM.BR)" userId="4e71cbe6-a119-437d-a7da-28b8e7511891" providerId="ADAL" clId="{D0FE9524-6C84-4278-AA9A-1DBD36074EF6}" dt="2023-02-28T14:45:31.470" v="3732" actId="478"/>
          <ac:spMkLst>
            <pc:docMk/>
            <pc:sldMk cId="3761885519" sldId="303"/>
            <ac:spMk id="301" creationId="{00000000-0000-0000-0000-000000000000}"/>
          </ac:spMkLst>
        </pc:spChg>
        <pc:spChg chg="del">
          <ac:chgData name="ANA SOUZA (TEGPORTO.COM.BR)" userId="4e71cbe6-a119-437d-a7da-28b8e7511891" providerId="ADAL" clId="{D0FE9524-6C84-4278-AA9A-1DBD36074EF6}" dt="2023-02-28T14:45:31.470" v="3732" actId="478"/>
          <ac:spMkLst>
            <pc:docMk/>
            <pc:sldMk cId="3761885519" sldId="303"/>
            <ac:spMk id="302" creationId="{00000000-0000-0000-0000-000000000000}"/>
          </ac:spMkLst>
        </pc:spChg>
        <pc:picChg chg="del">
          <ac:chgData name="ANA SOUZA (TEGPORTO.COM.BR)" userId="4e71cbe6-a119-437d-a7da-28b8e7511891" providerId="ADAL" clId="{D0FE9524-6C84-4278-AA9A-1DBD36074EF6}" dt="2023-02-28T14:45:31.470" v="3732" actId="478"/>
          <ac:picMkLst>
            <pc:docMk/>
            <pc:sldMk cId="3761885519" sldId="303"/>
            <ac:picMk id="11" creationId="{FD098E99-E475-408E-93BC-CCB8DB03C86D}"/>
          </ac:picMkLst>
        </pc:picChg>
        <pc:picChg chg="del">
          <ac:chgData name="ANA SOUZA (TEGPORTO.COM.BR)" userId="4e71cbe6-a119-437d-a7da-28b8e7511891" providerId="ADAL" clId="{D0FE9524-6C84-4278-AA9A-1DBD36074EF6}" dt="2023-02-28T14:45:31.470" v="3732" actId="478"/>
          <ac:picMkLst>
            <pc:docMk/>
            <pc:sldMk cId="3761885519" sldId="303"/>
            <ac:picMk id="12" creationId="{47920992-7981-47A5-BCAF-2A28CF956654}"/>
          </ac:picMkLst>
        </pc:picChg>
        <pc:picChg chg="del">
          <ac:chgData name="ANA SOUZA (TEGPORTO.COM.BR)" userId="4e71cbe6-a119-437d-a7da-28b8e7511891" providerId="ADAL" clId="{D0FE9524-6C84-4278-AA9A-1DBD36074EF6}" dt="2023-02-28T14:45:31.470" v="3732" actId="478"/>
          <ac:picMkLst>
            <pc:docMk/>
            <pc:sldMk cId="3761885519" sldId="303"/>
            <ac:picMk id="13" creationId="{AF7FC817-92C5-458A-8848-FD1933022503}"/>
          </ac:picMkLst>
        </pc:picChg>
        <pc:picChg chg="del">
          <ac:chgData name="ANA SOUZA (TEGPORTO.COM.BR)" userId="4e71cbe6-a119-437d-a7da-28b8e7511891" providerId="ADAL" clId="{D0FE9524-6C84-4278-AA9A-1DBD36074EF6}" dt="2023-02-28T14:45:31.470" v="3732" actId="478"/>
          <ac:picMkLst>
            <pc:docMk/>
            <pc:sldMk cId="3761885519" sldId="303"/>
            <ac:picMk id="14" creationId="{902C9793-4B27-49B1-A93B-9564E6B53363}"/>
          </ac:picMkLst>
        </pc:picChg>
        <pc:picChg chg="del">
          <ac:chgData name="ANA SOUZA (TEGPORTO.COM.BR)" userId="4e71cbe6-a119-437d-a7da-28b8e7511891" providerId="ADAL" clId="{D0FE9524-6C84-4278-AA9A-1DBD36074EF6}" dt="2023-02-28T14:45:31.470" v="3732" actId="478"/>
          <ac:picMkLst>
            <pc:docMk/>
            <pc:sldMk cId="3761885519" sldId="303"/>
            <ac:picMk id="15" creationId="{B5410902-3C78-46D2-99FB-A166E8F56853}"/>
          </ac:picMkLst>
        </pc:picChg>
        <pc:picChg chg="del">
          <ac:chgData name="ANA SOUZA (TEGPORTO.COM.BR)" userId="4e71cbe6-a119-437d-a7da-28b8e7511891" providerId="ADAL" clId="{D0FE9524-6C84-4278-AA9A-1DBD36074EF6}" dt="2023-02-28T14:45:31.470" v="3732" actId="478"/>
          <ac:picMkLst>
            <pc:docMk/>
            <pc:sldMk cId="3761885519" sldId="303"/>
            <ac:picMk id="16" creationId="{65719D73-13A7-4627-AEC0-9E38359D2421}"/>
          </ac:picMkLst>
        </pc:picChg>
      </pc:sldChg>
      <pc:sldChg chg="addSp delSp modSp add mod">
        <pc:chgData name="ANA SOUZA (TEGPORTO.COM.BR)" userId="4e71cbe6-a119-437d-a7da-28b8e7511891" providerId="ADAL" clId="{D0FE9524-6C84-4278-AA9A-1DBD36074EF6}" dt="2023-03-06T16:38:21.485" v="5100" actId="255"/>
        <pc:sldMkLst>
          <pc:docMk/>
          <pc:sldMk cId="2733005448" sldId="304"/>
        </pc:sldMkLst>
        <pc:spChg chg="add del mod">
          <ac:chgData name="ANA SOUZA (TEGPORTO.COM.BR)" userId="4e71cbe6-a119-437d-a7da-28b8e7511891" providerId="ADAL" clId="{D0FE9524-6C84-4278-AA9A-1DBD36074EF6}" dt="2023-02-28T16:38:07.629" v="3800" actId="478"/>
          <ac:spMkLst>
            <pc:docMk/>
            <pc:sldMk cId="2733005448" sldId="304"/>
            <ac:spMk id="3" creationId="{BECB64E6-CD43-4944-AF1C-E51E9D0BDABA}"/>
          </ac:spMkLst>
        </pc:spChg>
        <pc:spChg chg="add del mod">
          <ac:chgData name="ANA SOUZA (TEGPORTO.COM.BR)" userId="4e71cbe6-a119-437d-a7da-28b8e7511891" providerId="ADAL" clId="{D0FE9524-6C84-4278-AA9A-1DBD36074EF6}" dt="2023-02-28T16:42:18.615" v="3836" actId="478"/>
          <ac:spMkLst>
            <pc:docMk/>
            <pc:sldMk cId="2733005448" sldId="304"/>
            <ac:spMk id="5" creationId="{BB2F73E9-CC3E-4CE3-AD68-7BACF2E74A2C}"/>
          </ac:spMkLst>
        </pc:spChg>
        <pc:spChg chg="del">
          <ac:chgData name="ANA SOUZA (TEGPORTO.COM.BR)" userId="4e71cbe6-a119-437d-a7da-28b8e7511891" providerId="ADAL" clId="{D0FE9524-6C84-4278-AA9A-1DBD36074EF6}" dt="2023-02-28T16:38:10.024" v="3801" actId="478"/>
          <ac:spMkLst>
            <pc:docMk/>
            <pc:sldMk cId="2733005448" sldId="304"/>
            <ac:spMk id="7" creationId="{A889A2CC-7097-456F-8C27-13FA9FE113E7}"/>
          </ac:spMkLst>
        </pc:spChg>
        <pc:spChg chg="add del mod">
          <ac:chgData name="ANA SOUZA (TEGPORTO.COM.BR)" userId="4e71cbe6-a119-437d-a7da-28b8e7511891" providerId="ADAL" clId="{D0FE9524-6C84-4278-AA9A-1DBD36074EF6}" dt="2023-02-28T16:42:16.559" v="3835" actId="478"/>
          <ac:spMkLst>
            <pc:docMk/>
            <pc:sldMk cId="2733005448" sldId="304"/>
            <ac:spMk id="11" creationId="{E0126B95-6986-43B7-9B77-CE5E85223F5D}"/>
          </ac:spMkLst>
        </pc:spChg>
        <pc:spChg chg="del">
          <ac:chgData name="ANA SOUZA (TEGPORTO.COM.BR)" userId="4e71cbe6-a119-437d-a7da-28b8e7511891" providerId="ADAL" clId="{D0FE9524-6C84-4278-AA9A-1DBD36074EF6}" dt="2023-02-28T16:38:05.179" v="3799" actId="478"/>
          <ac:spMkLst>
            <pc:docMk/>
            <pc:sldMk cId="2733005448" sldId="304"/>
            <ac:spMk id="12" creationId="{06468379-4185-4EA7-BB7F-1A02E901C03F}"/>
          </ac:spMkLst>
        </pc:spChg>
        <pc:spChg chg="del">
          <ac:chgData name="ANA SOUZA (TEGPORTO.COM.BR)" userId="4e71cbe6-a119-437d-a7da-28b8e7511891" providerId="ADAL" clId="{D0FE9524-6C84-4278-AA9A-1DBD36074EF6}" dt="2023-02-28T16:38:05.179" v="3799" actId="478"/>
          <ac:spMkLst>
            <pc:docMk/>
            <pc:sldMk cId="2733005448" sldId="304"/>
            <ac:spMk id="13" creationId="{4C7989E8-FC0B-426E-AD10-2962D8B30882}"/>
          </ac:spMkLst>
        </pc:spChg>
        <pc:spChg chg="add mod">
          <ac:chgData name="ANA SOUZA (TEGPORTO.COM.BR)" userId="4e71cbe6-a119-437d-a7da-28b8e7511891" providerId="ADAL" clId="{D0FE9524-6C84-4278-AA9A-1DBD36074EF6}" dt="2023-02-28T16:57:14.709" v="5093" actId="1035"/>
          <ac:spMkLst>
            <pc:docMk/>
            <pc:sldMk cId="2733005448" sldId="304"/>
            <ac:spMk id="14" creationId="{9B754F16-DC8F-4DAA-8B53-CD748DD5681E}"/>
          </ac:spMkLst>
        </pc:spChg>
        <pc:spChg chg="add del mod">
          <ac:chgData name="ANA SOUZA (TEGPORTO.COM.BR)" userId="4e71cbe6-a119-437d-a7da-28b8e7511891" providerId="ADAL" clId="{D0FE9524-6C84-4278-AA9A-1DBD36074EF6}" dt="2023-02-28T16:42:09.007" v="3832" actId="478"/>
          <ac:spMkLst>
            <pc:docMk/>
            <pc:sldMk cId="2733005448" sldId="304"/>
            <ac:spMk id="15" creationId="{16889FB6-6538-4CAD-AEC4-8E991D555365}"/>
          </ac:spMkLst>
        </pc:spChg>
        <pc:spChg chg="add mod">
          <ac:chgData name="ANA SOUZA (TEGPORTO.COM.BR)" userId="4e71cbe6-a119-437d-a7da-28b8e7511891" providerId="ADAL" clId="{D0FE9524-6C84-4278-AA9A-1DBD36074EF6}" dt="2023-03-06T16:38:21.485" v="5100" actId="255"/>
          <ac:spMkLst>
            <pc:docMk/>
            <pc:sldMk cId="2733005448" sldId="304"/>
            <ac:spMk id="16" creationId="{23DB0320-08F2-4A52-8C19-D3BE67102565}"/>
          </ac:spMkLst>
        </pc:spChg>
        <pc:spChg chg="mod">
          <ac:chgData name="ANA SOUZA (TEGPORTO.COM.BR)" userId="4e71cbe6-a119-437d-a7da-28b8e7511891" providerId="ADAL" clId="{D0FE9524-6C84-4278-AA9A-1DBD36074EF6}" dt="2023-02-28T16:57:18.326" v="5095" actId="1035"/>
          <ac:spMkLst>
            <pc:docMk/>
            <pc:sldMk cId="2733005448" sldId="304"/>
            <ac:spMk id="71" creationId="{00000000-0000-0000-0000-000000000000}"/>
          </ac:spMkLst>
        </pc:spChg>
        <pc:spChg chg="del">
          <ac:chgData name="ANA SOUZA (TEGPORTO.COM.BR)" userId="4e71cbe6-a119-437d-a7da-28b8e7511891" providerId="ADAL" clId="{D0FE9524-6C84-4278-AA9A-1DBD36074EF6}" dt="2023-02-28T16:38:05.179" v="3799" actId="478"/>
          <ac:spMkLst>
            <pc:docMk/>
            <pc:sldMk cId="2733005448" sldId="304"/>
            <ac:spMk id="73" creationId="{00000000-0000-0000-0000-000000000000}"/>
          </ac:spMkLst>
        </pc:spChg>
        <pc:picChg chg="add mod">
          <ac:chgData name="ANA SOUZA (TEGPORTO.COM.BR)" userId="4e71cbe6-a119-437d-a7da-28b8e7511891" providerId="ADAL" clId="{D0FE9524-6C84-4278-AA9A-1DBD36074EF6}" dt="2023-02-28T16:38:16.688" v="3805" actId="1076"/>
          <ac:picMkLst>
            <pc:docMk/>
            <pc:sldMk cId="2733005448" sldId="304"/>
            <ac:picMk id="10" creationId="{910164B3-8CA9-4C9A-AE23-24F0542D387E}"/>
          </ac:picMkLst>
        </pc:picChg>
      </pc:sldChg>
      <pc:sldChg chg="mod modShow">
        <pc:chgData name="ANA SOUZA (TEGPORTO.COM.BR)" userId="4e71cbe6-a119-437d-a7da-28b8e7511891" providerId="ADAL" clId="{D0FE9524-6C84-4278-AA9A-1DBD36074EF6}" dt="2023-03-06T16:38:40.866" v="5101" actId="729"/>
        <pc:sldMkLst>
          <pc:docMk/>
          <pc:sldMk cId="2369404040" sldId="323"/>
        </pc:sldMkLst>
      </pc:sldChg>
      <pc:sldChg chg="mod modShow">
        <pc:chgData name="ANA SOUZA (TEGPORTO.COM.BR)" userId="4e71cbe6-a119-437d-a7da-28b8e7511891" providerId="ADAL" clId="{D0FE9524-6C84-4278-AA9A-1DBD36074EF6}" dt="2023-03-06T16:38:47.372" v="5102" actId="729"/>
        <pc:sldMkLst>
          <pc:docMk/>
          <pc:sldMk cId="4051052709" sldId="324"/>
        </pc:sldMkLst>
      </pc:sldChg>
      <pc:sldChg chg="mod modShow">
        <pc:chgData name="ANA SOUZA (TEGPORTO.COM.BR)" userId="4e71cbe6-a119-437d-a7da-28b8e7511891" providerId="ADAL" clId="{D0FE9524-6C84-4278-AA9A-1DBD36074EF6}" dt="2023-03-06T16:38:49.755" v="5103" actId="729"/>
        <pc:sldMkLst>
          <pc:docMk/>
          <pc:sldMk cId="1343388522" sldId="325"/>
        </pc:sldMkLst>
      </pc:sldChg>
    </pc:docChg>
  </pc:docChgLst>
  <pc:docChgLst>
    <pc:chgData name="ANA SOUZA (TEGPORTO.COM.BR)" userId="4e71cbe6-a119-437d-a7da-28b8e7511891" providerId="ADAL" clId="{D656F54D-BF07-4F62-9958-90AD9D762DCA}"/>
    <pc:docChg chg="undo redo custSel addSld delSld modSld sldOrd">
      <pc:chgData name="ANA SOUZA (TEGPORTO.COM.BR)" userId="4e71cbe6-a119-437d-a7da-28b8e7511891" providerId="ADAL" clId="{D656F54D-BF07-4F62-9958-90AD9D762DCA}" dt="2023-03-23T11:11:30.599" v="8926" actId="790"/>
      <pc:docMkLst>
        <pc:docMk/>
      </pc:docMkLst>
      <pc:sldChg chg="addSp delSp modSp del mod modAnim">
        <pc:chgData name="ANA SOUZA (TEGPORTO.COM.BR)" userId="4e71cbe6-a119-437d-a7da-28b8e7511891" providerId="ADAL" clId="{D656F54D-BF07-4F62-9958-90AD9D762DCA}" dt="2023-03-21T16:35:42.280" v="7854" actId="2696"/>
        <pc:sldMkLst>
          <pc:docMk/>
          <pc:sldMk cId="0" sldId="256"/>
        </pc:sldMkLst>
        <pc:spChg chg="mod ord">
          <ac:chgData name="ANA SOUZA (TEGPORTO.COM.BR)" userId="4e71cbe6-a119-437d-a7da-28b8e7511891" providerId="ADAL" clId="{D656F54D-BF07-4F62-9958-90AD9D762DCA}" dt="2023-03-21T14:02:33.393" v="7656" actId="20578"/>
          <ac:spMkLst>
            <pc:docMk/>
            <pc:sldMk cId="0" sldId="256"/>
            <ac:spMk id="11" creationId="{9A3CF255-E46C-49FF-AAA2-83007866A923}"/>
          </ac:spMkLst>
        </pc:spChg>
        <pc:spChg chg="mod ord">
          <ac:chgData name="ANA SOUZA (TEGPORTO.COM.BR)" userId="4e71cbe6-a119-437d-a7da-28b8e7511891" providerId="ADAL" clId="{D656F54D-BF07-4F62-9958-90AD9D762DCA}" dt="2023-03-20T13:07:11.944" v="6914" actId="255"/>
          <ac:spMkLst>
            <pc:docMk/>
            <pc:sldMk cId="0" sldId="256"/>
            <ac:spMk id="60" creationId="{00000000-0000-0000-0000-000000000000}"/>
          </ac:spMkLst>
        </pc:spChg>
        <pc:picChg chg="mod ord">
          <ac:chgData name="ANA SOUZA (TEGPORTO.COM.BR)" userId="4e71cbe6-a119-437d-a7da-28b8e7511891" providerId="ADAL" clId="{D656F54D-BF07-4F62-9958-90AD9D762DCA}" dt="2023-03-13T16:47:58.173" v="3543" actId="167"/>
          <ac:picMkLst>
            <pc:docMk/>
            <pc:sldMk cId="0" sldId="256"/>
            <ac:picMk id="64" creationId="{00000000-0000-0000-0000-000000000000}"/>
          </ac:picMkLst>
        </pc:picChg>
        <pc:picChg chg="add del">
          <ac:chgData name="ANA SOUZA (TEGPORTO.COM.BR)" userId="4e71cbe6-a119-437d-a7da-28b8e7511891" providerId="ADAL" clId="{D656F54D-BF07-4F62-9958-90AD9D762DCA}" dt="2023-03-15T14:03:26.286" v="4555" actId="478"/>
          <ac:picMkLst>
            <pc:docMk/>
            <pc:sldMk cId="0" sldId="256"/>
            <ac:picMk id="65" creationId="{00000000-0000-0000-0000-000000000000}"/>
          </ac:picMkLst>
        </pc:picChg>
        <pc:picChg chg="add del">
          <ac:chgData name="ANA SOUZA (TEGPORTO.COM.BR)" userId="4e71cbe6-a119-437d-a7da-28b8e7511891" providerId="ADAL" clId="{D656F54D-BF07-4F62-9958-90AD9D762DCA}" dt="2023-03-15T14:03:26.146" v="4554" actId="478"/>
          <ac:picMkLst>
            <pc:docMk/>
            <pc:sldMk cId="0" sldId="256"/>
            <ac:picMk id="66" creationId="{00000000-0000-0000-0000-000000000000}"/>
          </ac:picMkLst>
        </pc:picChg>
        <pc:picChg chg="add mod">
          <ac:chgData name="ANA SOUZA (TEGPORTO.COM.BR)" userId="4e71cbe6-a119-437d-a7da-28b8e7511891" providerId="ADAL" clId="{D656F54D-BF07-4F62-9958-90AD9D762DCA}" dt="2023-03-15T14:03:55.809" v="4567"/>
          <ac:picMkLst>
            <pc:docMk/>
            <pc:sldMk cId="0" sldId="256"/>
            <ac:picMk id="1026" creationId="{6B339FEA-E0F5-4357-8F27-2D00E51478F7}"/>
          </ac:picMkLst>
        </pc:picChg>
      </pc:sldChg>
      <pc:sldChg chg="modSp del mod modShow">
        <pc:chgData name="ANA SOUZA (TEGPORTO.COM.BR)" userId="4e71cbe6-a119-437d-a7da-28b8e7511891" providerId="ADAL" clId="{D656F54D-BF07-4F62-9958-90AD9D762DCA}" dt="2023-03-21T16:31:47.710" v="7808" actId="2696"/>
        <pc:sldMkLst>
          <pc:docMk/>
          <pc:sldMk cId="0" sldId="257"/>
        </pc:sldMkLst>
        <pc:spChg chg="mod">
          <ac:chgData name="ANA SOUZA (TEGPORTO.COM.BR)" userId="4e71cbe6-a119-437d-a7da-28b8e7511891" providerId="ADAL" clId="{D656F54D-BF07-4F62-9958-90AD9D762DCA}" dt="2023-03-15T14:09:18.011" v="4708" actId="1036"/>
          <ac:spMkLst>
            <pc:docMk/>
            <pc:sldMk cId="0" sldId="257"/>
            <ac:spMk id="7" creationId="{A889A2CC-7097-456F-8C27-13FA9FE113E7}"/>
          </ac:spMkLst>
        </pc:spChg>
        <pc:spChg chg="mod">
          <ac:chgData name="ANA SOUZA (TEGPORTO.COM.BR)" userId="4e71cbe6-a119-437d-a7da-28b8e7511891" providerId="ADAL" clId="{D656F54D-BF07-4F62-9958-90AD9D762DCA}" dt="2023-03-15T16:12:24.126" v="6886" actId="404"/>
          <ac:spMkLst>
            <pc:docMk/>
            <pc:sldMk cId="0" sldId="257"/>
            <ac:spMk id="12" creationId="{06468379-4185-4EA7-BB7F-1A02E901C03F}"/>
          </ac:spMkLst>
        </pc:spChg>
        <pc:spChg chg="mod">
          <ac:chgData name="ANA SOUZA (TEGPORTO.COM.BR)" userId="4e71cbe6-a119-437d-a7da-28b8e7511891" providerId="ADAL" clId="{D656F54D-BF07-4F62-9958-90AD9D762DCA}" dt="2023-03-15T16:12:24.126" v="6886" actId="404"/>
          <ac:spMkLst>
            <pc:docMk/>
            <pc:sldMk cId="0" sldId="257"/>
            <ac:spMk id="13" creationId="{4C7989E8-FC0B-426E-AD10-2962D8B30882}"/>
          </ac:spMkLst>
        </pc:spChg>
        <pc:spChg chg="mod">
          <ac:chgData name="ANA SOUZA (TEGPORTO.COM.BR)" userId="4e71cbe6-a119-437d-a7da-28b8e7511891" providerId="ADAL" clId="{D656F54D-BF07-4F62-9958-90AD9D762DCA}" dt="2023-03-15T16:12:24.126" v="6886" actId="404"/>
          <ac:spMkLst>
            <pc:docMk/>
            <pc:sldMk cId="0" sldId="257"/>
            <ac:spMk id="73" creationId="{00000000-0000-0000-0000-000000000000}"/>
          </ac:spMkLst>
        </pc:spChg>
      </pc:sldChg>
      <pc:sldChg chg="del mod modShow">
        <pc:chgData name="ANA SOUZA (TEGPORTO.COM.BR)" userId="4e71cbe6-a119-437d-a7da-28b8e7511891" providerId="ADAL" clId="{D656F54D-BF07-4F62-9958-90AD9D762DCA}" dt="2023-03-13T14:54:29.933" v="2965" actId="2696"/>
        <pc:sldMkLst>
          <pc:docMk/>
          <pc:sldMk cId="0" sldId="259"/>
        </pc:sldMkLst>
      </pc:sldChg>
      <pc:sldChg chg="del mod modShow">
        <pc:chgData name="ANA SOUZA (TEGPORTO.COM.BR)" userId="4e71cbe6-a119-437d-a7da-28b8e7511891" providerId="ADAL" clId="{D656F54D-BF07-4F62-9958-90AD9D762DCA}" dt="2023-03-13T14:54:27.509" v="2964" actId="2696"/>
        <pc:sldMkLst>
          <pc:docMk/>
          <pc:sldMk cId="0" sldId="260"/>
        </pc:sldMkLst>
      </pc:sldChg>
      <pc:sldChg chg="addSp delSp modSp del mod">
        <pc:chgData name="ANA SOUZA (TEGPORTO.COM.BR)" userId="4e71cbe6-a119-437d-a7da-28b8e7511891" providerId="ADAL" clId="{D656F54D-BF07-4F62-9958-90AD9D762DCA}" dt="2023-03-21T14:04:38.575" v="7661" actId="47"/>
        <pc:sldMkLst>
          <pc:docMk/>
          <pc:sldMk cId="0" sldId="262"/>
        </pc:sldMkLst>
        <pc:spChg chg="add del">
          <ac:chgData name="ANA SOUZA (TEGPORTO.COM.BR)" userId="4e71cbe6-a119-437d-a7da-28b8e7511891" providerId="ADAL" clId="{D656F54D-BF07-4F62-9958-90AD9D762DCA}" dt="2023-03-21T14:03:22.193" v="7660" actId="21"/>
          <ac:spMkLst>
            <pc:docMk/>
            <pc:sldMk cId="0" sldId="262"/>
            <ac:spMk id="111" creationId="{00000000-0000-0000-0000-000000000000}"/>
          </ac:spMkLst>
        </pc:spChg>
        <pc:spChg chg="add del mod">
          <ac:chgData name="ANA SOUZA (TEGPORTO.COM.BR)" userId="4e71cbe6-a119-437d-a7da-28b8e7511891" providerId="ADAL" clId="{D656F54D-BF07-4F62-9958-90AD9D762DCA}" dt="2023-03-21T14:03:22.193" v="7660" actId="21"/>
          <ac:spMkLst>
            <pc:docMk/>
            <pc:sldMk cId="0" sldId="262"/>
            <ac:spMk id="112" creationId="{00000000-0000-0000-0000-000000000000}"/>
          </ac:spMkLst>
        </pc:spChg>
        <pc:spChg chg="add del">
          <ac:chgData name="ANA SOUZA (TEGPORTO.COM.BR)" userId="4e71cbe6-a119-437d-a7da-28b8e7511891" providerId="ADAL" clId="{D656F54D-BF07-4F62-9958-90AD9D762DCA}" dt="2023-03-21T14:03:22.193" v="7660" actId="21"/>
          <ac:spMkLst>
            <pc:docMk/>
            <pc:sldMk cId="0" sldId="262"/>
            <ac:spMk id="128" creationId="{00000000-0000-0000-0000-000000000000}"/>
          </ac:spMkLst>
        </pc:spChg>
        <pc:picChg chg="add del">
          <ac:chgData name="ANA SOUZA (TEGPORTO.COM.BR)" userId="4e71cbe6-a119-437d-a7da-28b8e7511891" providerId="ADAL" clId="{D656F54D-BF07-4F62-9958-90AD9D762DCA}" dt="2023-03-21T14:03:22.193" v="7660" actId="21"/>
          <ac:picMkLst>
            <pc:docMk/>
            <pc:sldMk cId="0" sldId="262"/>
            <ac:picMk id="110" creationId="{00000000-0000-0000-0000-000000000000}"/>
          </ac:picMkLst>
        </pc:picChg>
        <pc:picChg chg="add del">
          <ac:chgData name="ANA SOUZA (TEGPORTO.COM.BR)" userId="4e71cbe6-a119-437d-a7da-28b8e7511891" providerId="ADAL" clId="{D656F54D-BF07-4F62-9958-90AD9D762DCA}" dt="2023-03-21T14:03:22.193" v="7660" actId="21"/>
          <ac:picMkLst>
            <pc:docMk/>
            <pc:sldMk cId="0" sldId="262"/>
            <ac:picMk id="114" creationId="{00000000-0000-0000-0000-000000000000}"/>
          </ac:picMkLst>
        </pc:picChg>
        <pc:picChg chg="add del">
          <ac:chgData name="ANA SOUZA (TEGPORTO.COM.BR)" userId="4e71cbe6-a119-437d-a7da-28b8e7511891" providerId="ADAL" clId="{D656F54D-BF07-4F62-9958-90AD9D762DCA}" dt="2023-03-21T14:03:22.193" v="7660" actId="21"/>
          <ac:picMkLst>
            <pc:docMk/>
            <pc:sldMk cId="0" sldId="262"/>
            <ac:picMk id="115" creationId="{00000000-0000-0000-0000-000000000000}"/>
          </ac:picMkLst>
        </pc:picChg>
        <pc:picChg chg="add del">
          <ac:chgData name="ANA SOUZA (TEGPORTO.COM.BR)" userId="4e71cbe6-a119-437d-a7da-28b8e7511891" providerId="ADAL" clId="{D656F54D-BF07-4F62-9958-90AD9D762DCA}" dt="2023-03-21T14:03:22.193" v="7660" actId="21"/>
          <ac:picMkLst>
            <pc:docMk/>
            <pc:sldMk cId="0" sldId="262"/>
            <ac:picMk id="116" creationId="{00000000-0000-0000-0000-000000000000}"/>
          </ac:picMkLst>
        </pc:picChg>
        <pc:picChg chg="add del">
          <ac:chgData name="ANA SOUZA (TEGPORTO.COM.BR)" userId="4e71cbe6-a119-437d-a7da-28b8e7511891" providerId="ADAL" clId="{D656F54D-BF07-4F62-9958-90AD9D762DCA}" dt="2023-03-21T14:03:22.193" v="7660" actId="21"/>
          <ac:picMkLst>
            <pc:docMk/>
            <pc:sldMk cId="0" sldId="262"/>
            <ac:picMk id="117" creationId="{00000000-0000-0000-0000-000000000000}"/>
          </ac:picMkLst>
        </pc:picChg>
        <pc:picChg chg="add del">
          <ac:chgData name="ANA SOUZA (TEGPORTO.COM.BR)" userId="4e71cbe6-a119-437d-a7da-28b8e7511891" providerId="ADAL" clId="{D656F54D-BF07-4F62-9958-90AD9D762DCA}" dt="2023-03-21T14:03:22.193" v="7660" actId="21"/>
          <ac:picMkLst>
            <pc:docMk/>
            <pc:sldMk cId="0" sldId="262"/>
            <ac:picMk id="118" creationId="{00000000-0000-0000-0000-000000000000}"/>
          </ac:picMkLst>
        </pc:picChg>
        <pc:picChg chg="add del">
          <ac:chgData name="ANA SOUZA (TEGPORTO.COM.BR)" userId="4e71cbe6-a119-437d-a7da-28b8e7511891" providerId="ADAL" clId="{D656F54D-BF07-4F62-9958-90AD9D762DCA}" dt="2023-03-21T14:03:22.193" v="7660" actId="21"/>
          <ac:picMkLst>
            <pc:docMk/>
            <pc:sldMk cId="0" sldId="262"/>
            <ac:picMk id="119" creationId="{00000000-0000-0000-0000-000000000000}"/>
          </ac:picMkLst>
        </pc:picChg>
        <pc:picChg chg="add del">
          <ac:chgData name="ANA SOUZA (TEGPORTO.COM.BR)" userId="4e71cbe6-a119-437d-a7da-28b8e7511891" providerId="ADAL" clId="{D656F54D-BF07-4F62-9958-90AD9D762DCA}" dt="2023-03-21T14:03:22.193" v="7660" actId="21"/>
          <ac:picMkLst>
            <pc:docMk/>
            <pc:sldMk cId="0" sldId="262"/>
            <ac:picMk id="122" creationId="{00000000-0000-0000-0000-000000000000}"/>
          </ac:picMkLst>
        </pc:picChg>
        <pc:picChg chg="add del">
          <ac:chgData name="ANA SOUZA (TEGPORTO.COM.BR)" userId="4e71cbe6-a119-437d-a7da-28b8e7511891" providerId="ADAL" clId="{D656F54D-BF07-4F62-9958-90AD9D762DCA}" dt="2023-03-21T14:03:22.193" v="7660" actId="21"/>
          <ac:picMkLst>
            <pc:docMk/>
            <pc:sldMk cId="0" sldId="262"/>
            <ac:picMk id="125" creationId="{00000000-0000-0000-0000-000000000000}"/>
          </ac:picMkLst>
        </pc:picChg>
        <pc:picChg chg="add del">
          <ac:chgData name="ANA SOUZA (TEGPORTO.COM.BR)" userId="4e71cbe6-a119-437d-a7da-28b8e7511891" providerId="ADAL" clId="{D656F54D-BF07-4F62-9958-90AD9D762DCA}" dt="2023-03-21T14:03:22.193" v="7660" actId="21"/>
          <ac:picMkLst>
            <pc:docMk/>
            <pc:sldMk cId="0" sldId="262"/>
            <ac:picMk id="126" creationId="{00000000-0000-0000-0000-000000000000}"/>
          </ac:picMkLst>
        </pc:picChg>
        <pc:picChg chg="del">
          <ac:chgData name="ANA SOUZA (TEGPORTO.COM.BR)" userId="4e71cbe6-a119-437d-a7da-28b8e7511891" providerId="ADAL" clId="{D656F54D-BF07-4F62-9958-90AD9D762DCA}" dt="2023-03-21T14:03:22.193" v="7660" actId="21"/>
          <ac:picMkLst>
            <pc:docMk/>
            <pc:sldMk cId="0" sldId="262"/>
            <ac:picMk id="127" creationId="{00000000-0000-0000-0000-000000000000}"/>
          </ac:picMkLst>
        </pc:picChg>
        <pc:cxnChg chg="add del">
          <ac:chgData name="ANA SOUZA (TEGPORTO.COM.BR)" userId="4e71cbe6-a119-437d-a7da-28b8e7511891" providerId="ADAL" clId="{D656F54D-BF07-4F62-9958-90AD9D762DCA}" dt="2023-03-21T14:03:22.193" v="7660" actId="21"/>
          <ac:cxnSpMkLst>
            <pc:docMk/>
            <pc:sldMk cId="0" sldId="262"/>
            <ac:cxnSpMk id="120" creationId="{00000000-0000-0000-0000-000000000000}"/>
          </ac:cxnSpMkLst>
        </pc:cxnChg>
        <pc:cxnChg chg="add del">
          <ac:chgData name="ANA SOUZA (TEGPORTO.COM.BR)" userId="4e71cbe6-a119-437d-a7da-28b8e7511891" providerId="ADAL" clId="{D656F54D-BF07-4F62-9958-90AD9D762DCA}" dt="2023-03-21T14:03:22.193" v="7660" actId="21"/>
          <ac:cxnSpMkLst>
            <pc:docMk/>
            <pc:sldMk cId="0" sldId="262"/>
            <ac:cxnSpMk id="121" creationId="{00000000-0000-0000-0000-000000000000}"/>
          </ac:cxnSpMkLst>
        </pc:cxnChg>
        <pc:cxnChg chg="add del">
          <ac:chgData name="ANA SOUZA (TEGPORTO.COM.BR)" userId="4e71cbe6-a119-437d-a7da-28b8e7511891" providerId="ADAL" clId="{D656F54D-BF07-4F62-9958-90AD9D762DCA}" dt="2023-03-21T14:03:22.193" v="7660" actId="21"/>
          <ac:cxnSpMkLst>
            <pc:docMk/>
            <pc:sldMk cId="0" sldId="262"/>
            <ac:cxnSpMk id="123" creationId="{00000000-0000-0000-0000-000000000000}"/>
          </ac:cxnSpMkLst>
        </pc:cxnChg>
        <pc:cxnChg chg="add del">
          <ac:chgData name="ANA SOUZA (TEGPORTO.COM.BR)" userId="4e71cbe6-a119-437d-a7da-28b8e7511891" providerId="ADAL" clId="{D656F54D-BF07-4F62-9958-90AD9D762DCA}" dt="2023-03-21T14:03:22.193" v="7660" actId="21"/>
          <ac:cxnSpMkLst>
            <pc:docMk/>
            <pc:sldMk cId="0" sldId="262"/>
            <ac:cxnSpMk id="124" creationId="{00000000-0000-0000-0000-000000000000}"/>
          </ac:cxnSpMkLst>
        </pc:cxnChg>
      </pc:sldChg>
      <pc:sldChg chg="addSp modSp mod modAnim">
        <pc:chgData name="ANA SOUZA (TEGPORTO.COM.BR)" userId="4e71cbe6-a119-437d-a7da-28b8e7511891" providerId="ADAL" clId="{D656F54D-BF07-4F62-9958-90AD9D762DCA}" dt="2023-03-22T11:36:28.656" v="8107"/>
        <pc:sldMkLst>
          <pc:docMk/>
          <pc:sldMk cId="0" sldId="265"/>
        </pc:sldMkLst>
        <pc:spChg chg="mod">
          <ac:chgData name="ANA SOUZA (TEGPORTO.COM.BR)" userId="4e71cbe6-a119-437d-a7da-28b8e7511891" providerId="ADAL" clId="{D656F54D-BF07-4F62-9958-90AD9D762DCA}" dt="2023-03-15T14:06:29.291" v="4647" actId="1076"/>
          <ac:spMkLst>
            <pc:docMk/>
            <pc:sldMk cId="0" sldId="265"/>
            <ac:spMk id="6" creationId="{F425DBEA-0D00-4880-996F-5C346979FE22}"/>
          </ac:spMkLst>
        </pc:spChg>
        <pc:spChg chg="mod">
          <ac:chgData name="ANA SOUZA (TEGPORTO.COM.BR)" userId="4e71cbe6-a119-437d-a7da-28b8e7511891" providerId="ADAL" clId="{D656F54D-BF07-4F62-9958-90AD9D762DCA}" dt="2023-03-21T16:33:12.129" v="7831" actId="6549"/>
          <ac:spMkLst>
            <pc:docMk/>
            <pc:sldMk cId="0" sldId="265"/>
            <ac:spMk id="150" creationId="{00000000-0000-0000-0000-000000000000}"/>
          </ac:spMkLst>
        </pc:spChg>
        <pc:spChg chg="mod">
          <ac:chgData name="ANA SOUZA (TEGPORTO.COM.BR)" userId="4e71cbe6-a119-437d-a7da-28b8e7511891" providerId="ADAL" clId="{D656F54D-BF07-4F62-9958-90AD9D762DCA}" dt="2023-03-15T14:06:17.148" v="4644" actId="1076"/>
          <ac:spMkLst>
            <pc:docMk/>
            <pc:sldMk cId="0" sldId="265"/>
            <ac:spMk id="151" creationId="{00000000-0000-0000-0000-000000000000}"/>
          </ac:spMkLst>
        </pc:spChg>
        <pc:picChg chg="mod">
          <ac:chgData name="ANA SOUZA (TEGPORTO.COM.BR)" userId="4e71cbe6-a119-437d-a7da-28b8e7511891" providerId="ADAL" clId="{D656F54D-BF07-4F62-9958-90AD9D762DCA}" dt="2023-03-15T14:06:21.458" v="4646" actId="1076"/>
          <ac:picMkLst>
            <pc:docMk/>
            <pc:sldMk cId="0" sldId="265"/>
            <ac:picMk id="8" creationId="{C66F09A3-EB44-4105-B484-6BA561E46781}"/>
          </ac:picMkLst>
        </pc:picChg>
        <pc:picChg chg="mod">
          <ac:chgData name="ANA SOUZA (TEGPORTO.COM.BR)" userId="4e71cbe6-a119-437d-a7da-28b8e7511891" providerId="ADAL" clId="{D656F54D-BF07-4F62-9958-90AD9D762DCA}" dt="2023-03-15T14:06:11.479" v="4643" actId="1076"/>
          <ac:picMkLst>
            <pc:docMk/>
            <pc:sldMk cId="0" sldId="265"/>
            <ac:picMk id="9" creationId="{6270A36B-4CBA-43AF-96B4-5DCE3171BDBC}"/>
          </ac:picMkLst>
        </pc:picChg>
        <pc:picChg chg="add mod">
          <ac:chgData name="ANA SOUZA (TEGPORTO.COM.BR)" userId="4e71cbe6-a119-437d-a7da-28b8e7511891" providerId="ADAL" clId="{D656F54D-BF07-4F62-9958-90AD9D762DCA}" dt="2023-03-21T16:35:46.216" v="7856"/>
          <ac:picMkLst>
            <pc:docMk/>
            <pc:sldMk cId="0" sldId="265"/>
            <ac:picMk id="10" creationId="{E105DFD8-223D-490A-BD1B-B71CE198260D}"/>
          </ac:picMkLst>
        </pc:picChg>
      </pc:sldChg>
      <pc:sldChg chg="del mod modShow">
        <pc:chgData name="ANA SOUZA (TEGPORTO.COM.BR)" userId="4e71cbe6-a119-437d-a7da-28b8e7511891" providerId="ADAL" clId="{D656F54D-BF07-4F62-9958-90AD9D762DCA}" dt="2023-03-15T16:20:43.199" v="6902" actId="2696"/>
        <pc:sldMkLst>
          <pc:docMk/>
          <pc:sldMk cId="0" sldId="266"/>
        </pc:sldMkLst>
      </pc:sldChg>
      <pc:sldChg chg="del mod modShow">
        <pc:chgData name="ANA SOUZA (TEGPORTO.COM.BR)" userId="4e71cbe6-a119-437d-a7da-28b8e7511891" providerId="ADAL" clId="{D656F54D-BF07-4F62-9958-90AD9D762DCA}" dt="2023-03-13T14:54:35.271" v="2966" actId="2696"/>
        <pc:sldMkLst>
          <pc:docMk/>
          <pc:sldMk cId="0" sldId="267"/>
        </pc:sldMkLst>
      </pc:sldChg>
      <pc:sldChg chg="del mod modShow">
        <pc:chgData name="ANA SOUZA (TEGPORTO.COM.BR)" userId="4e71cbe6-a119-437d-a7da-28b8e7511891" providerId="ADAL" clId="{D656F54D-BF07-4F62-9958-90AD9D762DCA}" dt="2023-03-13T14:54:38.115" v="2967" actId="2696"/>
        <pc:sldMkLst>
          <pc:docMk/>
          <pc:sldMk cId="0" sldId="268"/>
        </pc:sldMkLst>
      </pc:sldChg>
      <pc:sldChg chg="del mod modShow">
        <pc:chgData name="ANA SOUZA (TEGPORTO.COM.BR)" userId="4e71cbe6-a119-437d-a7da-28b8e7511891" providerId="ADAL" clId="{D656F54D-BF07-4F62-9958-90AD9D762DCA}" dt="2023-03-13T14:54:47.592" v="2968" actId="2696"/>
        <pc:sldMkLst>
          <pc:docMk/>
          <pc:sldMk cId="0" sldId="269"/>
        </pc:sldMkLst>
      </pc:sldChg>
      <pc:sldChg chg="del mod modShow">
        <pc:chgData name="ANA SOUZA (TEGPORTO.COM.BR)" userId="4e71cbe6-a119-437d-a7da-28b8e7511891" providerId="ADAL" clId="{D656F54D-BF07-4F62-9958-90AD9D762DCA}" dt="2023-03-13T14:54:47.592" v="2968" actId="2696"/>
        <pc:sldMkLst>
          <pc:docMk/>
          <pc:sldMk cId="0" sldId="270"/>
        </pc:sldMkLst>
      </pc:sldChg>
      <pc:sldChg chg="del mod modShow">
        <pc:chgData name="ANA SOUZA (TEGPORTO.COM.BR)" userId="4e71cbe6-a119-437d-a7da-28b8e7511891" providerId="ADAL" clId="{D656F54D-BF07-4F62-9958-90AD9D762DCA}" dt="2023-03-13T14:54:47.592" v="2968" actId="2696"/>
        <pc:sldMkLst>
          <pc:docMk/>
          <pc:sldMk cId="0" sldId="271"/>
        </pc:sldMkLst>
      </pc:sldChg>
      <pc:sldChg chg="del mod modShow">
        <pc:chgData name="ANA SOUZA (TEGPORTO.COM.BR)" userId="4e71cbe6-a119-437d-a7da-28b8e7511891" providerId="ADAL" clId="{D656F54D-BF07-4F62-9958-90AD9D762DCA}" dt="2023-03-13T14:54:47.592" v="2968" actId="2696"/>
        <pc:sldMkLst>
          <pc:docMk/>
          <pc:sldMk cId="0" sldId="272"/>
        </pc:sldMkLst>
      </pc:sldChg>
      <pc:sldChg chg="addSp modSp mod">
        <pc:chgData name="ANA SOUZA (TEGPORTO.COM.BR)" userId="4e71cbe6-a119-437d-a7da-28b8e7511891" providerId="ADAL" clId="{D656F54D-BF07-4F62-9958-90AD9D762DCA}" dt="2023-03-21T16:36:51.092" v="7881"/>
        <pc:sldMkLst>
          <pc:docMk/>
          <pc:sldMk cId="0" sldId="273"/>
        </pc:sldMkLst>
        <pc:spChg chg="mod">
          <ac:chgData name="ANA SOUZA (TEGPORTO.COM.BR)" userId="4e71cbe6-a119-437d-a7da-28b8e7511891" providerId="ADAL" clId="{D656F54D-BF07-4F62-9958-90AD9D762DCA}" dt="2023-03-21T16:34:23.565" v="7842" actId="404"/>
          <ac:spMkLst>
            <pc:docMk/>
            <pc:sldMk cId="0" sldId="273"/>
            <ac:spMk id="295" creationId="{00000000-0000-0000-0000-000000000000}"/>
          </ac:spMkLst>
        </pc:spChg>
        <pc:picChg chg="add mod">
          <ac:chgData name="ANA SOUZA (TEGPORTO.COM.BR)" userId="4e71cbe6-a119-437d-a7da-28b8e7511891" providerId="ADAL" clId="{D656F54D-BF07-4F62-9958-90AD9D762DCA}" dt="2023-03-21T16:36:51.092" v="7881"/>
          <ac:picMkLst>
            <pc:docMk/>
            <pc:sldMk cId="0" sldId="273"/>
            <ac:picMk id="17" creationId="{0E7C4574-E094-4EA4-87C8-ABBAC968939C}"/>
          </ac:picMkLst>
        </pc:picChg>
      </pc:sldChg>
      <pc:sldChg chg="del mod modShow">
        <pc:chgData name="ANA SOUZA (TEGPORTO.COM.BR)" userId="4e71cbe6-a119-437d-a7da-28b8e7511891" providerId="ADAL" clId="{D656F54D-BF07-4F62-9958-90AD9D762DCA}" dt="2023-03-13T14:54:47.592" v="2968" actId="2696"/>
        <pc:sldMkLst>
          <pc:docMk/>
          <pc:sldMk cId="0" sldId="274"/>
        </pc:sldMkLst>
      </pc:sldChg>
      <pc:sldChg chg="del mod modShow">
        <pc:chgData name="ANA SOUZA (TEGPORTO.COM.BR)" userId="4e71cbe6-a119-437d-a7da-28b8e7511891" providerId="ADAL" clId="{D656F54D-BF07-4F62-9958-90AD9D762DCA}" dt="2023-03-13T14:54:47.592" v="2968" actId="2696"/>
        <pc:sldMkLst>
          <pc:docMk/>
          <pc:sldMk cId="0" sldId="275"/>
        </pc:sldMkLst>
      </pc:sldChg>
      <pc:sldChg chg="del mod modShow">
        <pc:chgData name="ANA SOUZA (TEGPORTO.COM.BR)" userId="4e71cbe6-a119-437d-a7da-28b8e7511891" providerId="ADAL" clId="{D656F54D-BF07-4F62-9958-90AD9D762DCA}" dt="2023-03-13T14:54:47.592" v="2968" actId="2696"/>
        <pc:sldMkLst>
          <pc:docMk/>
          <pc:sldMk cId="0" sldId="276"/>
        </pc:sldMkLst>
      </pc:sldChg>
      <pc:sldChg chg="del mod modShow">
        <pc:chgData name="ANA SOUZA (TEGPORTO.COM.BR)" userId="4e71cbe6-a119-437d-a7da-28b8e7511891" providerId="ADAL" clId="{D656F54D-BF07-4F62-9958-90AD9D762DCA}" dt="2023-03-13T14:54:47.592" v="2968" actId="2696"/>
        <pc:sldMkLst>
          <pc:docMk/>
          <pc:sldMk cId="0" sldId="277"/>
        </pc:sldMkLst>
      </pc:sldChg>
      <pc:sldChg chg="del mod modShow">
        <pc:chgData name="ANA SOUZA (TEGPORTO.COM.BR)" userId="4e71cbe6-a119-437d-a7da-28b8e7511891" providerId="ADAL" clId="{D656F54D-BF07-4F62-9958-90AD9D762DCA}" dt="2023-03-13T14:54:50.878" v="2969" actId="2696"/>
        <pc:sldMkLst>
          <pc:docMk/>
          <pc:sldMk cId="0" sldId="282"/>
        </pc:sldMkLst>
      </pc:sldChg>
      <pc:sldChg chg="del mod modShow">
        <pc:chgData name="ANA SOUZA (TEGPORTO.COM.BR)" userId="4e71cbe6-a119-437d-a7da-28b8e7511891" providerId="ADAL" clId="{D656F54D-BF07-4F62-9958-90AD9D762DCA}" dt="2023-03-13T14:55:38.233" v="2970" actId="2696"/>
        <pc:sldMkLst>
          <pc:docMk/>
          <pc:sldMk cId="0" sldId="283"/>
        </pc:sldMkLst>
      </pc:sldChg>
      <pc:sldChg chg="del mod modShow">
        <pc:chgData name="ANA SOUZA (TEGPORTO.COM.BR)" userId="4e71cbe6-a119-437d-a7da-28b8e7511891" providerId="ADAL" clId="{D656F54D-BF07-4F62-9958-90AD9D762DCA}" dt="2023-03-13T14:55:38.233" v="2970" actId="2696"/>
        <pc:sldMkLst>
          <pc:docMk/>
          <pc:sldMk cId="0" sldId="284"/>
        </pc:sldMkLst>
      </pc:sldChg>
      <pc:sldChg chg="del mod modShow">
        <pc:chgData name="ANA SOUZA (TEGPORTO.COM.BR)" userId="4e71cbe6-a119-437d-a7da-28b8e7511891" providerId="ADAL" clId="{D656F54D-BF07-4F62-9958-90AD9D762DCA}" dt="2023-03-13T14:55:38.233" v="2970" actId="2696"/>
        <pc:sldMkLst>
          <pc:docMk/>
          <pc:sldMk cId="0" sldId="285"/>
        </pc:sldMkLst>
      </pc:sldChg>
      <pc:sldChg chg="del mod modShow">
        <pc:chgData name="ANA SOUZA (TEGPORTO.COM.BR)" userId="4e71cbe6-a119-437d-a7da-28b8e7511891" providerId="ADAL" clId="{D656F54D-BF07-4F62-9958-90AD9D762DCA}" dt="2023-03-13T14:55:38.233" v="2970" actId="2696"/>
        <pc:sldMkLst>
          <pc:docMk/>
          <pc:sldMk cId="0" sldId="286"/>
        </pc:sldMkLst>
      </pc:sldChg>
      <pc:sldChg chg="del mod modShow">
        <pc:chgData name="ANA SOUZA (TEGPORTO.COM.BR)" userId="4e71cbe6-a119-437d-a7da-28b8e7511891" providerId="ADAL" clId="{D656F54D-BF07-4F62-9958-90AD9D762DCA}" dt="2023-03-13T14:55:38.233" v="2970" actId="2696"/>
        <pc:sldMkLst>
          <pc:docMk/>
          <pc:sldMk cId="0" sldId="287"/>
        </pc:sldMkLst>
      </pc:sldChg>
      <pc:sldChg chg="del mod modShow">
        <pc:chgData name="ANA SOUZA (TEGPORTO.COM.BR)" userId="4e71cbe6-a119-437d-a7da-28b8e7511891" providerId="ADAL" clId="{D656F54D-BF07-4F62-9958-90AD9D762DCA}" dt="2023-03-13T14:55:38.233" v="2970" actId="2696"/>
        <pc:sldMkLst>
          <pc:docMk/>
          <pc:sldMk cId="0" sldId="289"/>
        </pc:sldMkLst>
      </pc:sldChg>
      <pc:sldChg chg="del mod modShow">
        <pc:chgData name="ANA SOUZA (TEGPORTO.COM.BR)" userId="4e71cbe6-a119-437d-a7da-28b8e7511891" providerId="ADAL" clId="{D656F54D-BF07-4F62-9958-90AD9D762DCA}" dt="2023-03-13T14:55:38.233" v="2970" actId="2696"/>
        <pc:sldMkLst>
          <pc:docMk/>
          <pc:sldMk cId="0" sldId="290"/>
        </pc:sldMkLst>
      </pc:sldChg>
      <pc:sldChg chg="modSp mod modShow">
        <pc:chgData name="ANA SOUZA (TEGPORTO.COM.BR)" userId="4e71cbe6-a119-437d-a7da-28b8e7511891" providerId="ADAL" clId="{D656F54D-BF07-4F62-9958-90AD9D762DCA}" dt="2023-03-15T14:34:46.266" v="5597" actId="1076"/>
        <pc:sldMkLst>
          <pc:docMk/>
          <pc:sldMk cId="0" sldId="291"/>
        </pc:sldMkLst>
        <pc:picChg chg="mod">
          <ac:chgData name="ANA SOUZA (TEGPORTO.COM.BR)" userId="4e71cbe6-a119-437d-a7da-28b8e7511891" providerId="ADAL" clId="{D656F54D-BF07-4F62-9958-90AD9D762DCA}" dt="2023-03-15T14:34:46.266" v="5597" actId="1076"/>
          <ac:picMkLst>
            <pc:docMk/>
            <pc:sldMk cId="0" sldId="291"/>
            <ac:picMk id="690" creationId="{00000000-0000-0000-0000-000000000000}"/>
          </ac:picMkLst>
        </pc:picChg>
      </pc:sldChg>
      <pc:sldChg chg="delSp modSp mod modShow">
        <pc:chgData name="ANA SOUZA (TEGPORTO.COM.BR)" userId="4e71cbe6-a119-437d-a7da-28b8e7511891" providerId="ADAL" clId="{D656F54D-BF07-4F62-9958-90AD9D762DCA}" dt="2023-03-21T14:08:16.554" v="7666" actId="478"/>
        <pc:sldMkLst>
          <pc:docMk/>
          <pc:sldMk cId="0" sldId="292"/>
        </pc:sldMkLst>
        <pc:spChg chg="del">
          <ac:chgData name="ANA SOUZA (TEGPORTO.COM.BR)" userId="4e71cbe6-a119-437d-a7da-28b8e7511891" providerId="ADAL" clId="{D656F54D-BF07-4F62-9958-90AD9D762DCA}" dt="2023-03-21T14:08:16.554" v="7666" actId="478"/>
          <ac:spMkLst>
            <pc:docMk/>
            <pc:sldMk cId="0" sldId="292"/>
            <ac:spMk id="698" creationId="{00000000-0000-0000-0000-000000000000}"/>
          </ac:spMkLst>
        </pc:spChg>
        <pc:spChg chg="mod">
          <ac:chgData name="ANA SOUZA (TEGPORTO.COM.BR)" userId="4e71cbe6-a119-437d-a7da-28b8e7511891" providerId="ADAL" clId="{D656F54D-BF07-4F62-9958-90AD9D762DCA}" dt="2023-03-13T14:55:47.129" v="2971" actId="1076"/>
          <ac:spMkLst>
            <pc:docMk/>
            <pc:sldMk cId="0" sldId="292"/>
            <ac:spMk id="981" creationId="{00000000-0000-0000-0000-000000000000}"/>
          </ac:spMkLst>
        </pc:spChg>
      </pc:sldChg>
      <pc:sldChg chg="mod modShow">
        <pc:chgData name="ANA SOUZA (TEGPORTO.COM.BR)" userId="4e71cbe6-a119-437d-a7da-28b8e7511891" providerId="ADAL" clId="{D656F54D-BF07-4F62-9958-90AD9D762DCA}" dt="2023-03-10T13:59:34.604" v="2090" actId="729"/>
        <pc:sldMkLst>
          <pc:docMk/>
          <pc:sldMk cId="0" sldId="293"/>
        </pc:sldMkLst>
      </pc:sldChg>
      <pc:sldChg chg="delSp modSp del mod modShow">
        <pc:chgData name="ANA SOUZA (TEGPORTO.COM.BR)" userId="4e71cbe6-a119-437d-a7da-28b8e7511891" providerId="ADAL" clId="{D656F54D-BF07-4F62-9958-90AD9D762DCA}" dt="2023-03-21T14:08:30.080" v="7668" actId="2696"/>
        <pc:sldMkLst>
          <pc:docMk/>
          <pc:sldMk cId="0" sldId="294"/>
        </pc:sldMkLst>
        <pc:spChg chg="mod">
          <ac:chgData name="ANA SOUZA (TEGPORTO.COM.BR)" userId="4e71cbe6-a119-437d-a7da-28b8e7511891" providerId="ADAL" clId="{D656F54D-BF07-4F62-9958-90AD9D762DCA}" dt="2023-03-15T14:50:39.048" v="6667" actId="6549"/>
          <ac:spMkLst>
            <pc:docMk/>
            <pc:sldMk cId="0" sldId="294"/>
            <ac:spMk id="1438" creationId="{00000000-0000-0000-0000-000000000000}"/>
          </ac:spMkLst>
        </pc:spChg>
        <pc:spChg chg="del">
          <ac:chgData name="ANA SOUZA (TEGPORTO.COM.BR)" userId="4e71cbe6-a119-437d-a7da-28b8e7511891" providerId="ADAL" clId="{D656F54D-BF07-4F62-9958-90AD9D762DCA}" dt="2023-03-21T14:08:26.282" v="7667" actId="478"/>
          <ac:spMkLst>
            <pc:docMk/>
            <pc:sldMk cId="0" sldId="294"/>
            <ac:spMk id="1440" creationId="{00000000-0000-0000-0000-000000000000}"/>
          </ac:spMkLst>
        </pc:spChg>
      </pc:sldChg>
      <pc:sldChg chg="addSp modSp mod">
        <pc:chgData name="ANA SOUZA (TEGPORTO.COM.BR)" userId="4e71cbe6-a119-437d-a7da-28b8e7511891" providerId="ADAL" clId="{D656F54D-BF07-4F62-9958-90AD9D762DCA}" dt="2023-03-23T11:10:27.508" v="8922" actId="1037"/>
        <pc:sldMkLst>
          <pc:docMk/>
          <pc:sldMk cId="3614363" sldId="296"/>
        </pc:sldMkLst>
        <pc:grpChg chg="mod">
          <ac:chgData name="ANA SOUZA (TEGPORTO.COM.BR)" userId="4e71cbe6-a119-437d-a7da-28b8e7511891" providerId="ADAL" clId="{D656F54D-BF07-4F62-9958-90AD9D762DCA}" dt="2023-03-22T11:35:36.496" v="8067" actId="1038"/>
          <ac:grpSpMkLst>
            <pc:docMk/>
            <pc:sldMk cId="3614363" sldId="296"/>
            <ac:grpSpMk id="2" creationId="{421D9DDD-7F01-41FD-9CE1-076290DE4CCE}"/>
          </ac:grpSpMkLst>
        </pc:grpChg>
        <pc:grpChg chg="mod">
          <ac:chgData name="ANA SOUZA (TEGPORTO.COM.BR)" userId="4e71cbe6-a119-437d-a7da-28b8e7511891" providerId="ADAL" clId="{D656F54D-BF07-4F62-9958-90AD9D762DCA}" dt="2023-03-23T11:10:27.508" v="8922" actId="1037"/>
          <ac:grpSpMkLst>
            <pc:docMk/>
            <pc:sldMk cId="3614363" sldId="296"/>
            <ac:grpSpMk id="3" creationId="{DABF48D6-959B-786F-3A24-48C942BE766A}"/>
          </ac:grpSpMkLst>
        </pc:grpChg>
        <pc:grpChg chg="mod">
          <ac:chgData name="ANA SOUZA (TEGPORTO.COM.BR)" userId="4e71cbe6-a119-437d-a7da-28b8e7511891" providerId="ADAL" clId="{D656F54D-BF07-4F62-9958-90AD9D762DCA}" dt="2023-03-23T11:10:21.258" v="8917" actId="1038"/>
          <ac:grpSpMkLst>
            <pc:docMk/>
            <pc:sldMk cId="3614363" sldId="296"/>
            <ac:grpSpMk id="4" creationId="{32749B5D-51C9-29A7-33BB-CC60166211DF}"/>
          </ac:grpSpMkLst>
        </pc:grpChg>
        <pc:picChg chg="add mod">
          <ac:chgData name="ANA SOUZA (TEGPORTO.COM.BR)" userId="4e71cbe6-a119-437d-a7da-28b8e7511891" providerId="ADAL" clId="{D656F54D-BF07-4F62-9958-90AD9D762DCA}" dt="2023-03-21T16:35:44.531" v="7855"/>
          <ac:picMkLst>
            <pc:docMk/>
            <pc:sldMk cId="3614363" sldId="296"/>
            <ac:picMk id="35" creationId="{BEE62862-8318-4741-8EA2-7915BD622D59}"/>
          </ac:picMkLst>
        </pc:picChg>
      </pc:sldChg>
      <pc:sldChg chg="addSp modSp mod modAnim">
        <pc:chgData name="ANA SOUZA (TEGPORTO.COM.BR)" userId="4e71cbe6-a119-437d-a7da-28b8e7511891" providerId="ADAL" clId="{D656F54D-BF07-4F62-9958-90AD9D762DCA}" dt="2023-03-22T11:36:36.704" v="8109"/>
        <pc:sldMkLst>
          <pc:docMk/>
          <pc:sldMk cId="2103623189" sldId="297"/>
        </pc:sldMkLst>
        <pc:spChg chg="mod">
          <ac:chgData name="ANA SOUZA (TEGPORTO.COM.BR)" userId="4e71cbe6-a119-437d-a7da-28b8e7511891" providerId="ADAL" clId="{D656F54D-BF07-4F62-9958-90AD9D762DCA}" dt="2023-03-15T14:07:24.862" v="4665" actId="1036"/>
          <ac:spMkLst>
            <pc:docMk/>
            <pc:sldMk cId="2103623189" sldId="297"/>
            <ac:spMk id="7" creationId="{52D67CB9-E44B-4AEE-B283-164C79DD18B1}"/>
          </ac:spMkLst>
        </pc:spChg>
        <pc:spChg chg="mod">
          <ac:chgData name="ANA SOUZA (TEGPORTO.COM.BR)" userId="4e71cbe6-a119-437d-a7da-28b8e7511891" providerId="ADAL" clId="{D656F54D-BF07-4F62-9958-90AD9D762DCA}" dt="2023-03-21T16:33:08.888" v="7830" actId="6549"/>
          <ac:spMkLst>
            <pc:docMk/>
            <pc:sldMk cId="2103623189" sldId="297"/>
            <ac:spMk id="150" creationId="{00000000-0000-0000-0000-000000000000}"/>
          </ac:spMkLst>
        </pc:spChg>
        <pc:spChg chg="mod">
          <ac:chgData name="ANA SOUZA (TEGPORTO.COM.BR)" userId="4e71cbe6-a119-437d-a7da-28b8e7511891" providerId="ADAL" clId="{D656F54D-BF07-4F62-9958-90AD9D762DCA}" dt="2023-03-15T14:07:04.559" v="4657" actId="1036"/>
          <ac:spMkLst>
            <pc:docMk/>
            <pc:sldMk cId="2103623189" sldId="297"/>
            <ac:spMk id="151" creationId="{00000000-0000-0000-0000-000000000000}"/>
          </ac:spMkLst>
        </pc:spChg>
        <pc:picChg chg="add mod">
          <ac:chgData name="ANA SOUZA (TEGPORTO.COM.BR)" userId="4e71cbe6-a119-437d-a7da-28b8e7511891" providerId="ADAL" clId="{D656F54D-BF07-4F62-9958-90AD9D762DCA}" dt="2023-03-21T16:36:06.404" v="7857"/>
          <ac:picMkLst>
            <pc:docMk/>
            <pc:sldMk cId="2103623189" sldId="297"/>
            <ac:picMk id="9" creationId="{EF051764-907A-47AA-9576-9CF2CCF7B140}"/>
          </ac:picMkLst>
        </pc:picChg>
        <pc:picChg chg="mod">
          <ac:chgData name="ANA SOUZA (TEGPORTO.COM.BR)" userId="4e71cbe6-a119-437d-a7da-28b8e7511891" providerId="ADAL" clId="{D656F54D-BF07-4F62-9958-90AD9D762DCA}" dt="2023-03-15T14:07:34.206" v="4674" actId="1035"/>
          <ac:picMkLst>
            <pc:docMk/>
            <pc:sldMk cId="2103623189" sldId="297"/>
            <ac:picMk id="11" creationId="{0483E0DE-3AE7-4BD7-AFB4-DCF44F994108}"/>
          </ac:picMkLst>
        </pc:picChg>
        <pc:picChg chg="mod">
          <ac:chgData name="ANA SOUZA (TEGPORTO.COM.BR)" userId="4e71cbe6-a119-437d-a7da-28b8e7511891" providerId="ADAL" clId="{D656F54D-BF07-4F62-9958-90AD9D762DCA}" dt="2023-03-15T14:07:31.329" v="4672" actId="1035"/>
          <ac:picMkLst>
            <pc:docMk/>
            <pc:sldMk cId="2103623189" sldId="297"/>
            <ac:picMk id="12" creationId="{3FC91567-6626-4F2B-8DA6-A2AE8E1CD549}"/>
          </ac:picMkLst>
        </pc:picChg>
        <pc:picChg chg="mod">
          <ac:chgData name="ANA SOUZA (TEGPORTO.COM.BR)" userId="4e71cbe6-a119-437d-a7da-28b8e7511891" providerId="ADAL" clId="{D656F54D-BF07-4F62-9958-90AD9D762DCA}" dt="2023-03-15T14:07:31.329" v="4672" actId="1035"/>
          <ac:picMkLst>
            <pc:docMk/>
            <pc:sldMk cId="2103623189" sldId="297"/>
            <ac:picMk id="13" creationId="{C29C95E4-E3CA-4FEF-AA74-4028B7DA27FC}"/>
          </ac:picMkLst>
        </pc:picChg>
      </pc:sldChg>
      <pc:sldChg chg="addSp delSp modSp mod modAnim">
        <pc:chgData name="ANA SOUZA (TEGPORTO.COM.BR)" userId="4e71cbe6-a119-437d-a7da-28b8e7511891" providerId="ADAL" clId="{D656F54D-BF07-4F62-9958-90AD9D762DCA}" dt="2023-03-22T11:36:45.023" v="8111"/>
        <pc:sldMkLst>
          <pc:docMk/>
          <pc:sldMk cId="3058465545" sldId="298"/>
        </pc:sldMkLst>
        <pc:spChg chg="add del mod">
          <ac:chgData name="ANA SOUZA (TEGPORTO.COM.BR)" userId="4e71cbe6-a119-437d-a7da-28b8e7511891" providerId="ADAL" clId="{D656F54D-BF07-4F62-9958-90AD9D762DCA}" dt="2023-03-21T16:31:25.151" v="7801" actId="478"/>
          <ac:spMkLst>
            <pc:docMk/>
            <pc:sldMk cId="3058465545" sldId="298"/>
            <ac:spMk id="3" creationId="{AF1C061C-B639-4B3A-848C-2A8B77EF0546}"/>
          </ac:spMkLst>
        </pc:spChg>
        <pc:spChg chg="mod">
          <ac:chgData name="ANA SOUZA (TEGPORTO.COM.BR)" userId="4e71cbe6-a119-437d-a7da-28b8e7511891" providerId="ADAL" clId="{D656F54D-BF07-4F62-9958-90AD9D762DCA}" dt="2023-03-15T14:07:50.483" v="4680" actId="1076"/>
          <ac:spMkLst>
            <pc:docMk/>
            <pc:sldMk cId="3058465545" sldId="298"/>
            <ac:spMk id="7" creationId="{52D67CB9-E44B-4AEE-B283-164C79DD18B1}"/>
          </ac:spMkLst>
        </pc:spChg>
        <pc:spChg chg="add mod">
          <ac:chgData name="ANA SOUZA (TEGPORTO.COM.BR)" userId="4e71cbe6-a119-437d-a7da-28b8e7511891" providerId="ADAL" clId="{D656F54D-BF07-4F62-9958-90AD9D762DCA}" dt="2023-03-21T16:33:04.159" v="7829" actId="20577"/>
          <ac:spMkLst>
            <pc:docMk/>
            <pc:sldMk cId="3058465545" sldId="298"/>
            <ac:spMk id="11" creationId="{15C2FF0F-F1C9-4F9F-850C-299BBED6B522}"/>
          </ac:spMkLst>
        </pc:spChg>
        <pc:spChg chg="mod">
          <ac:chgData name="ANA SOUZA (TEGPORTO.COM.BR)" userId="4e71cbe6-a119-437d-a7da-28b8e7511891" providerId="ADAL" clId="{D656F54D-BF07-4F62-9958-90AD9D762DCA}" dt="2023-03-15T14:07:42.106" v="4675" actId="1076"/>
          <ac:spMkLst>
            <pc:docMk/>
            <pc:sldMk cId="3058465545" sldId="298"/>
            <ac:spMk id="16" creationId="{B3582E94-E876-48F6-95DE-5763C6DB41A7}"/>
          </ac:spMkLst>
        </pc:spChg>
        <pc:spChg chg="del">
          <ac:chgData name="ANA SOUZA (TEGPORTO.COM.BR)" userId="4e71cbe6-a119-437d-a7da-28b8e7511891" providerId="ADAL" clId="{D656F54D-BF07-4F62-9958-90AD9D762DCA}" dt="2023-03-21T16:31:22.528" v="7799" actId="478"/>
          <ac:spMkLst>
            <pc:docMk/>
            <pc:sldMk cId="3058465545" sldId="298"/>
            <ac:spMk id="150" creationId="{00000000-0000-0000-0000-000000000000}"/>
          </ac:spMkLst>
        </pc:spChg>
        <pc:picChg chg="add mod">
          <ac:chgData name="ANA SOUZA (TEGPORTO.COM.BR)" userId="4e71cbe6-a119-437d-a7da-28b8e7511891" providerId="ADAL" clId="{D656F54D-BF07-4F62-9958-90AD9D762DCA}" dt="2023-03-21T16:36:08.293" v="7858"/>
          <ac:picMkLst>
            <pc:docMk/>
            <pc:sldMk cId="3058465545" sldId="298"/>
            <ac:picMk id="12" creationId="{07C6E865-49EA-4445-BABB-7D760CD00E6B}"/>
          </ac:picMkLst>
        </pc:picChg>
        <pc:picChg chg="mod">
          <ac:chgData name="ANA SOUZA (TEGPORTO.COM.BR)" userId="4e71cbe6-a119-437d-a7da-28b8e7511891" providerId="ADAL" clId="{D656F54D-BF07-4F62-9958-90AD9D762DCA}" dt="2023-03-15T14:07:44.641" v="4679" actId="1035"/>
          <ac:picMkLst>
            <pc:docMk/>
            <pc:sldMk cId="3058465545" sldId="298"/>
            <ac:picMk id="17" creationId="{6A0D407F-D375-4A8B-B5E3-C83286BCA2D0}"/>
          </ac:picMkLst>
        </pc:picChg>
      </pc:sldChg>
      <pc:sldChg chg="addSp delSp modSp mod modAnim">
        <pc:chgData name="ANA SOUZA (TEGPORTO.COM.BR)" userId="4e71cbe6-a119-437d-a7da-28b8e7511891" providerId="ADAL" clId="{D656F54D-BF07-4F62-9958-90AD9D762DCA}" dt="2023-03-22T11:36:54.161" v="8113"/>
        <pc:sldMkLst>
          <pc:docMk/>
          <pc:sldMk cId="801145604" sldId="299"/>
        </pc:sldMkLst>
        <pc:spChg chg="add del mod">
          <ac:chgData name="ANA SOUZA (TEGPORTO.COM.BR)" userId="4e71cbe6-a119-437d-a7da-28b8e7511891" providerId="ADAL" clId="{D656F54D-BF07-4F62-9958-90AD9D762DCA}" dt="2023-03-21T16:31:29.374" v="7803" actId="478"/>
          <ac:spMkLst>
            <pc:docMk/>
            <pc:sldMk cId="801145604" sldId="299"/>
            <ac:spMk id="3" creationId="{69458CC3-23D9-4605-B99F-64968AC6E551}"/>
          </ac:spMkLst>
        </pc:spChg>
        <pc:spChg chg="mod">
          <ac:chgData name="ANA SOUZA (TEGPORTO.COM.BR)" userId="4e71cbe6-a119-437d-a7da-28b8e7511891" providerId="ADAL" clId="{D656F54D-BF07-4F62-9958-90AD9D762DCA}" dt="2023-03-15T14:08:00.677" v="4682" actId="1076"/>
          <ac:spMkLst>
            <pc:docMk/>
            <pc:sldMk cId="801145604" sldId="299"/>
            <ac:spMk id="8" creationId="{9069122F-2C2C-48DF-B31D-D7737453DB2A}"/>
          </ac:spMkLst>
        </pc:spChg>
        <pc:spChg chg="add mod">
          <ac:chgData name="ANA SOUZA (TEGPORTO.COM.BR)" userId="4e71cbe6-a119-437d-a7da-28b8e7511891" providerId="ADAL" clId="{D656F54D-BF07-4F62-9958-90AD9D762DCA}" dt="2023-03-21T16:32:57.776" v="7826" actId="20577"/>
          <ac:spMkLst>
            <pc:docMk/>
            <pc:sldMk cId="801145604" sldId="299"/>
            <ac:spMk id="10" creationId="{2AD1D2D4-A4FC-449E-AF26-878F902D8EB1}"/>
          </ac:spMkLst>
        </pc:spChg>
        <pc:spChg chg="mod">
          <ac:chgData name="ANA SOUZA (TEGPORTO.COM.BR)" userId="4e71cbe6-a119-437d-a7da-28b8e7511891" providerId="ADAL" clId="{D656F54D-BF07-4F62-9958-90AD9D762DCA}" dt="2023-03-15T14:07:57.066" v="4681" actId="1076"/>
          <ac:spMkLst>
            <pc:docMk/>
            <pc:sldMk cId="801145604" sldId="299"/>
            <ac:spMk id="12" creationId="{2764F163-AC4E-43E9-8D48-75641D55EFDB}"/>
          </ac:spMkLst>
        </pc:spChg>
        <pc:spChg chg="del">
          <ac:chgData name="ANA SOUZA (TEGPORTO.COM.BR)" userId="4e71cbe6-a119-437d-a7da-28b8e7511891" providerId="ADAL" clId="{D656F54D-BF07-4F62-9958-90AD9D762DCA}" dt="2023-03-21T16:31:28.528" v="7802" actId="478"/>
          <ac:spMkLst>
            <pc:docMk/>
            <pc:sldMk cId="801145604" sldId="299"/>
            <ac:spMk id="150" creationId="{00000000-0000-0000-0000-000000000000}"/>
          </ac:spMkLst>
        </pc:spChg>
        <pc:picChg chg="mod">
          <ac:chgData name="ANA SOUZA (TEGPORTO.COM.BR)" userId="4e71cbe6-a119-437d-a7da-28b8e7511891" providerId="ADAL" clId="{D656F54D-BF07-4F62-9958-90AD9D762DCA}" dt="2023-03-15T14:08:08.145" v="4686" actId="1035"/>
          <ac:picMkLst>
            <pc:docMk/>
            <pc:sldMk cId="801145604" sldId="299"/>
            <ac:picMk id="11" creationId="{F8B9E781-B5FF-4F93-9E2A-2E049FC33BE1}"/>
          </ac:picMkLst>
        </pc:picChg>
        <pc:picChg chg="add mod">
          <ac:chgData name="ANA SOUZA (TEGPORTO.COM.BR)" userId="4e71cbe6-a119-437d-a7da-28b8e7511891" providerId="ADAL" clId="{D656F54D-BF07-4F62-9958-90AD9D762DCA}" dt="2023-03-21T16:36:09.395" v="7859"/>
          <ac:picMkLst>
            <pc:docMk/>
            <pc:sldMk cId="801145604" sldId="299"/>
            <ac:picMk id="14" creationId="{0966F044-2D94-40A4-BA44-ADA612F4CB37}"/>
          </ac:picMkLst>
        </pc:picChg>
      </pc:sldChg>
      <pc:sldChg chg="addSp delSp modSp mod modAnim">
        <pc:chgData name="ANA SOUZA (TEGPORTO.COM.BR)" userId="4e71cbe6-a119-437d-a7da-28b8e7511891" providerId="ADAL" clId="{D656F54D-BF07-4F62-9958-90AD9D762DCA}" dt="2023-03-22T11:36:58.287" v="8114"/>
        <pc:sldMkLst>
          <pc:docMk/>
          <pc:sldMk cId="3779647343" sldId="300"/>
        </pc:sldMkLst>
        <pc:spChg chg="add del mod">
          <ac:chgData name="ANA SOUZA (TEGPORTO.COM.BR)" userId="4e71cbe6-a119-437d-a7da-28b8e7511891" providerId="ADAL" clId="{D656F54D-BF07-4F62-9958-90AD9D762DCA}" dt="2023-03-21T16:31:35.373" v="7806" actId="478"/>
          <ac:spMkLst>
            <pc:docMk/>
            <pc:sldMk cId="3779647343" sldId="300"/>
            <ac:spMk id="3" creationId="{1582ACF5-DFEF-4EA5-8E50-860FEDD5A4DC}"/>
          </ac:spMkLst>
        </pc:spChg>
        <pc:spChg chg="add mod">
          <ac:chgData name="ANA SOUZA (TEGPORTO.COM.BR)" userId="4e71cbe6-a119-437d-a7da-28b8e7511891" providerId="ADAL" clId="{D656F54D-BF07-4F62-9958-90AD9D762DCA}" dt="2023-03-21T16:33:00.642" v="7827" actId="20577"/>
          <ac:spMkLst>
            <pc:docMk/>
            <pc:sldMk cId="3779647343" sldId="300"/>
            <ac:spMk id="8" creationId="{9E99F465-9332-4E53-9937-9996165DBB9B}"/>
          </ac:spMkLst>
        </pc:spChg>
        <pc:spChg chg="mod">
          <ac:chgData name="ANA SOUZA (TEGPORTO.COM.BR)" userId="4e71cbe6-a119-437d-a7da-28b8e7511891" providerId="ADAL" clId="{D656F54D-BF07-4F62-9958-90AD9D762DCA}" dt="2023-03-15T14:08:14.569" v="4687" actId="1076"/>
          <ac:spMkLst>
            <pc:docMk/>
            <pc:sldMk cId="3779647343" sldId="300"/>
            <ac:spMk id="12" creationId="{2764F163-AC4E-43E9-8D48-75641D55EFDB}"/>
          </ac:spMkLst>
        </pc:spChg>
        <pc:spChg chg="del">
          <ac:chgData name="ANA SOUZA (TEGPORTO.COM.BR)" userId="4e71cbe6-a119-437d-a7da-28b8e7511891" providerId="ADAL" clId="{D656F54D-BF07-4F62-9958-90AD9D762DCA}" dt="2023-03-21T16:31:34.208" v="7805" actId="478"/>
          <ac:spMkLst>
            <pc:docMk/>
            <pc:sldMk cId="3779647343" sldId="300"/>
            <ac:spMk id="150" creationId="{00000000-0000-0000-0000-000000000000}"/>
          </ac:spMkLst>
        </pc:spChg>
        <pc:picChg chg="mod">
          <ac:chgData name="ANA SOUZA (TEGPORTO.COM.BR)" userId="4e71cbe6-a119-437d-a7da-28b8e7511891" providerId="ADAL" clId="{D656F54D-BF07-4F62-9958-90AD9D762DCA}" dt="2023-03-20T16:53:49.636" v="6971" actId="1076"/>
          <ac:picMkLst>
            <pc:docMk/>
            <pc:sldMk cId="3779647343" sldId="300"/>
            <ac:picMk id="9" creationId="{432A78A1-119D-4020-A978-50155C9B8075}"/>
          </ac:picMkLst>
        </pc:picChg>
        <pc:picChg chg="add mod">
          <ac:chgData name="ANA SOUZA (TEGPORTO.COM.BR)" userId="4e71cbe6-a119-437d-a7da-28b8e7511891" providerId="ADAL" clId="{D656F54D-BF07-4F62-9958-90AD9D762DCA}" dt="2023-03-21T16:36:15.203" v="7860"/>
          <ac:picMkLst>
            <pc:docMk/>
            <pc:sldMk cId="3779647343" sldId="300"/>
            <ac:picMk id="10" creationId="{6B82319C-8BD9-4884-B92B-D7FF62BB06F2}"/>
          </ac:picMkLst>
        </pc:picChg>
      </pc:sldChg>
      <pc:sldChg chg="addSp delSp modSp add del mod modShow">
        <pc:chgData name="ANA SOUZA (TEGPORTO.COM.BR)" userId="4e71cbe6-a119-437d-a7da-28b8e7511891" providerId="ADAL" clId="{D656F54D-BF07-4F62-9958-90AD9D762DCA}" dt="2023-03-21T16:36:49.220" v="7880"/>
        <pc:sldMkLst>
          <pc:docMk/>
          <pc:sldMk cId="1706939580" sldId="301"/>
        </pc:sldMkLst>
        <pc:spChg chg="add del mod">
          <ac:chgData name="ANA SOUZA (TEGPORTO.COM.BR)" userId="4e71cbe6-a119-437d-a7da-28b8e7511891" providerId="ADAL" clId="{D656F54D-BF07-4F62-9958-90AD9D762DCA}" dt="2023-03-21T13:29:48.255" v="7074" actId="478"/>
          <ac:spMkLst>
            <pc:docMk/>
            <pc:sldMk cId="1706939580" sldId="301"/>
            <ac:spMk id="3" creationId="{0E0621EC-EF0F-4F2F-9BEC-6704D67E5A09}"/>
          </ac:spMkLst>
        </pc:spChg>
        <pc:spChg chg="add del mod">
          <ac:chgData name="ANA SOUZA (TEGPORTO.COM.BR)" userId="4e71cbe6-a119-437d-a7da-28b8e7511891" providerId="ADAL" clId="{D656F54D-BF07-4F62-9958-90AD9D762DCA}" dt="2023-03-21T13:29:37.632" v="7072" actId="478"/>
          <ac:spMkLst>
            <pc:docMk/>
            <pc:sldMk cId="1706939580" sldId="301"/>
            <ac:spMk id="6" creationId="{4B5408FC-7EBC-4504-A62B-BB97BA779343}"/>
          </ac:spMkLst>
        </pc:spChg>
        <pc:spChg chg="del mod">
          <ac:chgData name="ANA SOUZA (TEGPORTO.COM.BR)" userId="4e71cbe6-a119-437d-a7da-28b8e7511891" providerId="ADAL" clId="{D656F54D-BF07-4F62-9958-90AD9D762DCA}" dt="2023-03-21T13:29:46.130" v="7073" actId="478"/>
          <ac:spMkLst>
            <pc:docMk/>
            <pc:sldMk cId="1706939580" sldId="301"/>
            <ac:spMk id="7" creationId="{A889A2CC-7097-456F-8C27-13FA9FE113E7}"/>
          </ac:spMkLst>
        </pc:spChg>
        <pc:spChg chg="mod">
          <ac:chgData name="ANA SOUZA (TEGPORTO.COM.BR)" userId="4e71cbe6-a119-437d-a7da-28b8e7511891" providerId="ADAL" clId="{D656F54D-BF07-4F62-9958-90AD9D762DCA}" dt="2023-03-21T13:30:26.946" v="7083" actId="20577"/>
          <ac:spMkLst>
            <pc:docMk/>
            <pc:sldMk cId="1706939580" sldId="301"/>
            <ac:spMk id="8" creationId="{8DF4F0B7-6AE9-4119-9CB4-EC4F85C19737}"/>
          </ac:spMkLst>
        </pc:spChg>
        <pc:spChg chg="add del mod">
          <ac:chgData name="ANA SOUZA (TEGPORTO.COM.BR)" userId="4e71cbe6-a119-437d-a7da-28b8e7511891" providerId="ADAL" clId="{D656F54D-BF07-4F62-9958-90AD9D762DCA}" dt="2023-03-21T13:29:37.632" v="7072" actId="478"/>
          <ac:spMkLst>
            <pc:docMk/>
            <pc:sldMk cId="1706939580" sldId="301"/>
            <ac:spMk id="8" creationId="{D7656A04-2A59-4ABA-AFC5-69FCCD512EDD}"/>
          </ac:spMkLst>
        </pc:spChg>
        <pc:spChg chg="add del mod">
          <ac:chgData name="ANA SOUZA (TEGPORTO.COM.BR)" userId="4e71cbe6-a119-437d-a7da-28b8e7511891" providerId="ADAL" clId="{D656F54D-BF07-4F62-9958-90AD9D762DCA}" dt="2023-03-21T13:29:37.632" v="7072" actId="478"/>
          <ac:spMkLst>
            <pc:docMk/>
            <pc:sldMk cId="1706939580" sldId="301"/>
            <ac:spMk id="9" creationId="{22A7FEE8-7033-4C03-83A6-B22B62AD6893}"/>
          </ac:spMkLst>
        </pc:spChg>
        <pc:spChg chg="del mod">
          <ac:chgData name="ANA SOUZA (TEGPORTO.COM.BR)" userId="4e71cbe6-a119-437d-a7da-28b8e7511891" providerId="ADAL" clId="{D656F54D-BF07-4F62-9958-90AD9D762DCA}" dt="2023-03-21T13:29:46.130" v="7073" actId="478"/>
          <ac:spMkLst>
            <pc:docMk/>
            <pc:sldMk cId="1706939580" sldId="301"/>
            <ac:spMk id="10" creationId="{C214BE40-CF58-44FF-A3F7-3682781D50BE}"/>
          </ac:spMkLst>
        </pc:spChg>
        <pc:spChg chg="del">
          <ac:chgData name="ANA SOUZA (TEGPORTO.COM.BR)" userId="4e71cbe6-a119-437d-a7da-28b8e7511891" providerId="ADAL" clId="{D656F54D-BF07-4F62-9958-90AD9D762DCA}" dt="2023-03-21T13:29:46.130" v="7073" actId="478"/>
          <ac:spMkLst>
            <pc:docMk/>
            <pc:sldMk cId="1706939580" sldId="301"/>
            <ac:spMk id="71" creationId="{00000000-0000-0000-0000-000000000000}"/>
          </ac:spMkLst>
        </pc:spChg>
        <pc:picChg chg="add mod">
          <ac:chgData name="ANA SOUZA (TEGPORTO.COM.BR)" userId="4e71cbe6-a119-437d-a7da-28b8e7511891" providerId="ADAL" clId="{D656F54D-BF07-4F62-9958-90AD9D762DCA}" dt="2023-03-21T16:36:49.220" v="7880"/>
          <ac:picMkLst>
            <pc:docMk/>
            <pc:sldMk cId="1706939580" sldId="301"/>
            <ac:picMk id="5" creationId="{2304BE3F-E07E-45B2-82D8-A09B81072A4D}"/>
          </ac:picMkLst>
        </pc:picChg>
      </pc:sldChg>
      <pc:sldChg chg="addSp delSp modSp del mod ord modShow">
        <pc:chgData name="ANA SOUZA (TEGPORTO.COM.BR)" userId="4e71cbe6-a119-437d-a7da-28b8e7511891" providerId="ADAL" clId="{D656F54D-BF07-4F62-9958-90AD9D762DCA}" dt="2023-03-22T13:57:46.249" v="8789" actId="2696"/>
        <pc:sldMkLst>
          <pc:docMk/>
          <pc:sldMk cId="2733005448" sldId="304"/>
        </pc:sldMkLst>
        <pc:spChg chg="add mod">
          <ac:chgData name="ANA SOUZA (TEGPORTO.COM.BR)" userId="4e71cbe6-a119-437d-a7da-28b8e7511891" providerId="ADAL" clId="{D656F54D-BF07-4F62-9958-90AD9D762DCA}" dt="2023-03-15T14:13:16.603" v="5113" actId="20577"/>
          <ac:spMkLst>
            <pc:docMk/>
            <pc:sldMk cId="2733005448" sldId="304"/>
            <ac:spMk id="6" creationId="{F67639E4-86CD-4340-B599-7D3F64DEB984}"/>
          </ac:spMkLst>
        </pc:spChg>
        <pc:spChg chg="add del mod">
          <ac:chgData name="ANA SOUZA (TEGPORTO.COM.BR)" userId="4e71cbe6-a119-437d-a7da-28b8e7511891" providerId="ADAL" clId="{D656F54D-BF07-4F62-9958-90AD9D762DCA}" dt="2023-03-22T13:54:53.393" v="8692"/>
          <ac:spMkLst>
            <pc:docMk/>
            <pc:sldMk cId="2733005448" sldId="304"/>
            <ac:spMk id="11" creationId="{37F760FB-C4D2-49DB-93EE-AFF25B4869E3}"/>
          </ac:spMkLst>
        </pc:spChg>
        <pc:spChg chg="mod">
          <ac:chgData name="ANA SOUZA (TEGPORTO.COM.BR)" userId="4e71cbe6-a119-437d-a7da-28b8e7511891" providerId="ADAL" clId="{D656F54D-BF07-4F62-9958-90AD9D762DCA}" dt="2023-03-15T14:12:38.746" v="5108" actId="12"/>
          <ac:spMkLst>
            <pc:docMk/>
            <pc:sldMk cId="2733005448" sldId="304"/>
            <ac:spMk id="16" creationId="{23DB0320-08F2-4A52-8C19-D3BE67102565}"/>
          </ac:spMkLst>
        </pc:spChg>
        <pc:spChg chg="mod">
          <ac:chgData name="ANA SOUZA (TEGPORTO.COM.BR)" userId="4e71cbe6-a119-437d-a7da-28b8e7511891" providerId="ADAL" clId="{D656F54D-BF07-4F62-9958-90AD9D762DCA}" dt="2023-03-15T14:16:15.943" v="5178" actId="1036"/>
          <ac:spMkLst>
            <pc:docMk/>
            <pc:sldMk cId="2733005448" sldId="304"/>
            <ac:spMk id="71" creationId="{00000000-0000-0000-0000-000000000000}"/>
          </ac:spMkLst>
        </pc:spChg>
        <pc:picChg chg="add mod">
          <ac:chgData name="ANA SOUZA (TEGPORTO.COM.BR)" userId="4e71cbe6-a119-437d-a7da-28b8e7511891" providerId="ADAL" clId="{D656F54D-BF07-4F62-9958-90AD9D762DCA}" dt="2023-03-21T16:36:17.351" v="7861"/>
          <ac:picMkLst>
            <pc:docMk/>
            <pc:sldMk cId="2733005448" sldId="304"/>
            <ac:picMk id="7" creationId="{AD13BAB0-7B6E-4B20-B005-68329928A716}"/>
          </ac:picMkLst>
        </pc:picChg>
        <pc:picChg chg="add del">
          <ac:chgData name="ANA SOUZA (TEGPORTO.COM.BR)" userId="4e71cbe6-a119-437d-a7da-28b8e7511891" providerId="ADAL" clId="{D656F54D-BF07-4F62-9958-90AD9D762DCA}" dt="2023-03-22T13:50:10.005" v="8682"/>
          <ac:picMkLst>
            <pc:docMk/>
            <pc:sldMk cId="2733005448" sldId="304"/>
            <ac:picMk id="1026" creationId="{7A42ED8D-7919-454E-B0E1-5B485AF7899A}"/>
          </ac:picMkLst>
        </pc:picChg>
        <pc:picChg chg="add del mod">
          <ac:chgData name="ANA SOUZA (TEGPORTO.COM.BR)" userId="4e71cbe6-a119-437d-a7da-28b8e7511891" providerId="ADAL" clId="{D656F54D-BF07-4F62-9958-90AD9D762DCA}" dt="2023-03-22T13:53:09.539" v="8687" actId="478"/>
          <ac:picMkLst>
            <pc:docMk/>
            <pc:sldMk cId="2733005448" sldId="304"/>
            <ac:picMk id="1028" creationId="{CE06D9EC-AF8D-49C8-88AF-48B878459F65}"/>
          </ac:picMkLst>
        </pc:picChg>
        <pc:picChg chg="add del mod">
          <ac:chgData name="ANA SOUZA (TEGPORTO.COM.BR)" userId="4e71cbe6-a119-437d-a7da-28b8e7511891" providerId="ADAL" clId="{D656F54D-BF07-4F62-9958-90AD9D762DCA}" dt="2023-03-22T13:56:05.629" v="8777" actId="21"/>
          <ac:picMkLst>
            <pc:docMk/>
            <pc:sldMk cId="2733005448" sldId="304"/>
            <ac:picMk id="1030" creationId="{501ECFA8-669F-4D0F-9CEB-2D8C5025B3AB}"/>
          </ac:picMkLst>
        </pc:picChg>
      </pc:sldChg>
      <pc:sldChg chg="addSp delSp modSp mod modAnim">
        <pc:chgData name="ANA SOUZA (TEGPORTO.COM.BR)" userId="4e71cbe6-a119-437d-a7da-28b8e7511891" providerId="ADAL" clId="{D656F54D-BF07-4F62-9958-90AD9D762DCA}" dt="2023-03-22T11:37:23.960" v="8118"/>
        <pc:sldMkLst>
          <pc:docMk/>
          <pc:sldMk cId="400317090" sldId="306"/>
        </pc:sldMkLst>
        <pc:spChg chg="add del mod">
          <ac:chgData name="ANA SOUZA (TEGPORTO.COM.BR)" userId="4e71cbe6-a119-437d-a7da-28b8e7511891" providerId="ADAL" clId="{D656F54D-BF07-4F62-9958-90AD9D762DCA}" dt="2023-03-15T14:17:15.256" v="5184" actId="478"/>
          <ac:spMkLst>
            <pc:docMk/>
            <pc:sldMk cId="400317090" sldId="306"/>
            <ac:spMk id="3" creationId="{8F24E7C5-A07E-42E9-9AEF-D44A80F33AFA}"/>
          </ac:spMkLst>
        </pc:spChg>
        <pc:spChg chg="add mod">
          <ac:chgData name="ANA SOUZA (TEGPORTO.COM.BR)" userId="4e71cbe6-a119-437d-a7da-28b8e7511891" providerId="ADAL" clId="{D656F54D-BF07-4F62-9958-90AD9D762DCA}" dt="2023-03-21T16:32:37.870" v="7821" actId="404"/>
          <ac:spMkLst>
            <pc:docMk/>
            <pc:sldMk cId="400317090" sldId="306"/>
            <ac:spMk id="9" creationId="{D7E9D172-0185-41B9-8326-2DC60A1EDD4A}"/>
          </ac:spMkLst>
        </pc:spChg>
        <pc:spChg chg="mod">
          <ac:chgData name="ANA SOUZA (TEGPORTO.COM.BR)" userId="4e71cbe6-a119-437d-a7da-28b8e7511891" providerId="ADAL" clId="{D656F54D-BF07-4F62-9958-90AD9D762DCA}" dt="2023-03-15T16:13:32.597" v="6890" actId="255"/>
          <ac:spMkLst>
            <pc:docMk/>
            <pc:sldMk cId="400317090" sldId="306"/>
            <ac:spMk id="14" creationId="{9B754F16-DC8F-4DAA-8B53-CD748DD5681E}"/>
          </ac:spMkLst>
        </pc:spChg>
        <pc:spChg chg="mod">
          <ac:chgData name="ANA SOUZA (TEGPORTO.COM.BR)" userId="4e71cbe6-a119-437d-a7da-28b8e7511891" providerId="ADAL" clId="{D656F54D-BF07-4F62-9958-90AD9D762DCA}" dt="2023-03-15T16:13:28.054" v="6889" actId="255"/>
          <ac:spMkLst>
            <pc:docMk/>
            <pc:sldMk cId="400317090" sldId="306"/>
            <ac:spMk id="16" creationId="{23DB0320-08F2-4A52-8C19-D3BE67102565}"/>
          </ac:spMkLst>
        </pc:spChg>
        <pc:spChg chg="del">
          <ac:chgData name="ANA SOUZA (TEGPORTO.COM.BR)" userId="4e71cbe6-a119-437d-a7da-28b8e7511891" providerId="ADAL" clId="{D656F54D-BF07-4F62-9958-90AD9D762DCA}" dt="2023-03-15T14:17:12.215" v="5182" actId="478"/>
          <ac:spMkLst>
            <pc:docMk/>
            <pc:sldMk cId="400317090" sldId="306"/>
            <ac:spMk id="71" creationId="{00000000-0000-0000-0000-000000000000}"/>
          </ac:spMkLst>
        </pc:spChg>
        <pc:picChg chg="add mod">
          <ac:chgData name="ANA SOUZA (TEGPORTO.COM.BR)" userId="4e71cbe6-a119-437d-a7da-28b8e7511891" providerId="ADAL" clId="{D656F54D-BF07-4F62-9958-90AD9D762DCA}" dt="2023-03-21T16:36:22.214" v="7864"/>
          <ac:picMkLst>
            <pc:docMk/>
            <pc:sldMk cId="400317090" sldId="306"/>
            <ac:picMk id="7" creationId="{798ECB36-E3C5-4CA7-9DB8-BBBA715ADDCF}"/>
          </ac:picMkLst>
        </pc:picChg>
      </pc:sldChg>
      <pc:sldChg chg="modSp del mod">
        <pc:chgData name="ANA SOUZA (TEGPORTO.COM.BR)" userId="4e71cbe6-a119-437d-a7da-28b8e7511891" providerId="ADAL" clId="{D656F54D-BF07-4F62-9958-90AD9D762DCA}" dt="2023-03-20T16:54:28.350" v="6973" actId="2696"/>
        <pc:sldMkLst>
          <pc:docMk/>
          <pc:sldMk cId="2262960056" sldId="307"/>
        </pc:sldMkLst>
        <pc:spChg chg="mod">
          <ac:chgData name="ANA SOUZA (TEGPORTO.COM.BR)" userId="4e71cbe6-a119-437d-a7da-28b8e7511891" providerId="ADAL" clId="{D656F54D-BF07-4F62-9958-90AD9D762DCA}" dt="2023-03-10T14:57:07.404" v="2376" actId="255"/>
          <ac:spMkLst>
            <pc:docMk/>
            <pc:sldMk cId="2262960056" sldId="307"/>
            <ac:spMk id="3" creationId="{FFAA3DC6-A160-C21E-126F-EB8A77F1E9F8}"/>
          </ac:spMkLst>
        </pc:spChg>
        <pc:spChg chg="mod">
          <ac:chgData name="ANA SOUZA (TEGPORTO.COM.BR)" userId="4e71cbe6-a119-437d-a7da-28b8e7511891" providerId="ADAL" clId="{D656F54D-BF07-4F62-9958-90AD9D762DCA}" dt="2023-03-15T14:17:41.726" v="5188" actId="12"/>
          <ac:spMkLst>
            <pc:docMk/>
            <pc:sldMk cId="2262960056" sldId="307"/>
            <ac:spMk id="676" creationId="{00000000-0000-0000-0000-000000000000}"/>
          </ac:spMkLst>
        </pc:spChg>
      </pc:sldChg>
      <pc:sldChg chg="addSp delSp modSp mod">
        <pc:chgData name="ANA SOUZA (TEGPORTO.COM.BR)" userId="4e71cbe6-a119-437d-a7da-28b8e7511891" providerId="ADAL" clId="{D656F54D-BF07-4F62-9958-90AD9D762DCA}" dt="2023-03-23T11:10:58.682" v="8923" actId="790"/>
        <pc:sldMkLst>
          <pc:docMk/>
          <pc:sldMk cId="1732989277" sldId="308"/>
        </pc:sldMkLst>
        <pc:spChg chg="mod">
          <ac:chgData name="ANA SOUZA (TEGPORTO.COM.BR)" userId="4e71cbe6-a119-437d-a7da-28b8e7511891" providerId="ADAL" clId="{D656F54D-BF07-4F62-9958-90AD9D762DCA}" dt="2023-03-23T11:10:58.682" v="8923" actId="790"/>
          <ac:spMkLst>
            <pc:docMk/>
            <pc:sldMk cId="1732989277" sldId="308"/>
            <ac:spMk id="3" creationId="{FFAA3DC6-A160-C21E-126F-EB8A77F1E9F8}"/>
          </ac:spMkLst>
        </pc:spChg>
        <pc:spChg chg="mod">
          <ac:chgData name="ANA SOUZA (TEGPORTO.COM.BR)" userId="4e71cbe6-a119-437d-a7da-28b8e7511891" providerId="ADAL" clId="{D656F54D-BF07-4F62-9958-90AD9D762DCA}" dt="2023-03-20T16:58:05.650" v="7065" actId="14100"/>
          <ac:spMkLst>
            <pc:docMk/>
            <pc:sldMk cId="1732989277" sldId="308"/>
            <ac:spMk id="8" creationId="{8FD591AD-6537-435D-A7F0-78FCD3712F3B}"/>
          </ac:spMkLst>
        </pc:spChg>
        <pc:spChg chg="mod">
          <ac:chgData name="ANA SOUZA (TEGPORTO.COM.BR)" userId="4e71cbe6-a119-437d-a7da-28b8e7511891" providerId="ADAL" clId="{D656F54D-BF07-4F62-9958-90AD9D762DCA}" dt="2023-03-20T16:58:05.650" v="7065" actId="14100"/>
          <ac:spMkLst>
            <pc:docMk/>
            <pc:sldMk cId="1732989277" sldId="308"/>
            <ac:spMk id="9" creationId="{CA64ECAA-344B-4A15-A4B5-984ED4394104}"/>
          </ac:spMkLst>
        </pc:spChg>
        <pc:spChg chg="mod">
          <ac:chgData name="ANA SOUZA (TEGPORTO.COM.BR)" userId="4e71cbe6-a119-437d-a7da-28b8e7511891" providerId="ADAL" clId="{D656F54D-BF07-4F62-9958-90AD9D762DCA}" dt="2023-03-20T16:58:05.650" v="7065" actId="14100"/>
          <ac:spMkLst>
            <pc:docMk/>
            <pc:sldMk cId="1732989277" sldId="308"/>
            <ac:spMk id="10" creationId="{44801E51-57EE-40AF-9EF9-EFB83D7EA290}"/>
          </ac:spMkLst>
        </pc:spChg>
        <pc:spChg chg="mod">
          <ac:chgData name="ANA SOUZA (TEGPORTO.COM.BR)" userId="4e71cbe6-a119-437d-a7da-28b8e7511891" providerId="ADAL" clId="{D656F54D-BF07-4F62-9958-90AD9D762DCA}" dt="2023-03-21T16:33:32.506" v="7833" actId="404"/>
          <ac:spMkLst>
            <pc:docMk/>
            <pc:sldMk cId="1732989277" sldId="308"/>
            <ac:spMk id="676" creationId="{00000000-0000-0000-0000-000000000000}"/>
          </ac:spMkLst>
        </pc:spChg>
        <pc:grpChg chg="add del mod">
          <ac:chgData name="ANA SOUZA (TEGPORTO.COM.BR)" userId="4e71cbe6-a119-437d-a7da-28b8e7511891" providerId="ADAL" clId="{D656F54D-BF07-4F62-9958-90AD9D762DCA}" dt="2023-03-20T16:58:13.536" v="7068" actId="478"/>
          <ac:grpSpMkLst>
            <pc:docMk/>
            <pc:sldMk cId="1732989277" sldId="308"/>
            <ac:grpSpMk id="6" creationId="{5953C5E2-CE08-47F8-AF94-49927690EB52}"/>
          </ac:grpSpMkLst>
        </pc:grpChg>
        <pc:picChg chg="add mod">
          <ac:chgData name="ANA SOUZA (TEGPORTO.COM.BR)" userId="4e71cbe6-a119-437d-a7da-28b8e7511891" providerId="ADAL" clId="{D656F54D-BF07-4F62-9958-90AD9D762DCA}" dt="2023-03-21T16:36:25.332" v="7866"/>
          <ac:picMkLst>
            <pc:docMk/>
            <pc:sldMk cId="1732989277" sldId="308"/>
            <ac:picMk id="6" creationId="{7288B1D2-6FE0-4B20-8967-39D978CAF8D3}"/>
          </ac:picMkLst>
        </pc:picChg>
        <pc:picChg chg="mod">
          <ac:chgData name="ANA SOUZA (TEGPORTO.COM.BR)" userId="4e71cbe6-a119-437d-a7da-28b8e7511891" providerId="ADAL" clId="{D656F54D-BF07-4F62-9958-90AD9D762DCA}" dt="2023-03-20T16:58:05.650" v="7065" actId="14100"/>
          <ac:picMkLst>
            <pc:docMk/>
            <pc:sldMk cId="1732989277" sldId="308"/>
            <ac:picMk id="7" creationId="{5B97CD8D-8E6E-4DC9-BD77-419664A908EE}"/>
          </ac:picMkLst>
        </pc:picChg>
      </pc:sldChg>
      <pc:sldChg chg="addSp delSp modSp mod">
        <pc:chgData name="ANA SOUZA (TEGPORTO.COM.BR)" userId="4e71cbe6-a119-437d-a7da-28b8e7511891" providerId="ADAL" clId="{D656F54D-BF07-4F62-9958-90AD9D762DCA}" dt="2023-03-23T11:11:04.761" v="8924" actId="790"/>
        <pc:sldMkLst>
          <pc:docMk/>
          <pc:sldMk cId="4010650486" sldId="309"/>
        </pc:sldMkLst>
        <pc:spChg chg="mod">
          <ac:chgData name="ANA SOUZA (TEGPORTO.COM.BR)" userId="4e71cbe6-a119-437d-a7da-28b8e7511891" providerId="ADAL" clId="{D656F54D-BF07-4F62-9958-90AD9D762DCA}" dt="2023-03-23T11:11:04.761" v="8924" actId="790"/>
          <ac:spMkLst>
            <pc:docMk/>
            <pc:sldMk cId="4010650486" sldId="309"/>
            <ac:spMk id="3" creationId="{FFAA3DC6-A160-C21E-126F-EB8A77F1E9F8}"/>
          </ac:spMkLst>
        </pc:spChg>
        <pc:spChg chg="mod">
          <ac:chgData name="ANA SOUZA (TEGPORTO.COM.BR)" userId="4e71cbe6-a119-437d-a7da-28b8e7511891" providerId="ADAL" clId="{D656F54D-BF07-4F62-9958-90AD9D762DCA}" dt="2023-03-20T16:58:01.761" v="7053" actId="14100"/>
          <ac:spMkLst>
            <pc:docMk/>
            <pc:sldMk cId="4010650486" sldId="309"/>
            <ac:spMk id="8" creationId="{43C017FB-8715-4640-A7C7-4BC43C04C3EB}"/>
          </ac:spMkLst>
        </pc:spChg>
        <pc:spChg chg="mod">
          <ac:chgData name="ANA SOUZA (TEGPORTO.COM.BR)" userId="4e71cbe6-a119-437d-a7da-28b8e7511891" providerId="ADAL" clId="{D656F54D-BF07-4F62-9958-90AD9D762DCA}" dt="2023-03-20T16:58:01.761" v="7053" actId="14100"/>
          <ac:spMkLst>
            <pc:docMk/>
            <pc:sldMk cId="4010650486" sldId="309"/>
            <ac:spMk id="9" creationId="{32D4DD8B-A13C-44E1-A5A5-DF0449BE3F41}"/>
          </ac:spMkLst>
        </pc:spChg>
        <pc:spChg chg="mod">
          <ac:chgData name="ANA SOUZA (TEGPORTO.COM.BR)" userId="4e71cbe6-a119-437d-a7da-28b8e7511891" providerId="ADAL" clId="{D656F54D-BF07-4F62-9958-90AD9D762DCA}" dt="2023-03-20T16:58:01.761" v="7053" actId="14100"/>
          <ac:spMkLst>
            <pc:docMk/>
            <pc:sldMk cId="4010650486" sldId="309"/>
            <ac:spMk id="10" creationId="{B66F4766-F3FF-4A4A-A8E9-0E9EF4A70B22}"/>
          </ac:spMkLst>
        </pc:spChg>
        <pc:spChg chg="mod">
          <ac:chgData name="ANA SOUZA (TEGPORTO.COM.BR)" userId="4e71cbe6-a119-437d-a7da-28b8e7511891" providerId="ADAL" clId="{D656F54D-BF07-4F62-9958-90AD9D762DCA}" dt="2023-03-21T16:33:35.992" v="7834" actId="404"/>
          <ac:spMkLst>
            <pc:docMk/>
            <pc:sldMk cId="4010650486" sldId="309"/>
            <ac:spMk id="676" creationId="{00000000-0000-0000-0000-000000000000}"/>
          </ac:spMkLst>
        </pc:spChg>
        <pc:grpChg chg="add del mod">
          <ac:chgData name="ANA SOUZA (TEGPORTO.COM.BR)" userId="4e71cbe6-a119-437d-a7da-28b8e7511891" providerId="ADAL" clId="{D656F54D-BF07-4F62-9958-90AD9D762DCA}" dt="2023-03-20T16:58:03.138" v="7054"/>
          <ac:grpSpMkLst>
            <pc:docMk/>
            <pc:sldMk cId="4010650486" sldId="309"/>
            <ac:grpSpMk id="6" creationId="{CBE3BB75-8FFD-4A38-A5F5-E53DFA7AABA5}"/>
          </ac:grpSpMkLst>
        </pc:grpChg>
        <pc:picChg chg="add mod">
          <ac:chgData name="ANA SOUZA (TEGPORTO.COM.BR)" userId="4e71cbe6-a119-437d-a7da-28b8e7511891" providerId="ADAL" clId="{D656F54D-BF07-4F62-9958-90AD9D762DCA}" dt="2023-03-21T16:36:27.136" v="7867"/>
          <ac:picMkLst>
            <pc:docMk/>
            <pc:sldMk cId="4010650486" sldId="309"/>
            <ac:picMk id="6" creationId="{B46AB3C7-FBAF-4F21-9772-46D896DF72B0}"/>
          </ac:picMkLst>
        </pc:picChg>
        <pc:picChg chg="mod">
          <ac:chgData name="ANA SOUZA (TEGPORTO.COM.BR)" userId="4e71cbe6-a119-437d-a7da-28b8e7511891" providerId="ADAL" clId="{D656F54D-BF07-4F62-9958-90AD9D762DCA}" dt="2023-03-20T16:58:01.761" v="7053" actId="14100"/>
          <ac:picMkLst>
            <pc:docMk/>
            <pc:sldMk cId="4010650486" sldId="309"/>
            <ac:picMk id="7" creationId="{D55F6CBF-4DA6-477F-8404-9349BC6DB461}"/>
          </ac:picMkLst>
        </pc:picChg>
      </pc:sldChg>
      <pc:sldChg chg="addSp modSp mod">
        <pc:chgData name="ANA SOUZA (TEGPORTO.COM.BR)" userId="4e71cbe6-a119-437d-a7da-28b8e7511891" providerId="ADAL" clId="{D656F54D-BF07-4F62-9958-90AD9D762DCA}" dt="2023-03-23T11:11:25.372" v="8925" actId="790"/>
        <pc:sldMkLst>
          <pc:docMk/>
          <pc:sldMk cId="4238300661" sldId="310"/>
        </pc:sldMkLst>
        <pc:spChg chg="mod">
          <ac:chgData name="ANA SOUZA (TEGPORTO.COM.BR)" userId="4e71cbe6-a119-437d-a7da-28b8e7511891" providerId="ADAL" clId="{D656F54D-BF07-4F62-9958-90AD9D762DCA}" dt="2023-03-23T11:11:25.372" v="8925" actId="790"/>
          <ac:spMkLst>
            <pc:docMk/>
            <pc:sldMk cId="4238300661" sldId="310"/>
            <ac:spMk id="3" creationId="{FFAA3DC6-A160-C21E-126F-EB8A77F1E9F8}"/>
          </ac:spMkLst>
        </pc:spChg>
        <pc:spChg chg="mod">
          <ac:chgData name="ANA SOUZA (TEGPORTO.COM.BR)" userId="4e71cbe6-a119-437d-a7da-28b8e7511891" providerId="ADAL" clId="{D656F54D-BF07-4F62-9958-90AD9D762DCA}" dt="2023-03-21T16:33:40.562" v="7835" actId="404"/>
          <ac:spMkLst>
            <pc:docMk/>
            <pc:sldMk cId="4238300661" sldId="310"/>
            <ac:spMk id="676" creationId="{00000000-0000-0000-0000-000000000000}"/>
          </ac:spMkLst>
        </pc:spChg>
        <pc:picChg chg="add mod">
          <ac:chgData name="ANA SOUZA (TEGPORTO.COM.BR)" userId="4e71cbe6-a119-437d-a7da-28b8e7511891" providerId="ADAL" clId="{D656F54D-BF07-4F62-9958-90AD9D762DCA}" dt="2023-03-21T16:36:28.659" v="7868"/>
          <ac:picMkLst>
            <pc:docMk/>
            <pc:sldMk cId="4238300661" sldId="310"/>
            <ac:picMk id="6" creationId="{0D0B23D6-7FC7-48A9-BD76-EA382250F4B1}"/>
          </ac:picMkLst>
        </pc:picChg>
      </pc:sldChg>
      <pc:sldChg chg="addSp delSp modSp mod modTransition">
        <pc:chgData name="ANA SOUZA (TEGPORTO.COM.BR)" userId="4e71cbe6-a119-437d-a7da-28b8e7511891" providerId="ADAL" clId="{D656F54D-BF07-4F62-9958-90AD9D762DCA}" dt="2023-03-23T11:11:30.599" v="8926" actId="790"/>
        <pc:sldMkLst>
          <pc:docMk/>
          <pc:sldMk cId="795937947" sldId="311"/>
        </pc:sldMkLst>
        <pc:spChg chg="mod">
          <ac:chgData name="ANA SOUZA (TEGPORTO.COM.BR)" userId="4e71cbe6-a119-437d-a7da-28b8e7511891" providerId="ADAL" clId="{D656F54D-BF07-4F62-9958-90AD9D762DCA}" dt="2023-03-23T11:11:30.599" v="8926" actId="790"/>
          <ac:spMkLst>
            <pc:docMk/>
            <pc:sldMk cId="795937947" sldId="311"/>
            <ac:spMk id="3" creationId="{FFAA3DC6-A160-C21E-126F-EB8A77F1E9F8}"/>
          </ac:spMkLst>
        </pc:spChg>
        <pc:spChg chg="mod">
          <ac:chgData name="ANA SOUZA (TEGPORTO.COM.BR)" userId="4e71cbe6-a119-437d-a7da-28b8e7511891" providerId="ADAL" clId="{D656F54D-BF07-4F62-9958-90AD9D762DCA}" dt="2023-03-21T16:33:44.771" v="7836" actId="404"/>
          <ac:spMkLst>
            <pc:docMk/>
            <pc:sldMk cId="795937947" sldId="311"/>
            <ac:spMk id="676" creationId="{00000000-0000-0000-0000-000000000000}"/>
          </ac:spMkLst>
        </pc:spChg>
        <pc:picChg chg="add del mod">
          <ac:chgData name="ANA SOUZA (TEGPORTO.COM.BR)" userId="4e71cbe6-a119-437d-a7da-28b8e7511891" providerId="ADAL" clId="{D656F54D-BF07-4F62-9958-90AD9D762DCA}" dt="2023-03-10T14:40:09.767" v="2262" actId="478"/>
          <ac:picMkLst>
            <pc:docMk/>
            <pc:sldMk cId="795937947" sldId="311"/>
            <ac:picMk id="4" creationId="{97C49792-5D08-4714-AB31-1578ACCC0985}"/>
          </ac:picMkLst>
        </pc:picChg>
        <pc:picChg chg="add del">
          <ac:chgData name="ANA SOUZA (TEGPORTO.COM.BR)" userId="4e71cbe6-a119-437d-a7da-28b8e7511891" providerId="ADAL" clId="{D656F54D-BF07-4F62-9958-90AD9D762DCA}" dt="2023-03-10T14:48:21.469" v="2293" actId="478"/>
          <ac:picMkLst>
            <pc:docMk/>
            <pc:sldMk cId="795937947" sldId="311"/>
            <ac:picMk id="6" creationId="{BB618B9C-2927-DA8B-83B8-ADF1D746C3BE}"/>
          </ac:picMkLst>
        </pc:picChg>
        <pc:picChg chg="del">
          <ac:chgData name="ANA SOUZA (TEGPORTO.COM.BR)" userId="4e71cbe6-a119-437d-a7da-28b8e7511891" providerId="ADAL" clId="{D656F54D-BF07-4F62-9958-90AD9D762DCA}" dt="2023-03-10T14:49:27.104" v="2299" actId="478"/>
          <ac:picMkLst>
            <pc:docMk/>
            <pc:sldMk cId="795937947" sldId="311"/>
            <ac:picMk id="7" creationId="{B8FB34B8-5D54-A546-23C4-C73014910C07}"/>
          </ac:picMkLst>
        </pc:picChg>
        <pc:picChg chg="del">
          <ac:chgData name="ANA SOUZA (TEGPORTO.COM.BR)" userId="4e71cbe6-a119-437d-a7da-28b8e7511891" providerId="ADAL" clId="{D656F54D-BF07-4F62-9958-90AD9D762DCA}" dt="2023-03-10T14:50:29.072" v="2303" actId="478"/>
          <ac:picMkLst>
            <pc:docMk/>
            <pc:sldMk cId="795937947" sldId="311"/>
            <ac:picMk id="8" creationId="{90C0873A-3060-0A81-AD7E-35A64E1ECBFB}"/>
          </ac:picMkLst>
        </pc:picChg>
        <pc:picChg chg="add del">
          <ac:chgData name="ANA SOUZA (TEGPORTO.COM.BR)" userId="4e71cbe6-a119-437d-a7da-28b8e7511891" providerId="ADAL" clId="{D656F54D-BF07-4F62-9958-90AD9D762DCA}" dt="2023-03-10T14:47:15.698" v="2289" actId="478"/>
          <ac:picMkLst>
            <pc:docMk/>
            <pc:sldMk cId="795937947" sldId="311"/>
            <ac:picMk id="9" creationId="{6BFF672D-94AE-EF78-ADE6-A90B4B28837F}"/>
          </ac:picMkLst>
        </pc:picChg>
        <pc:picChg chg="add del mod">
          <ac:chgData name="ANA SOUZA (TEGPORTO.COM.BR)" userId="4e71cbe6-a119-437d-a7da-28b8e7511891" providerId="ADAL" clId="{D656F54D-BF07-4F62-9958-90AD9D762DCA}" dt="2023-03-10T14:41:54.485" v="2287" actId="478"/>
          <ac:picMkLst>
            <pc:docMk/>
            <pc:sldMk cId="795937947" sldId="311"/>
            <ac:picMk id="10" creationId="{739F7676-BB9F-42D4-96AA-B889F16A26C5}"/>
          </ac:picMkLst>
        </pc:picChg>
        <pc:picChg chg="add mod">
          <ac:chgData name="ANA SOUZA (TEGPORTO.COM.BR)" userId="4e71cbe6-a119-437d-a7da-28b8e7511891" providerId="ADAL" clId="{D656F54D-BF07-4F62-9958-90AD9D762DCA}" dt="2023-03-21T16:36:30.118" v="7869"/>
          <ac:picMkLst>
            <pc:docMk/>
            <pc:sldMk cId="795937947" sldId="311"/>
            <ac:picMk id="10" creationId="{A4FCFE1B-F367-45A9-841A-9B23369E61B5}"/>
          </ac:picMkLst>
        </pc:picChg>
        <pc:picChg chg="add del mod">
          <ac:chgData name="ANA SOUZA (TEGPORTO.COM.BR)" userId="4e71cbe6-a119-437d-a7da-28b8e7511891" providerId="ADAL" clId="{D656F54D-BF07-4F62-9958-90AD9D762DCA}" dt="2023-03-10T14:41:46.696" v="2280" actId="22"/>
          <ac:picMkLst>
            <pc:docMk/>
            <pc:sldMk cId="795937947" sldId="311"/>
            <ac:picMk id="12" creationId="{58BA0630-FBAF-4A52-B19A-43E9D3204DA3}"/>
          </ac:picMkLst>
        </pc:picChg>
        <pc:picChg chg="add mod">
          <ac:chgData name="ANA SOUZA (TEGPORTO.COM.BR)" userId="4e71cbe6-a119-437d-a7da-28b8e7511891" providerId="ADAL" clId="{D656F54D-BF07-4F62-9958-90AD9D762DCA}" dt="2023-03-15T16:14:55.147" v="6892" actId="108"/>
          <ac:picMkLst>
            <pc:docMk/>
            <pc:sldMk cId="795937947" sldId="311"/>
            <ac:picMk id="14" creationId="{C8A0C605-A700-417E-91A0-37455C2CCDDA}"/>
          </ac:picMkLst>
        </pc:picChg>
        <pc:picChg chg="add mod modCrop">
          <ac:chgData name="ANA SOUZA (TEGPORTO.COM.BR)" userId="4e71cbe6-a119-437d-a7da-28b8e7511891" providerId="ADAL" clId="{D656F54D-BF07-4F62-9958-90AD9D762DCA}" dt="2023-03-15T16:14:57.816" v="6893" actId="108"/>
          <ac:picMkLst>
            <pc:docMk/>
            <pc:sldMk cId="795937947" sldId="311"/>
            <ac:picMk id="16" creationId="{09F95490-A4DA-4BBE-8AB3-7E581F88E82F}"/>
          </ac:picMkLst>
        </pc:picChg>
        <pc:picChg chg="add mod modCrop">
          <ac:chgData name="ANA SOUZA (TEGPORTO.COM.BR)" userId="4e71cbe6-a119-437d-a7da-28b8e7511891" providerId="ADAL" clId="{D656F54D-BF07-4F62-9958-90AD9D762DCA}" dt="2023-03-15T16:14:59.881" v="6894" actId="108"/>
          <ac:picMkLst>
            <pc:docMk/>
            <pc:sldMk cId="795937947" sldId="311"/>
            <ac:picMk id="18" creationId="{917B165D-59BC-4BBC-828A-63937B4378E5}"/>
          </ac:picMkLst>
        </pc:picChg>
        <pc:picChg chg="add mod modCrop">
          <ac:chgData name="ANA SOUZA (TEGPORTO.COM.BR)" userId="4e71cbe6-a119-437d-a7da-28b8e7511891" providerId="ADAL" clId="{D656F54D-BF07-4F62-9958-90AD9D762DCA}" dt="2023-03-15T16:15:01.873" v="6895" actId="108"/>
          <ac:picMkLst>
            <pc:docMk/>
            <pc:sldMk cId="795937947" sldId="311"/>
            <ac:picMk id="20" creationId="{B46870AF-F5A6-441F-9822-ADB324E10118}"/>
          </ac:picMkLst>
        </pc:picChg>
      </pc:sldChg>
      <pc:sldChg chg="addSp modSp mod">
        <pc:chgData name="ANA SOUZA (TEGPORTO.COM.BR)" userId="4e71cbe6-a119-437d-a7da-28b8e7511891" providerId="ADAL" clId="{D656F54D-BF07-4F62-9958-90AD9D762DCA}" dt="2023-03-21T16:36:33.972" v="7870"/>
        <pc:sldMkLst>
          <pc:docMk/>
          <pc:sldMk cId="538582795" sldId="312"/>
        </pc:sldMkLst>
        <pc:spChg chg="mod">
          <ac:chgData name="ANA SOUZA (TEGPORTO.COM.BR)" userId="4e71cbe6-a119-437d-a7da-28b8e7511891" providerId="ADAL" clId="{D656F54D-BF07-4F62-9958-90AD9D762DCA}" dt="2023-03-10T14:58:11.021" v="2395" actId="255"/>
          <ac:spMkLst>
            <pc:docMk/>
            <pc:sldMk cId="538582795" sldId="312"/>
            <ac:spMk id="3" creationId="{FFAA3DC6-A160-C21E-126F-EB8A77F1E9F8}"/>
          </ac:spMkLst>
        </pc:spChg>
        <pc:spChg chg="mod">
          <ac:chgData name="ANA SOUZA (TEGPORTO.COM.BR)" userId="4e71cbe6-a119-437d-a7da-28b8e7511891" providerId="ADAL" clId="{D656F54D-BF07-4F62-9958-90AD9D762DCA}" dt="2023-03-21T16:33:47.752" v="7837" actId="404"/>
          <ac:spMkLst>
            <pc:docMk/>
            <pc:sldMk cId="538582795" sldId="312"/>
            <ac:spMk id="676" creationId="{00000000-0000-0000-0000-000000000000}"/>
          </ac:spMkLst>
        </pc:spChg>
        <pc:picChg chg="add mod">
          <ac:chgData name="ANA SOUZA (TEGPORTO.COM.BR)" userId="4e71cbe6-a119-437d-a7da-28b8e7511891" providerId="ADAL" clId="{D656F54D-BF07-4F62-9958-90AD9D762DCA}" dt="2023-03-21T16:36:33.972" v="7870"/>
          <ac:picMkLst>
            <pc:docMk/>
            <pc:sldMk cId="538582795" sldId="312"/>
            <ac:picMk id="6" creationId="{D3C97251-56D1-44EE-B016-FEA61EE1F60E}"/>
          </ac:picMkLst>
        </pc:picChg>
      </pc:sldChg>
      <pc:sldChg chg="addSp modSp mod">
        <pc:chgData name="ANA SOUZA (TEGPORTO.COM.BR)" userId="4e71cbe6-a119-437d-a7da-28b8e7511891" providerId="ADAL" clId="{D656F54D-BF07-4F62-9958-90AD9D762DCA}" dt="2023-03-21T16:36:35.492" v="7871"/>
        <pc:sldMkLst>
          <pc:docMk/>
          <pc:sldMk cId="3642143578" sldId="313"/>
        </pc:sldMkLst>
        <pc:spChg chg="mod">
          <ac:chgData name="ANA SOUZA (TEGPORTO.COM.BR)" userId="4e71cbe6-a119-437d-a7da-28b8e7511891" providerId="ADAL" clId="{D656F54D-BF07-4F62-9958-90AD9D762DCA}" dt="2023-03-15T14:18:56.711" v="5216" actId="1035"/>
          <ac:spMkLst>
            <pc:docMk/>
            <pc:sldMk cId="3642143578" sldId="313"/>
            <ac:spMk id="3" creationId="{FFAA3DC6-A160-C21E-126F-EB8A77F1E9F8}"/>
          </ac:spMkLst>
        </pc:spChg>
        <pc:spChg chg="mod">
          <ac:chgData name="ANA SOUZA (TEGPORTO.COM.BR)" userId="4e71cbe6-a119-437d-a7da-28b8e7511891" providerId="ADAL" clId="{D656F54D-BF07-4F62-9958-90AD9D762DCA}" dt="2023-03-21T16:33:51.040" v="7838" actId="404"/>
          <ac:spMkLst>
            <pc:docMk/>
            <pc:sldMk cId="3642143578" sldId="313"/>
            <ac:spMk id="676" creationId="{00000000-0000-0000-0000-000000000000}"/>
          </ac:spMkLst>
        </pc:spChg>
        <pc:picChg chg="add mod">
          <ac:chgData name="ANA SOUZA (TEGPORTO.COM.BR)" userId="4e71cbe6-a119-437d-a7da-28b8e7511891" providerId="ADAL" clId="{D656F54D-BF07-4F62-9958-90AD9D762DCA}" dt="2023-03-21T16:36:35.492" v="7871"/>
          <ac:picMkLst>
            <pc:docMk/>
            <pc:sldMk cId="3642143578" sldId="313"/>
            <ac:picMk id="6" creationId="{DF7C0B66-AB47-4983-93BD-6C8D2A85D485}"/>
          </ac:picMkLst>
        </pc:picChg>
      </pc:sldChg>
      <pc:sldChg chg="addSp delSp modSp mod">
        <pc:chgData name="ANA SOUZA (TEGPORTO.COM.BR)" userId="4e71cbe6-a119-437d-a7da-28b8e7511891" providerId="ADAL" clId="{D656F54D-BF07-4F62-9958-90AD9D762DCA}" dt="2023-03-21T16:36:36.710" v="7872"/>
        <pc:sldMkLst>
          <pc:docMk/>
          <pc:sldMk cId="4277760643" sldId="315"/>
        </pc:sldMkLst>
        <pc:spChg chg="mod">
          <ac:chgData name="ANA SOUZA (TEGPORTO.COM.BR)" userId="4e71cbe6-a119-437d-a7da-28b8e7511891" providerId="ADAL" clId="{D656F54D-BF07-4F62-9958-90AD9D762DCA}" dt="2023-03-10T14:58:26.410" v="2399" actId="403"/>
          <ac:spMkLst>
            <pc:docMk/>
            <pc:sldMk cId="4277760643" sldId="315"/>
            <ac:spMk id="3" creationId="{FFAA3DC6-A160-C21E-126F-EB8A77F1E9F8}"/>
          </ac:spMkLst>
        </pc:spChg>
        <pc:spChg chg="add del mod">
          <ac:chgData name="ANA SOUZA (TEGPORTO.COM.BR)" userId="4e71cbe6-a119-437d-a7da-28b8e7511891" providerId="ADAL" clId="{D656F54D-BF07-4F62-9958-90AD9D762DCA}" dt="2023-03-15T14:19:29.753" v="5249"/>
          <ac:spMkLst>
            <pc:docMk/>
            <pc:sldMk cId="4277760643" sldId="315"/>
            <ac:spMk id="6" creationId="{F1B56E17-C1E3-4C93-BC3A-73249B083AFE}"/>
          </ac:spMkLst>
        </pc:spChg>
        <pc:spChg chg="add del mod">
          <ac:chgData name="ANA SOUZA (TEGPORTO.COM.BR)" userId="4e71cbe6-a119-437d-a7da-28b8e7511891" providerId="ADAL" clId="{D656F54D-BF07-4F62-9958-90AD9D762DCA}" dt="2023-03-15T14:19:30.041" v="5250" actId="478"/>
          <ac:spMkLst>
            <pc:docMk/>
            <pc:sldMk cId="4277760643" sldId="315"/>
            <ac:spMk id="676" creationId="{00000000-0000-0000-0000-000000000000}"/>
          </ac:spMkLst>
        </pc:spChg>
        <pc:picChg chg="add mod">
          <ac:chgData name="ANA SOUZA (TEGPORTO.COM.BR)" userId="4e71cbe6-a119-437d-a7da-28b8e7511891" providerId="ADAL" clId="{D656F54D-BF07-4F62-9958-90AD9D762DCA}" dt="2023-03-21T16:36:36.710" v="7872"/>
          <ac:picMkLst>
            <pc:docMk/>
            <pc:sldMk cId="4277760643" sldId="315"/>
            <ac:picMk id="6" creationId="{532DD66A-B4CD-40B1-A8E1-EB7FED838467}"/>
          </ac:picMkLst>
        </pc:picChg>
      </pc:sldChg>
      <pc:sldChg chg="addSp modSp mod">
        <pc:chgData name="ANA SOUZA (TEGPORTO.COM.BR)" userId="4e71cbe6-a119-437d-a7da-28b8e7511891" providerId="ADAL" clId="{D656F54D-BF07-4F62-9958-90AD9D762DCA}" dt="2023-03-21T16:36:38.301" v="7873"/>
        <pc:sldMkLst>
          <pc:docMk/>
          <pc:sldMk cId="2064286084" sldId="316"/>
        </pc:sldMkLst>
        <pc:spChg chg="mod">
          <ac:chgData name="ANA SOUZA (TEGPORTO.COM.BR)" userId="4e71cbe6-a119-437d-a7da-28b8e7511891" providerId="ADAL" clId="{D656F54D-BF07-4F62-9958-90AD9D762DCA}" dt="2023-03-10T14:58:37.580" v="2401" actId="255"/>
          <ac:spMkLst>
            <pc:docMk/>
            <pc:sldMk cId="2064286084" sldId="316"/>
            <ac:spMk id="3" creationId="{FFAA3DC6-A160-C21E-126F-EB8A77F1E9F8}"/>
          </ac:spMkLst>
        </pc:spChg>
        <pc:spChg chg="mod">
          <ac:chgData name="ANA SOUZA (TEGPORTO.COM.BR)" userId="4e71cbe6-a119-437d-a7da-28b8e7511891" providerId="ADAL" clId="{D656F54D-BF07-4F62-9958-90AD9D762DCA}" dt="2023-03-21T16:33:58.249" v="7839" actId="404"/>
          <ac:spMkLst>
            <pc:docMk/>
            <pc:sldMk cId="2064286084" sldId="316"/>
            <ac:spMk id="676" creationId="{00000000-0000-0000-0000-000000000000}"/>
          </ac:spMkLst>
        </pc:spChg>
        <pc:picChg chg="add mod">
          <ac:chgData name="ANA SOUZA (TEGPORTO.COM.BR)" userId="4e71cbe6-a119-437d-a7da-28b8e7511891" providerId="ADAL" clId="{D656F54D-BF07-4F62-9958-90AD9D762DCA}" dt="2023-03-21T16:36:38.301" v="7873"/>
          <ac:picMkLst>
            <pc:docMk/>
            <pc:sldMk cId="2064286084" sldId="316"/>
            <ac:picMk id="6" creationId="{95FA4878-653B-4B8C-96F5-AD497DC6405E}"/>
          </ac:picMkLst>
        </pc:picChg>
      </pc:sldChg>
      <pc:sldChg chg="addSp modSp mod">
        <pc:chgData name="ANA SOUZA (TEGPORTO.COM.BR)" userId="4e71cbe6-a119-437d-a7da-28b8e7511891" providerId="ADAL" clId="{D656F54D-BF07-4F62-9958-90AD9D762DCA}" dt="2023-03-21T16:36:39.262" v="7874"/>
        <pc:sldMkLst>
          <pc:docMk/>
          <pc:sldMk cId="599635002" sldId="317"/>
        </pc:sldMkLst>
        <pc:spChg chg="mod">
          <ac:chgData name="ANA SOUZA (TEGPORTO.COM.BR)" userId="4e71cbe6-a119-437d-a7da-28b8e7511891" providerId="ADAL" clId="{D656F54D-BF07-4F62-9958-90AD9D762DCA}" dt="2023-03-10T14:58:53.789" v="2403" actId="255"/>
          <ac:spMkLst>
            <pc:docMk/>
            <pc:sldMk cId="599635002" sldId="317"/>
            <ac:spMk id="3" creationId="{FFAA3DC6-A160-C21E-126F-EB8A77F1E9F8}"/>
          </ac:spMkLst>
        </pc:spChg>
        <pc:spChg chg="mod">
          <ac:chgData name="ANA SOUZA (TEGPORTO.COM.BR)" userId="4e71cbe6-a119-437d-a7da-28b8e7511891" providerId="ADAL" clId="{D656F54D-BF07-4F62-9958-90AD9D762DCA}" dt="2023-03-21T16:34:02.867" v="7840" actId="404"/>
          <ac:spMkLst>
            <pc:docMk/>
            <pc:sldMk cId="599635002" sldId="317"/>
            <ac:spMk id="676" creationId="{00000000-0000-0000-0000-000000000000}"/>
          </ac:spMkLst>
        </pc:spChg>
        <pc:picChg chg="add mod">
          <ac:chgData name="ANA SOUZA (TEGPORTO.COM.BR)" userId="4e71cbe6-a119-437d-a7da-28b8e7511891" providerId="ADAL" clId="{D656F54D-BF07-4F62-9958-90AD9D762DCA}" dt="2023-03-21T16:36:39.262" v="7874"/>
          <ac:picMkLst>
            <pc:docMk/>
            <pc:sldMk cId="599635002" sldId="317"/>
            <ac:picMk id="6" creationId="{637DB45D-A32C-4FB2-99CF-5E2A1E8A0DAE}"/>
          </ac:picMkLst>
        </pc:picChg>
      </pc:sldChg>
      <pc:sldChg chg="addSp modSp mod modAnim">
        <pc:chgData name="ANA SOUZA (TEGPORTO.COM.BR)" userId="4e71cbe6-a119-437d-a7da-28b8e7511891" providerId="ADAL" clId="{D656F54D-BF07-4F62-9958-90AD9D762DCA}" dt="2023-03-22T11:37:13.193" v="8116"/>
        <pc:sldMkLst>
          <pc:docMk/>
          <pc:sldMk cId="3696851007" sldId="318"/>
        </pc:sldMkLst>
        <pc:spChg chg="mod">
          <ac:chgData name="ANA SOUZA (TEGPORTO.COM.BR)" userId="4e71cbe6-a119-437d-a7da-28b8e7511891" providerId="ADAL" clId="{D656F54D-BF07-4F62-9958-90AD9D762DCA}" dt="2023-03-15T16:13:10.763" v="6887" actId="255"/>
          <ac:spMkLst>
            <pc:docMk/>
            <pc:sldMk cId="3696851007" sldId="318"/>
            <ac:spMk id="14" creationId="{9B754F16-DC8F-4DAA-8B53-CD748DD5681E}"/>
          </ac:spMkLst>
        </pc:spChg>
        <pc:spChg chg="mod">
          <ac:chgData name="ANA SOUZA (TEGPORTO.COM.BR)" userId="4e71cbe6-a119-437d-a7da-28b8e7511891" providerId="ADAL" clId="{D656F54D-BF07-4F62-9958-90AD9D762DCA}" dt="2023-03-15T16:13:10.763" v="6887" actId="255"/>
          <ac:spMkLst>
            <pc:docMk/>
            <pc:sldMk cId="3696851007" sldId="318"/>
            <ac:spMk id="16" creationId="{23DB0320-08F2-4A52-8C19-D3BE67102565}"/>
          </ac:spMkLst>
        </pc:spChg>
        <pc:spChg chg="mod">
          <ac:chgData name="ANA SOUZA (TEGPORTO.COM.BR)" userId="4e71cbe6-a119-437d-a7da-28b8e7511891" providerId="ADAL" clId="{D656F54D-BF07-4F62-9958-90AD9D762DCA}" dt="2023-03-21T16:32:44.860" v="7823" actId="122"/>
          <ac:spMkLst>
            <pc:docMk/>
            <pc:sldMk cId="3696851007" sldId="318"/>
            <ac:spMk id="71" creationId="{00000000-0000-0000-0000-000000000000}"/>
          </ac:spMkLst>
        </pc:spChg>
        <pc:picChg chg="add mod">
          <ac:chgData name="ANA SOUZA (TEGPORTO.COM.BR)" userId="4e71cbe6-a119-437d-a7da-28b8e7511891" providerId="ADAL" clId="{D656F54D-BF07-4F62-9958-90AD9D762DCA}" dt="2023-03-21T16:36:20.787" v="7863"/>
          <ac:picMkLst>
            <pc:docMk/>
            <pc:sldMk cId="3696851007" sldId="318"/>
            <ac:picMk id="7" creationId="{EA223E03-ED18-45F0-871F-FFA956E81641}"/>
          </ac:picMkLst>
        </pc:picChg>
      </pc:sldChg>
      <pc:sldChg chg="addSp modSp mod">
        <pc:chgData name="ANA SOUZA (TEGPORTO.COM.BR)" userId="4e71cbe6-a119-437d-a7da-28b8e7511891" providerId="ADAL" clId="{D656F54D-BF07-4F62-9958-90AD9D762DCA}" dt="2023-03-21T16:36:40.660" v="7875"/>
        <pc:sldMkLst>
          <pc:docMk/>
          <pc:sldMk cId="2286225375" sldId="319"/>
        </pc:sldMkLst>
        <pc:spChg chg="mod">
          <ac:chgData name="ANA SOUZA (TEGPORTO.COM.BR)" userId="4e71cbe6-a119-437d-a7da-28b8e7511891" providerId="ADAL" clId="{D656F54D-BF07-4F62-9958-90AD9D762DCA}" dt="2023-03-10T14:59:02.558" v="2405" actId="255"/>
          <ac:spMkLst>
            <pc:docMk/>
            <pc:sldMk cId="2286225375" sldId="319"/>
            <ac:spMk id="3" creationId="{FFAA3DC6-A160-C21E-126F-EB8A77F1E9F8}"/>
          </ac:spMkLst>
        </pc:spChg>
        <pc:spChg chg="mod">
          <ac:chgData name="ANA SOUZA (TEGPORTO.COM.BR)" userId="4e71cbe6-a119-437d-a7da-28b8e7511891" providerId="ADAL" clId="{D656F54D-BF07-4F62-9958-90AD9D762DCA}" dt="2023-03-21T16:34:05.443" v="7841" actId="404"/>
          <ac:spMkLst>
            <pc:docMk/>
            <pc:sldMk cId="2286225375" sldId="319"/>
            <ac:spMk id="676" creationId="{00000000-0000-0000-0000-000000000000}"/>
          </ac:spMkLst>
        </pc:spChg>
        <pc:picChg chg="add mod">
          <ac:chgData name="ANA SOUZA (TEGPORTO.COM.BR)" userId="4e71cbe6-a119-437d-a7da-28b8e7511891" providerId="ADAL" clId="{D656F54D-BF07-4F62-9958-90AD9D762DCA}" dt="2023-03-21T16:36:40.660" v="7875"/>
          <ac:picMkLst>
            <pc:docMk/>
            <pc:sldMk cId="2286225375" sldId="319"/>
            <ac:picMk id="6" creationId="{AFE8CD8D-BE5C-4B4D-AEE3-D7EBB144FAD0}"/>
          </ac:picMkLst>
        </pc:picChg>
      </pc:sldChg>
      <pc:sldChg chg="addSp modSp mod">
        <pc:chgData name="ANA SOUZA (TEGPORTO.COM.BR)" userId="4e71cbe6-a119-437d-a7da-28b8e7511891" providerId="ADAL" clId="{D656F54D-BF07-4F62-9958-90AD9D762DCA}" dt="2023-03-21T16:36:42.548" v="7877"/>
        <pc:sldMkLst>
          <pc:docMk/>
          <pc:sldMk cId="4050264513" sldId="320"/>
        </pc:sldMkLst>
        <pc:spChg chg="mod">
          <ac:chgData name="ANA SOUZA (TEGPORTO.COM.BR)" userId="4e71cbe6-a119-437d-a7da-28b8e7511891" providerId="ADAL" clId="{D656F54D-BF07-4F62-9958-90AD9D762DCA}" dt="2023-03-15T14:20:46.807" v="5260" actId="1035"/>
          <ac:spMkLst>
            <pc:docMk/>
            <pc:sldMk cId="4050264513" sldId="320"/>
            <ac:spMk id="3" creationId="{FFAA3DC6-A160-C21E-126F-EB8A77F1E9F8}"/>
          </ac:spMkLst>
        </pc:spChg>
        <pc:spChg chg="mod">
          <ac:chgData name="ANA SOUZA (TEGPORTO.COM.BR)" userId="4e71cbe6-a119-437d-a7da-28b8e7511891" providerId="ADAL" clId="{D656F54D-BF07-4F62-9958-90AD9D762DCA}" dt="2023-03-15T14:20:06.613" v="5255" actId="12"/>
          <ac:spMkLst>
            <pc:docMk/>
            <pc:sldMk cId="4050264513" sldId="320"/>
            <ac:spMk id="676" creationId="{00000000-0000-0000-0000-000000000000}"/>
          </ac:spMkLst>
        </pc:spChg>
        <pc:picChg chg="add mod">
          <ac:chgData name="ANA SOUZA (TEGPORTO.COM.BR)" userId="4e71cbe6-a119-437d-a7da-28b8e7511891" providerId="ADAL" clId="{D656F54D-BF07-4F62-9958-90AD9D762DCA}" dt="2023-03-21T16:36:42.548" v="7877"/>
          <ac:picMkLst>
            <pc:docMk/>
            <pc:sldMk cId="4050264513" sldId="320"/>
            <ac:picMk id="6" creationId="{2C5B6AF1-8EF2-4BB0-B3F7-B09E881FE6DF}"/>
          </ac:picMkLst>
        </pc:picChg>
      </pc:sldChg>
      <pc:sldChg chg="addSp delSp modSp mod modAnim">
        <pc:chgData name="ANA SOUZA (TEGPORTO.COM.BR)" userId="4e71cbe6-a119-437d-a7da-28b8e7511891" providerId="ADAL" clId="{D656F54D-BF07-4F62-9958-90AD9D762DCA}" dt="2023-03-22T11:40:25.054" v="8143" actId="113"/>
        <pc:sldMkLst>
          <pc:docMk/>
          <pc:sldMk cId="314208195" sldId="321"/>
        </pc:sldMkLst>
        <pc:spChg chg="mod topLvl">
          <ac:chgData name="ANA SOUZA (TEGPORTO.COM.BR)" userId="4e71cbe6-a119-437d-a7da-28b8e7511891" providerId="ADAL" clId="{D656F54D-BF07-4F62-9958-90AD9D762DCA}" dt="2023-03-22T11:39:54.621" v="8137" actId="1038"/>
          <ac:spMkLst>
            <pc:docMk/>
            <pc:sldMk cId="314208195" sldId="321"/>
            <ac:spMk id="5" creationId="{B9AFB4F1-007E-4EAA-9BA1-52451B101852}"/>
          </ac:spMkLst>
        </pc:spChg>
        <pc:spChg chg="mod topLvl">
          <ac:chgData name="ANA SOUZA (TEGPORTO.COM.BR)" userId="4e71cbe6-a119-437d-a7da-28b8e7511891" providerId="ADAL" clId="{D656F54D-BF07-4F62-9958-90AD9D762DCA}" dt="2023-03-22T11:39:54.621" v="8137" actId="1038"/>
          <ac:spMkLst>
            <pc:docMk/>
            <pc:sldMk cId="314208195" sldId="321"/>
            <ac:spMk id="6" creationId="{27DE319C-8382-DE6C-5DCD-00F3ABD1E0DE}"/>
          </ac:spMkLst>
        </pc:spChg>
        <pc:spChg chg="mod">
          <ac:chgData name="ANA SOUZA (TEGPORTO.COM.BR)" userId="4e71cbe6-a119-437d-a7da-28b8e7511891" providerId="ADAL" clId="{D656F54D-BF07-4F62-9958-90AD9D762DCA}" dt="2023-03-22T11:40:25.054" v="8143" actId="113"/>
          <ac:spMkLst>
            <pc:docMk/>
            <pc:sldMk cId="314208195" sldId="321"/>
            <ac:spMk id="7" creationId="{EF06E34B-7EF7-7C2D-DD5A-5EA54284690F}"/>
          </ac:spMkLst>
        </pc:spChg>
        <pc:spChg chg="mod topLvl">
          <ac:chgData name="ANA SOUZA (TEGPORTO.COM.BR)" userId="4e71cbe6-a119-437d-a7da-28b8e7511891" providerId="ADAL" clId="{D656F54D-BF07-4F62-9958-90AD9D762DCA}" dt="2023-03-22T11:39:58.238" v="8142" actId="1037"/>
          <ac:spMkLst>
            <pc:docMk/>
            <pc:sldMk cId="314208195" sldId="321"/>
            <ac:spMk id="13" creationId="{EC824B0C-D4B9-3DDB-6705-550D1BFC52BE}"/>
          </ac:spMkLst>
        </pc:spChg>
        <pc:spChg chg="mod">
          <ac:chgData name="ANA SOUZA (TEGPORTO.COM.BR)" userId="4e71cbe6-a119-437d-a7da-28b8e7511891" providerId="ADAL" clId="{D656F54D-BF07-4F62-9958-90AD9D762DCA}" dt="2023-03-15T14:20:51.474" v="5261" actId="12"/>
          <ac:spMkLst>
            <pc:docMk/>
            <pc:sldMk cId="314208195" sldId="321"/>
            <ac:spMk id="676" creationId="{00000000-0000-0000-0000-000000000000}"/>
          </ac:spMkLst>
        </pc:spChg>
        <pc:grpChg chg="del">
          <ac:chgData name="ANA SOUZA (TEGPORTO.COM.BR)" userId="4e71cbe6-a119-437d-a7da-28b8e7511891" providerId="ADAL" clId="{D656F54D-BF07-4F62-9958-90AD9D762DCA}" dt="2023-03-22T11:38:54.744" v="8121" actId="165"/>
          <ac:grpSpMkLst>
            <pc:docMk/>
            <pc:sldMk cId="314208195" sldId="321"/>
            <ac:grpSpMk id="2" creationId="{AF0DA787-C630-4798-FFDC-8FB4E8B48F7C}"/>
          </ac:grpSpMkLst>
        </pc:grpChg>
        <pc:grpChg chg="del">
          <ac:chgData name="ANA SOUZA (TEGPORTO.COM.BR)" userId="4e71cbe6-a119-437d-a7da-28b8e7511891" providerId="ADAL" clId="{D656F54D-BF07-4F62-9958-90AD9D762DCA}" dt="2023-03-22T11:39:01.340" v="8122" actId="165"/>
          <ac:grpSpMkLst>
            <pc:docMk/>
            <pc:sldMk cId="314208195" sldId="321"/>
            <ac:grpSpMk id="11" creationId="{175E5907-B333-4BCE-78DC-2851873F7EFB}"/>
          </ac:grpSpMkLst>
        </pc:grpChg>
        <pc:picChg chg="mod topLvl">
          <ac:chgData name="ANA SOUZA (TEGPORTO.COM.BR)" userId="4e71cbe6-a119-437d-a7da-28b8e7511891" providerId="ADAL" clId="{D656F54D-BF07-4F62-9958-90AD9D762DCA}" dt="2023-03-22T11:39:54.621" v="8137" actId="1038"/>
          <ac:picMkLst>
            <pc:docMk/>
            <pc:sldMk cId="314208195" sldId="321"/>
            <ac:picMk id="4" creationId="{1FF3E228-AA24-5BC8-2749-828AFEBFAD2D}"/>
          </ac:picMkLst>
        </pc:picChg>
        <pc:picChg chg="mod topLvl">
          <ac:chgData name="ANA SOUZA (TEGPORTO.COM.BR)" userId="4e71cbe6-a119-437d-a7da-28b8e7511891" providerId="ADAL" clId="{D656F54D-BF07-4F62-9958-90AD9D762DCA}" dt="2023-03-22T11:39:58.238" v="8142" actId="1037"/>
          <ac:picMkLst>
            <pc:docMk/>
            <pc:sldMk cId="314208195" sldId="321"/>
            <ac:picMk id="12" creationId="{ADB36FF4-991A-6CED-BC04-2E71C1701C7F}"/>
          </ac:picMkLst>
        </pc:picChg>
        <pc:picChg chg="add mod">
          <ac:chgData name="ANA SOUZA (TEGPORTO.COM.BR)" userId="4e71cbe6-a119-437d-a7da-28b8e7511891" providerId="ADAL" clId="{D656F54D-BF07-4F62-9958-90AD9D762DCA}" dt="2023-03-21T16:36:46.147" v="7878"/>
          <ac:picMkLst>
            <pc:docMk/>
            <pc:sldMk cId="314208195" sldId="321"/>
            <ac:picMk id="14" creationId="{DC0CF343-A78C-4D4B-817A-F715B1AB6C7E}"/>
          </ac:picMkLst>
        </pc:picChg>
      </pc:sldChg>
      <pc:sldChg chg="addSp modSp mod">
        <pc:chgData name="ANA SOUZA (TEGPORTO.COM.BR)" userId="4e71cbe6-a119-437d-a7da-28b8e7511891" providerId="ADAL" clId="{D656F54D-BF07-4F62-9958-90AD9D762DCA}" dt="2023-03-21T16:36:41.621" v="7876"/>
        <pc:sldMkLst>
          <pc:docMk/>
          <pc:sldMk cId="2799523783" sldId="322"/>
        </pc:sldMkLst>
        <pc:spChg chg="mod">
          <ac:chgData name="ANA SOUZA (TEGPORTO.COM.BR)" userId="4e71cbe6-a119-437d-a7da-28b8e7511891" providerId="ADAL" clId="{D656F54D-BF07-4F62-9958-90AD9D762DCA}" dt="2023-03-15T16:15:47.621" v="6897" actId="123"/>
          <ac:spMkLst>
            <pc:docMk/>
            <pc:sldMk cId="2799523783" sldId="322"/>
            <ac:spMk id="3" creationId="{FFAA3DC6-A160-C21E-126F-EB8A77F1E9F8}"/>
          </ac:spMkLst>
        </pc:spChg>
        <pc:spChg chg="mod">
          <ac:chgData name="ANA SOUZA (TEGPORTO.COM.BR)" userId="4e71cbe6-a119-437d-a7da-28b8e7511891" providerId="ADAL" clId="{D656F54D-BF07-4F62-9958-90AD9D762DCA}" dt="2023-03-15T14:19:47.930" v="5254" actId="12"/>
          <ac:spMkLst>
            <pc:docMk/>
            <pc:sldMk cId="2799523783" sldId="322"/>
            <ac:spMk id="676" creationId="{00000000-0000-0000-0000-000000000000}"/>
          </ac:spMkLst>
        </pc:spChg>
        <pc:picChg chg="add mod">
          <ac:chgData name="ANA SOUZA (TEGPORTO.COM.BR)" userId="4e71cbe6-a119-437d-a7da-28b8e7511891" providerId="ADAL" clId="{D656F54D-BF07-4F62-9958-90AD9D762DCA}" dt="2023-03-21T16:36:41.621" v="7876"/>
          <ac:picMkLst>
            <pc:docMk/>
            <pc:sldMk cId="2799523783" sldId="322"/>
            <ac:picMk id="6" creationId="{ED1FF4FE-4A10-486C-9324-F17CC836D20E}"/>
          </ac:picMkLst>
        </pc:picChg>
      </pc:sldChg>
      <pc:sldChg chg="addSp delSp modSp mod modShow">
        <pc:chgData name="ANA SOUZA (TEGPORTO.COM.BR)" userId="4e71cbe6-a119-437d-a7da-28b8e7511891" providerId="ADAL" clId="{D656F54D-BF07-4F62-9958-90AD9D762DCA}" dt="2023-03-22T13:47:12.215" v="8680" actId="1036"/>
        <pc:sldMkLst>
          <pc:docMk/>
          <pc:sldMk cId="4051052709" sldId="324"/>
        </pc:sldMkLst>
        <pc:spChg chg="add del mod">
          <ac:chgData name="ANA SOUZA (TEGPORTO.COM.BR)" userId="4e71cbe6-a119-437d-a7da-28b8e7511891" providerId="ADAL" clId="{D656F54D-BF07-4F62-9958-90AD9D762DCA}" dt="2023-03-10T13:49:46.761" v="1477" actId="478"/>
          <ac:spMkLst>
            <pc:docMk/>
            <pc:sldMk cId="4051052709" sldId="324"/>
            <ac:spMk id="4" creationId="{635D1AB5-D7F7-4ED9-92A7-C6F60194E113}"/>
          </ac:spMkLst>
        </pc:spChg>
        <pc:spChg chg="add del">
          <ac:chgData name="ANA SOUZA (TEGPORTO.COM.BR)" userId="4e71cbe6-a119-437d-a7da-28b8e7511891" providerId="ADAL" clId="{D656F54D-BF07-4F62-9958-90AD9D762DCA}" dt="2023-03-10T13:46:58.409" v="1048" actId="22"/>
          <ac:spMkLst>
            <pc:docMk/>
            <pc:sldMk cId="4051052709" sldId="324"/>
            <ac:spMk id="6" creationId="{5B6165A7-8766-4083-AD85-6839157D1389}"/>
          </ac:spMkLst>
        </pc:spChg>
        <pc:spChg chg="add mod">
          <ac:chgData name="ANA SOUZA (TEGPORTO.COM.BR)" userId="4e71cbe6-a119-437d-a7da-28b8e7511891" providerId="ADAL" clId="{D656F54D-BF07-4F62-9958-90AD9D762DCA}" dt="2023-03-10T13:56:27.983" v="1929" actId="20577"/>
          <ac:spMkLst>
            <pc:docMk/>
            <pc:sldMk cId="4051052709" sldId="324"/>
            <ac:spMk id="7" creationId="{65F4061A-37CD-4DBC-A43E-8365DDB47635}"/>
          </ac:spMkLst>
        </pc:spChg>
        <pc:spChg chg="add mod">
          <ac:chgData name="ANA SOUZA (TEGPORTO.COM.BR)" userId="4e71cbe6-a119-437d-a7da-28b8e7511891" providerId="ADAL" clId="{D656F54D-BF07-4F62-9958-90AD9D762DCA}" dt="2023-03-22T13:47:12.215" v="8680" actId="1036"/>
          <ac:spMkLst>
            <pc:docMk/>
            <pc:sldMk cId="4051052709" sldId="324"/>
            <ac:spMk id="15" creationId="{0FE18982-BA85-420E-BA7A-74BE26EA0F76}"/>
          </ac:spMkLst>
        </pc:spChg>
        <pc:spChg chg="mod">
          <ac:chgData name="ANA SOUZA (TEGPORTO.COM.BR)" userId="4e71cbe6-a119-437d-a7da-28b8e7511891" providerId="ADAL" clId="{D656F54D-BF07-4F62-9958-90AD9D762DCA}" dt="2023-03-21T16:35:18.324" v="7851" actId="404"/>
          <ac:spMkLst>
            <pc:docMk/>
            <pc:sldMk cId="4051052709" sldId="324"/>
            <ac:spMk id="295" creationId="{00000000-0000-0000-0000-000000000000}"/>
          </ac:spMkLst>
        </pc:spChg>
        <pc:spChg chg="del">
          <ac:chgData name="ANA SOUZA (TEGPORTO.COM.BR)" userId="4e71cbe6-a119-437d-a7da-28b8e7511891" providerId="ADAL" clId="{D656F54D-BF07-4F62-9958-90AD9D762DCA}" dt="2023-03-10T13:49:45.129" v="1476" actId="478"/>
          <ac:spMkLst>
            <pc:docMk/>
            <pc:sldMk cId="4051052709" sldId="324"/>
            <ac:spMk id="296" creationId="{00000000-0000-0000-0000-000000000000}"/>
          </ac:spMkLst>
        </pc:spChg>
        <pc:picChg chg="add mod">
          <ac:chgData name="ANA SOUZA (TEGPORTO.COM.BR)" userId="4e71cbe6-a119-437d-a7da-28b8e7511891" providerId="ADAL" clId="{D656F54D-BF07-4F62-9958-90AD9D762DCA}" dt="2023-03-21T16:37:07.840" v="7892"/>
          <ac:picMkLst>
            <pc:docMk/>
            <pc:sldMk cId="4051052709" sldId="324"/>
            <ac:picMk id="8" creationId="{A5594BCC-D86D-47C0-989C-DB9BA404F795}"/>
          </ac:picMkLst>
        </pc:picChg>
        <pc:picChg chg="add del">
          <ac:chgData name="ANA SOUZA (TEGPORTO.COM.BR)" userId="4e71cbe6-a119-437d-a7da-28b8e7511891" providerId="ADAL" clId="{D656F54D-BF07-4F62-9958-90AD9D762DCA}" dt="2023-03-10T13:55:09.025" v="1924" actId="22"/>
          <ac:picMkLst>
            <pc:docMk/>
            <pc:sldMk cId="4051052709" sldId="324"/>
            <ac:picMk id="8" creationId="{D5721665-7AF5-4DAF-AE29-6B1168EED44F}"/>
          </ac:picMkLst>
        </pc:picChg>
        <pc:picChg chg="add mod">
          <ac:chgData name="ANA SOUZA (TEGPORTO.COM.BR)" userId="4e71cbe6-a119-437d-a7da-28b8e7511891" providerId="ADAL" clId="{D656F54D-BF07-4F62-9958-90AD9D762DCA}" dt="2023-03-10T13:55:25.624" v="1927" actId="1076"/>
          <ac:picMkLst>
            <pc:docMk/>
            <pc:sldMk cId="4051052709" sldId="324"/>
            <ac:picMk id="10" creationId="{0D4D26F3-822E-4612-9A27-CFB46BB3CD66}"/>
          </ac:picMkLst>
        </pc:picChg>
      </pc:sldChg>
      <pc:sldChg chg="addSp modSp mod">
        <pc:chgData name="ANA SOUZA (TEGPORTO.COM.BR)" userId="4e71cbe6-a119-437d-a7da-28b8e7511891" providerId="ADAL" clId="{D656F54D-BF07-4F62-9958-90AD9D762DCA}" dt="2023-03-21T16:37:01.508" v="7888"/>
        <pc:sldMkLst>
          <pc:docMk/>
          <pc:sldMk cId="1343388522" sldId="325"/>
        </pc:sldMkLst>
        <pc:spChg chg="mod">
          <ac:chgData name="ANA SOUZA (TEGPORTO.COM.BR)" userId="4e71cbe6-a119-437d-a7da-28b8e7511891" providerId="ADAL" clId="{D656F54D-BF07-4F62-9958-90AD9D762DCA}" dt="2023-03-10T15:00:03.883" v="2411" actId="1076"/>
          <ac:spMkLst>
            <pc:docMk/>
            <pc:sldMk cId="1343388522" sldId="325"/>
            <ac:spMk id="4" creationId="{CEFC7847-216E-5035-C8F7-2B11631228D8}"/>
          </ac:spMkLst>
        </pc:spChg>
        <pc:spChg chg="mod">
          <ac:chgData name="ANA SOUZA (TEGPORTO.COM.BR)" userId="4e71cbe6-a119-437d-a7da-28b8e7511891" providerId="ADAL" clId="{D656F54D-BF07-4F62-9958-90AD9D762DCA}" dt="2023-03-21T16:35:00.362" v="7847" actId="404"/>
          <ac:spMkLst>
            <pc:docMk/>
            <pc:sldMk cId="1343388522" sldId="325"/>
            <ac:spMk id="295" creationId="{00000000-0000-0000-0000-000000000000}"/>
          </ac:spMkLst>
        </pc:spChg>
        <pc:picChg chg="add mod">
          <ac:chgData name="ANA SOUZA (TEGPORTO.COM.BR)" userId="4e71cbe6-a119-437d-a7da-28b8e7511891" providerId="ADAL" clId="{D656F54D-BF07-4F62-9958-90AD9D762DCA}" dt="2023-03-21T16:37:01.508" v="7888"/>
          <ac:picMkLst>
            <pc:docMk/>
            <pc:sldMk cId="1343388522" sldId="325"/>
            <ac:picMk id="6" creationId="{D4E205FA-B04B-4EEA-A5EF-6467F09F7C32}"/>
          </ac:picMkLst>
        </pc:picChg>
      </pc:sldChg>
      <pc:sldChg chg="addSp modSp del mod ord modShow">
        <pc:chgData name="ANA SOUZA (TEGPORTO.COM.BR)" userId="4e71cbe6-a119-437d-a7da-28b8e7511891" providerId="ADAL" clId="{D656F54D-BF07-4F62-9958-90AD9D762DCA}" dt="2023-03-22T13:29:42.264" v="8586" actId="2696"/>
        <pc:sldMkLst>
          <pc:docMk/>
          <pc:sldMk cId="285190461" sldId="326"/>
        </pc:sldMkLst>
        <pc:spChg chg="mod">
          <ac:chgData name="ANA SOUZA (TEGPORTO.COM.BR)" userId="4e71cbe6-a119-437d-a7da-28b8e7511891" providerId="ADAL" clId="{D656F54D-BF07-4F62-9958-90AD9D762DCA}" dt="2023-03-15T14:24:11.546" v="5276" actId="11"/>
          <ac:spMkLst>
            <pc:docMk/>
            <pc:sldMk cId="285190461" sldId="326"/>
            <ac:spMk id="296" creationId="{00000000-0000-0000-0000-000000000000}"/>
          </ac:spMkLst>
        </pc:spChg>
        <pc:picChg chg="add mod">
          <ac:chgData name="ANA SOUZA (TEGPORTO.COM.BR)" userId="4e71cbe6-a119-437d-a7da-28b8e7511891" providerId="ADAL" clId="{D656F54D-BF07-4F62-9958-90AD9D762DCA}" dt="2023-03-21T16:36:56.453" v="7884"/>
          <ac:picMkLst>
            <pc:docMk/>
            <pc:sldMk cId="285190461" sldId="326"/>
            <ac:picMk id="6" creationId="{178BF85D-CEA2-4CAF-93E6-059F6DAB1992}"/>
          </ac:picMkLst>
        </pc:picChg>
      </pc:sldChg>
      <pc:sldChg chg="addSp modSp del mod ord modShow">
        <pc:chgData name="ANA SOUZA (TEGPORTO.COM.BR)" userId="4e71cbe6-a119-437d-a7da-28b8e7511891" providerId="ADAL" clId="{D656F54D-BF07-4F62-9958-90AD9D762DCA}" dt="2023-03-22T13:29:47.377" v="8587" actId="2696"/>
        <pc:sldMkLst>
          <pc:docMk/>
          <pc:sldMk cId="172585114" sldId="327"/>
        </pc:sldMkLst>
        <pc:spChg chg="mod">
          <ac:chgData name="ANA SOUZA (TEGPORTO.COM.BR)" userId="4e71cbe6-a119-437d-a7da-28b8e7511891" providerId="ADAL" clId="{D656F54D-BF07-4F62-9958-90AD9D762DCA}" dt="2023-03-21T16:34:27.533" v="7843" actId="404"/>
          <ac:spMkLst>
            <pc:docMk/>
            <pc:sldMk cId="172585114" sldId="327"/>
            <ac:spMk id="295" creationId="{00000000-0000-0000-0000-000000000000}"/>
          </ac:spMkLst>
        </pc:spChg>
        <pc:spChg chg="mod">
          <ac:chgData name="ANA SOUZA (TEGPORTO.COM.BR)" userId="4e71cbe6-a119-437d-a7da-28b8e7511891" providerId="ADAL" clId="{D656F54D-BF07-4F62-9958-90AD9D762DCA}" dt="2023-03-21T14:32:44.706" v="7671" actId="113"/>
          <ac:spMkLst>
            <pc:docMk/>
            <pc:sldMk cId="172585114" sldId="327"/>
            <ac:spMk id="296" creationId="{00000000-0000-0000-0000-000000000000}"/>
          </ac:spMkLst>
        </pc:spChg>
        <pc:picChg chg="add mod">
          <ac:chgData name="ANA SOUZA (TEGPORTO.COM.BR)" userId="4e71cbe6-a119-437d-a7da-28b8e7511891" providerId="ADAL" clId="{D656F54D-BF07-4F62-9958-90AD9D762DCA}" dt="2023-03-21T16:36:52.579" v="7882"/>
          <ac:picMkLst>
            <pc:docMk/>
            <pc:sldMk cId="172585114" sldId="327"/>
            <ac:picMk id="5" creationId="{9115B31A-D4F9-4A2A-B17B-8274551A8741}"/>
          </ac:picMkLst>
        </pc:picChg>
      </pc:sldChg>
      <pc:sldChg chg="addSp delSp modSp del mod ord modShow">
        <pc:chgData name="ANA SOUZA (TEGPORTO.COM.BR)" userId="4e71cbe6-a119-437d-a7da-28b8e7511891" providerId="ADAL" clId="{D656F54D-BF07-4F62-9958-90AD9D762DCA}" dt="2023-03-22T13:29:22.050" v="8585" actId="2696"/>
        <pc:sldMkLst>
          <pc:docMk/>
          <pc:sldMk cId="977951709" sldId="328"/>
        </pc:sldMkLst>
        <pc:spChg chg="add mod">
          <ac:chgData name="ANA SOUZA (TEGPORTO.COM.BR)" userId="4e71cbe6-a119-437d-a7da-28b8e7511891" providerId="ADAL" clId="{D656F54D-BF07-4F62-9958-90AD9D762DCA}" dt="2023-03-22T13:25:03.255" v="8539" actId="21"/>
          <ac:spMkLst>
            <pc:docMk/>
            <pc:sldMk cId="977951709" sldId="328"/>
            <ac:spMk id="3" creationId="{A2ED6D94-3927-427B-B485-0AD940509E83}"/>
          </ac:spMkLst>
        </pc:spChg>
        <pc:spChg chg="mod">
          <ac:chgData name="ANA SOUZA (TEGPORTO.COM.BR)" userId="4e71cbe6-a119-437d-a7da-28b8e7511891" providerId="ADAL" clId="{D656F54D-BF07-4F62-9958-90AD9D762DCA}" dt="2023-03-21T16:34:51.823" v="7844" actId="404"/>
          <ac:spMkLst>
            <pc:docMk/>
            <pc:sldMk cId="977951709" sldId="328"/>
            <ac:spMk id="4" creationId="{3CC590C1-8B90-CF53-8EA5-928BB6DACB8A}"/>
          </ac:spMkLst>
        </pc:spChg>
        <pc:spChg chg="del mod">
          <ac:chgData name="ANA SOUZA (TEGPORTO.COM.BR)" userId="4e71cbe6-a119-437d-a7da-28b8e7511891" providerId="ADAL" clId="{D656F54D-BF07-4F62-9958-90AD9D762DCA}" dt="2023-03-22T13:25:03.255" v="8539" actId="21"/>
          <ac:spMkLst>
            <pc:docMk/>
            <pc:sldMk cId="977951709" sldId="328"/>
            <ac:spMk id="296" creationId="{00000000-0000-0000-0000-000000000000}"/>
          </ac:spMkLst>
        </pc:spChg>
        <pc:picChg chg="add mod">
          <ac:chgData name="ANA SOUZA (TEGPORTO.COM.BR)" userId="4e71cbe6-a119-437d-a7da-28b8e7511891" providerId="ADAL" clId="{D656F54D-BF07-4F62-9958-90AD9D762DCA}" dt="2023-03-21T16:36:58.886" v="7886"/>
          <ac:picMkLst>
            <pc:docMk/>
            <pc:sldMk cId="977951709" sldId="328"/>
            <ac:picMk id="5" creationId="{0A50AB55-F023-4B76-851A-9095DE9BD0E4}"/>
          </ac:picMkLst>
        </pc:picChg>
      </pc:sldChg>
      <pc:sldChg chg="addSp delSp del mod modShow">
        <pc:chgData name="ANA SOUZA (TEGPORTO.COM.BR)" userId="4e71cbe6-a119-437d-a7da-28b8e7511891" providerId="ADAL" clId="{D656F54D-BF07-4F62-9958-90AD9D762DCA}" dt="2023-03-21T14:07:58.014" v="7665" actId="47"/>
        <pc:sldMkLst>
          <pc:docMk/>
          <pc:sldMk cId="1628325357" sldId="330"/>
        </pc:sldMkLst>
        <pc:grpChg chg="add del">
          <ac:chgData name="ANA SOUZA (TEGPORTO.COM.BR)" userId="4e71cbe6-a119-437d-a7da-28b8e7511891" providerId="ADAL" clId="{D656F54D-BF07-4F62-9958-90AD9D762DCA}" dt="2023-03-14T14:43:37.558" v="4462" actId="478"/>
          <ac:grpSpMkLst>
            <pc:docMk/>
            <pc:sldMk cId="1628325357" sldId="330"/>
            <ac:grpSpMk id="3" creationId="{83E7EEF7-3CC8-D50B-C6C6-548FC6B2ADDE}"/>
          </ac:grpSpMkLst>
        </pc:grpChg>
      </pc:sldChg>
      <pc:sldChg chg="modSp del mod modShow">
        <pc:chgData name="ANA SOUZA (TEGPORTO.COM.BR)" userId="4e71cbe6-a119-437d-a7da-28b8e7511891" providerId="ADAL" clId="{D656F54D-BF07-4F62-9958-90AD9D762DCA}" dt="2023-03-21T14:07:58.014" v="7665" actId="47"/>
        <pc:sldMkLst>
          <pc:docMk/>
          <pc:sldMk cId="3801391209" sldId="331"/>
        </pc:sldMkLst>
        <pc:spChg chg="mod">
          <ac:chgData name="ANA SOUZA (TEGPORTO.COM.BR)" userId="4e71cbe6-a119-437d-a7da-28b8e7511891" providerId="ADAL" clId="{D656F54D-BF07-4F62-9958-90AD9D762DCA}" dt="2023-03-10T15:02:03.182" v="2413" actId="11"/>
          <ac:spMkLst>
            <pc:docMk/>
            <pc:sldMk cId="3801391209" sldId="331"/>
            <ac:spMk id="7" creationId="{47C0F291-AEAE-A415-02A1-20EFAE14BAE5}"/>
          </ac:spMkLst>
        </pc:spChg>
      </pc:sldChg>
      <pc:sldChg chg="addSp delSp modSp mod ord delAnim modAnim">
        <pc:chgData name="ANA SOUZA (TEGPORTO.COM.BR)" userId="4e71cbe6-a119-437d-a7da-28b8e7511891" providerId="ADAL" clId="{D656F54D-BF07-4F62-9958-90AD9D762DCA}" dt="2023-03-22T13:20:00.367" v="8504" actId="1035"/>
        <pc:sldMkLst>
          <pc:docMk/>
          <pc:sldMk cId="2237952593" sldId="332"/>
        </pc:sldMkLst>
        <pc:spChg chg="add del mod">
          <ac:chgData name="ANA SOUZA (TEGPORTO.COM.BR)" userId="4e71cbe6-a119-437d-a7da-28b8e7511891" providerId="ADAL" clId="{D656F54D-BF07-4F62-9958-90AD9D762DCA}" dt="2023-03-22T13:16:28.666" v="8317" actId="478"/>
          <ac:spMkLst>
            <pc:docMk/>
            <pc:sldMk cId="2237952593" sldId="332"/>
            <ac:spMk id="3" creationId="{BBCEEC31-86AA-4446-B843-6651C09A027A}"/>
          </ac:spMkLst>
        </pc:spChg>
        <pc:spChg chg="add del mod ord">
          <ac:chgData name="ANA SOUZA (TEGPORTO.COM.BR)" userId="4e71cbe6-a119-437d-a7da-28b8e7511891" providerId="ADAL" clId="{D656F54D-BF07-4F62-9958-90AD9D762DCA}" dt="2023-03-22T13:18:22.228" v="8370" actId="1037"/>
          <ac:spMkLst>
            <pc:docMk/>
            <pc:sldMk cId="2237952593" sldId="332"/>
            <ac:spMk id="8" creationId="{E52A0210-B58D-4216-9DBB-128B651FE339}"/>
          </ac:spMkLst>
        </pc:spChg>
        <pc:spChg chg="add del mod">
          <ac:chgData name="ANA SOUZA (TEGPORTO.COM.BR)" userId="4e71cbe6-a119-437d-a7da-28b8e7511891" providerId="ADAL" clId="{D656F54D-BF07-4F62-9958-90AD9D762DCA}" dt="2023-03-13T14:32:28.209" v="2683" actId="478"/>
          <ac:spMkLst>
            <pc:docMk/>
            <pc:sldMk cId="2237952593" sldId="332"/>
            <ac:spMk id="11" creationId="{2A1BD221-6C62-4A07-B697-684C19988289}"/>
          </ac:spMkLst>
        </pc:spChg>
        <pc:spChg chg="add mod ord">
          <ac:chgData name="ANA SOUZA (TEGPORTO.COM.BR)" userId="4e71cbe6-a119-437d-a7da-28b8e7511891" providerId="ADAL" clId="{D656F54D-BF07-4F62-9958-90AD9D762DCA}" dt="2023-03-22T13:18:26.347" v="8371" actId="167"/>
          <ac:spMkLst>
            <pc:docMk/>
            <pc:sldMk cId="2237952593" sldId="332"/>
            <ac:spMk id="12" creationId="{C13CBDA5-BC31-4C33-A7E5-ABEE2DA35EC3}"/>
          </ac:spMkLst>
        </pc:spChg>
        <pc:spChg chg="add del mod ord topLvl">
          <ac:chgData name="ANA SOUZA (TEGPORTO.COM.BR)" userId="4e71cbe6-a119-437d-a7da-28b8e7511891" providerId="ADAL" clId="{D656F54D-BF07-4F62-9958-90AD9D762DCA}" dt="2023-03-13T14:47:27.711" v="2881" actId="478"/>
          <ac:spMkLst>
            <pc:docMk/>
            <pc:sldMk cId="2237952593" sldId="332"/>
            <ac:spMk id="14" creationId="{AB6332BC-0C22-4F8B-8714-9E52B2F53905}"/>
          </ac:spMkLst>
        </pc:spChg>
        <pc:spChg chg="add del mod">
          <ac:chgData name="ANA SOUZA (TEGPORTO.COM.BR)" userId="4e71cbe6-a119-437d-a7da-28b8e7511891" providerId="ADAL" clId="{D656F54D-BF07-4F62-9958-90AD9D762DCA}" dt="2023-03-22T13:16:22.385" v="8315" actId="478"/>
          <ac:spMkLst>
            <pc:docMk/>
            <pc:sldMk cId="2237952593" sldId="332"/>
            <ac:spMk id="14" creationId="{E9868616-0EFC-430C-A746-B8B65D0F46A9}"/>
          </ac:spMkLst>
        </pc:spChg>
        <pc:spChg chg="add mod ord">
          <ac:chgData name="ANA SOUZA (TEGPORTO.COM.BR)" userId="4e71cbe6-a119-437d-a7da-28b8e7511891" providerId="ADAL" clId="{D656F54D-BF07-4F62-9958-90AD9D762DCA}" dt="2023-03-22T13:19:02.843" v="8373" actId="167"/>
          <ac:spMkLst>
            <pc:docMk/>
            <pc:sldMk cId="2237952593" sldId="332"/>
            <ac:spMk id="16" creationId="{0D63038C-543A-48C9-8F0A-3ED90E470500}"/>
          </ac:spMkLst>
        </pc:spChg>
        <pc:spChg chg="mod">
          <ac:chgData name="ANA SOUZA (TEGPORTO.COM.BR)" userId="4e71cbe6-a119-437d-a7da-28b8e7511891" providerId="ADAL" clId="{D656F54D-BF07-4F62-9958-90AD9D762DCA}" dt="2023-03-13T14:35:03.008" v="2709"/>
          <ac:spMkLst>
            <pc:docMk/>
            <pc:sldMk cId="2237952593" sldId="332"/>
            <ac:spMk id="21" creationId="{7037A280-0F98-4827-B2CC-DA5CC860E2F0}"/>
          </ac:spMkLst>
        </pc:spChg>
        <pc:spChg chg="mod">
          <ac:chgData name="ANA SOUZA (TEGPORTO.COM.BR)" userId="4e71cbe6-a119-437d-a7da-28b8e7511891" providerId="ADAL" clId="{D656F54D-BF07-4F62-9958-90AD9D762DCA}" dt="2023-03-13T14:35:07.631" v="2711"/>
          <ac:spMkLst>
            <pc:docMk/>
            <pc:sldMk cId="2237952593" sldId="332"/>
            <ac:spMk id="24" creationId="{4ED308E5-CAF0-429D-9FDA-01A1429D88BF}"/>
          </ac:spMkLst>
        </pc:spChg>
        <pc:spChg chg="add del mod">
          <ac:chgData name="ANA SOUZA (TEGPORTO.COM.BR)" userId="4e71cbe6-a119-437d-a7da-28b8e7511891" providerId="ADAL" clId="{D656F54D-BF07-4F62-9958-90AD9D762DCA}" dt="2023-03-13T14:41:52.619" v="2844" actId="11529"/>
          <ac:spMkLst>
            <pc:docMk/>
            <pc:sldMk cId="2237952593" sldId="332"/>
            <ac:spMk id="26" creationId="{02A61BDA-DA91-48F4-A7A9-30179CD6D228}"/>
          </ac:spMkLst>
        </pc:spChg>
        <pc:spChg chg="add del mod">
          <ac:chgData name="ANA SOUZA (TEGPORTO.COM.BR)" userId="4e71cbe6-a119-437d-a7da-28b8e7511891" providerId="ADAL" clId="{D656F54D-BF07-4F62-9958-90AD9D762DCA}" dt="2023-03-22T13:17:19.822" v="8336" actId="478"/>
          <ac:spMkLst>
            <pc:docMk/>
            <pc:sldMk cId="2237952593" sldId="332"/>
            <ac:spMk id="28" creationId="{D44769C1-825B-4BDC-81C9-27F6F5B8F013}"/>
          </ac:spMkLst>
        </pc:spChg>
        <pc:spChg chg="add del mod">
          <ac:chgData name="ANA SOUZA (TEGPORTO.COM.BR)" userId="4e71cbe6-a119-437d-a7da-28b8e7511891" providerId="ADAL" clId="{D656F54D-BF07-4F62-9958-90AD9D762DCA}" dt="2023-03-13T14:42:26.843" v="2847" actId="478"/>
          <ac:spMkLst>
            <pc:docMk/>
            <pc:sldMk cId="2237952593" sldId="332"/>
            <ac:spMk id="30" creationId="{67DF940B-B235-485F-B62D-924EB0CBB4C9}"/>
          </ac:spMkLst>
        </pc:spChg>
        <pc:spChg chg="add del mod">
          <ac:chgData name="ANA SOUZA (TEGPORTO.COM.BR)" userId="4e71cbe6-a119-437d-a7da-28b8e7511891" providerId="ADAL" clId="{D656F54D-BF07-4F62-9958-90AD9D762DCA}" dt="2023-03-13T14:48:43.213" v="2890"/>
          <ac:spMkLst>
            <pc:docMk/>
            <pc:sldMk cId="2237952593" sldId="332"/>
            <ac:spMk id="33" creationId="{4D1F4512-83CB-4B70-A500-9350B8FFD7F3}"/>
          </ac:spMkLst>
        </pc:spChg>
        <pc:spChg chg="add mod ord">
          <ac:chgData name="ANA SOUZA (TEGPORTO.COM.BR)" userId="4e71cbe6-a119-437d-a7da-28b8e7511891" providerId="ADAL" clId="{D656F54D-BF07-4F62-9958-90AD9D762DCA}" dt="2023-03-22T13:20:00.367" v="8504" actId="1035"/>
          <ac:spMkLst>
            <pc:docMk/>
            <pc:sldMk cId="2237952593" sldId="332"/>
            <ac:spMk id="36" creationId="{F0BDCDE0-3D47-4D19-BCB4-36FC278865EC}"/>
          </ac:spMkLst>
        </pc:spChg>
        <pc:spChg chg="mod">
          <ac:chgData name="ANA SOUZA (TEGPORTO.COM.BR)" userId="4e71cbe6-a119-437d-a7da-28b8e7511891" providerId="ADAL" clId="{D656F54D-BF07-4F62-9958-90AD9D762DCA}" dt="2023-03-13T14:31:13.483" v="2662" actId="1076"/>
          <ac:spMkLst>
            <pc:docMk/>
            <pc:sldMk cId="2237952593" sldId="332"/>
            <ac:spMk id="295" creationId="{00000000-0000-0000-0000-000000000000}"/>
          </ac:spMkLst>
        </pc:spChg>
        <pc:spChg chg="del mod">
          <ac:chgData name="ANA SOUZA (TEGPORTO.COM.BR)" userId="4e71cbe6-a119-437d-a7da-28b8e7511891" providerId="ADAL" clId="{D656F54D-BF07-4F62-9958-90AD9D762DCA}" dt="2023-03-22T13:16:26.745" v="8316" actId="478"/>
          <ac:spMkLst>
            <pc:docMk/>
            <pc:sldMk cId="2237952593" sldId="332"/>
            <ac:spMk id="296" creationId="{00000000-0000-0000-0000-000000000000}"/>
          </ac:spMkLst>
        </pc:spChg>
        <pc:grpChg chg="add mod ord">
          <ac:chgData name="ANA SOUZA (TEGPORTO.COM.BR)" userId="4e71cbe6-a119-437d-a7da-28b8e7511891" providerId="ADAL" clId="{D656F54D-BF07-4F62-9958-90AD9D762DCA}" dt="2023-03-13T14:30:43.348" v="2658" actId="164"/>
          <ac:grpSpMkLst>
            <pc:docMk/>
            <pc:sldMk cId="2237952593" sldId="332"/>
            <ac:grpSpMk id="10" creationId="{CAE20331-8000-4A1A-83BB-35D2772DDF28}"/>
          </ac:grpSpMkLst>
        </pc:grpChg>
        <pc:grpChg chg="add del mod">
          <ac:chgData name="ANA SOUZA (TEGPORTO.COM.BR)" userId="4e71cbe6-a119-437d-a7da-28b8e7511891" providerId="ADAL" clId="{D656F54D-BF07-4F62-9958-90AD9D762DCA}" dt="2023-03-13T14:36:19.888" v="2729" actId="165"/>
          <ac:grpSpMkLst>
            <pc:docMk/>
            <pc:sldMk cId="2237952593" sldId="332"/>
            <ac:grpSpMk id="15" creationId="{EC9BA17C-D2BE-4886-8562-C41A6E9989E8}"/>
          </ac:grpSpMkLst>
        </pc:grpChg>
        <pc:grpChg chg="add del mod">
          <ac:chgData name="ANA SOUZA (TEGPORTO.COM.BR)" userId="4e71cbe6-a119-437d-a7da-28b8e7511891" providerId="ADAL" clId="{D656F54D-BF07-4F62-9958-90AD9D762DCA}" dt="2023-03-13T14:35:04.803" v="2710"/>
          <ac:grpSpMkLst>
            <pc:docMk/>
            <pc:sldMk cId="2237952593" sldId="332"/>
            <ac:grpSpMk id="19" creationId="{06884E1E-BC35-42E4-A413-0D75DC9D58BD}"/>
          </ac:grpSpMkLst>
        </pc:grpChg>
        <pc:grpChg chg="add del mod">
          <ac:chgData name="ANA SOUZA (TEGPORTO.COM.BR)" userId="4e71cbe6-a119-437d-a7da-28b8e7511891" providerId="ADAL" clId="{D656F54D-BF07-4F62-9958-90AD9D762DCA}" dt="2023-03-13T14:35:08.760" v="2712" actId="21"/>
          <ac:grpSpMkLst>
            <pc:docMk/>
            <pc:sldMk cId="2237952593" sldId="332"/>
            <ac:grpSpMk id="22" creationId="{AC404520-AA98-4FA1-925C-DDE8477E86AA}"/>
          </ac:grpSpMkLst>
        </pc:grpChg>
        <pc:picChg chg="del mod ord">
          <ac:chgData name="ANA SOUZA (TEGPORTO.COM.BR)" userId="4e71cbe6-a119-437d-a7da-28b8e7511891" providerId="ADAL" clId="{D656F54D-BF07-4F62-9958-90AD9D762DCA}" dt="2023-03-13T14:32:56.971" v="2684" actId="478"/>
          <ac:picMkLst>
            <pc:docMk/>
            <pc:sldMk cId="2237952593" sldId="332"/>
            <ac:picMk id="3" creationId="{8FE95E6F-7A69-7B3C-49A3-8EB3A30C9053}"/>
          </ac:picMkLst>
        </pc:picChg>
        <pc:picChg chg="add del mod ord">
          <ac:chgData name="ANA SOUZA (TEGPORTO.COM.BR)" userId="4e71cbe6-a119-437d-a7da-28b8e7511891" providerId="ADAL" clId="{D656F54D-BF07-4F62-9958-90AD9D762DCA}" dt="2023-03-13T14:32:19.739" v="2678" actId="478"/>
          <ac:picMkLst>
            <pc:docMk/>
            <pc:sldMk cId="2237952593" sldId="332"/>
            <ac:picMk id="4" creationId="{EAF59F67-19D7-4AD2-ADA3-4E028E016768}"/>
          </ac:picMkLst>
        </pc:picChg>
        <pc:picChg chg="add del mod ord">
          <ac:chgData name="ANA SOUZA (TEGPORTO.COM.BR)" userId="4e71cbe6-a119-437d-a7da-28b8e7511891" providerId="ADAL" clId="{D656F54D-BF07-4F62-9958-90AD9D762DCA}" dt="2023-03-13T14:32:19.281" v="2677" actId="478"/>
          <ac:picMkLst>
            <pc:docMk/>
            <pc:sldMk cId="2237952593" sldId="332"/>
            <ac:picMk id="6" creationId="{033999B9-F39B-4ED6-B975-BDAB497914AB}"/>
          </ac:picMkLst>
        </pc:picChg>
        <pc:picChg chg="add mod">
          <ac:chgData name="ANA SOUZA (TEGPORTO.COM.BR)" userId="4e71cbe6-a119-437d-a7da-28b8e7511891" providerId="ADAL" clId="{D656F54D-BF07-4F62-9958-90AD9D762DCA}" dt="2023-03-21T16:36:53.693" v="7883"/>
          <ac:picMkLst>
            <pc:docMk/>
            <pc:sldMk cId="2237952593" sldId="332"/>
            <ac:picMk id="11" creationId="{CD23858B-5668-4BBC-9737-6FDD0DF01668}"/>
          </ac:picMkLst>
        </pc:picChg>
        <pc:picChg chg="add mod ord topLvl">
          <ac:chgData name="ANA SOUZA (TEGPORTO.COM.BR)" userId="4e71cbe6-a119-437d-a7da-28b8e7511891" providerId="ADAL" clId="{D656F54D-BF07-4F62-9958-90AD9D762DCA}" dt="2023-03-22T13:18:37.359" v="8372" actId="167"/>
          <ac:picMkLst>
            <pc:docMk/>
            <pc:sldMk cId="2237952593" sldId="332"/>
            <ac:picMk id="13" creationId="{24F29478-7CA1-4E5C-BB6B-9C26583AD6DD}"/>
          </ac:picMkLst>
        </pc:picChg>
        <pc:picChg chg="add mod ord">
          <ac:chgData name="ANA SOUZA (TEGPORTO.COM.BR)" userId="4e71cbe6-a119-437d-a7da-28b8e7511891" providerId="ADAL" clId="{D656F54D-BF07-4F62-9958-90AD9D762DCA}" dt="2023-03-22T13:18:22.228" v="8370" actId="1037"/>
          <ac:picMkLst>
            <pc:docMk/>
            <pc:sldMk cId="2237952593" sldId="332"/>
            <ac:picMk id="17" creationId="{9E6FA886-D5CE-4AF0-A7C8-1A13A44A04F8}"/>
          </ac:picMkLst>
        </pc:picChg>
        <pc:picChg chg="mod">
          <ac:chgData name="ANA SOUZA (TEGPORTO.COM.BR)" userId="4e71cbe6-a119-437d-a7da-28b8e7511891" providerId="ADAL" clId="{D656F54D-BF07-4F62-9958-90AD9D762DCA}" dt="2023-03-13T14:35:03.008" v="2709"/>
          <ac:picMkLst>
            <pc:docMk/>
            <pc:sldMk cId="2237952593" sldId="332"/>
            <ac:picMk id="20" creationId="{3C9D20F8-E130-4472-93C8-F2E52AE50779}"/>
          </ac:picMkLst>
        </pc:picChg>
        <pc:picChg chg="mod">
          <ac:chgData name="ANA SOUZA (TEGPORTO.COM.BR)" userId="4e71cbe6-a119-437d-a7da-28b8e7511891" providerId="ADAL" clId="{D656F54D-BF07-4F62-9958-90AD9D762DCA}" dt="2023-03-13T14:35:07.631" v="2711"/>
          <ac:picMkLst>
            <pc:docMk/>
            <pc:sldMk cId="2237952593" sldId="332"/>
            <ac:picMk id="23" creationId="{B1174ABE-27F8-4A67-813C-7DFFC34B239B}"/>
          </ac:picMkLst>
        </pc:picChg>
        <pc:picChg chg="add del mod">
          <ac:chgData name="ANA SOUZA (TEGPORTO.COM.BR)" userId="4e71cbe6-a119-437d-a7da-28b8e7511891" providerId="ADAL" clId="{D656F54D-BF07-4F62-9958-90AD9D762DCA}" dt="2023-03-13T14:42:27.819" v="2848" actId="478"/>
          <ac:picMkLst>
            <pc:docMk/>
            <pc:sldMk cId="2237952593" sldId="332"/>
            <ac:picMk id="25" creationId="{A61EACBF-ABB1-454B-8FBB-A7298F390DAC}"/>
          </ac:picMkLst>
        </pc:picChg>
        <pc:picChg chg="add del mod">
          <ac:chgData name="ANA SOUZA (TEGPORTO.COM.BR)" userId="4e71cbe6-a119-437d-a7da-28b8e7511891" providerId="ADAL" clId="{D656F54D-BF07-4F62-9958-90AD9D762DCA}" dt="2023-03-13T14:39:17.722" v="2785"/>
          <ac:picMkLst>
            <pc:docMk/>
            <pc:sldMk cId="2237952593" sldId="332"/>
            <ac:picMk id="27" creationId="{5806AD32-D99E-40CE-BBB7-877B1376D4FF}"/>
          </ac:picMkLst>
        </pc:picChg>
        <pc:picChg chg="add mod ord">
          <ac:chgData name="ANA SOUZA (TEGPORTO.COM.BR)" userId="4e71cbe6-a119-437d-a7da-28b8e7511891" providerId="ADAL" clId="{D656F54D-BF07-4F62-9958-90AD9D762DCA}" dt="2023-03-22T13:20:00.367" v="8504" actId="1035"/>
          <ac:picMkLst>
            <pc:docMk/>
            <pc:sldMk cId="2237952593" sldId="332"/>
            <ac:picMk id="31" creationId="{F58BDB87-157B-4A74-92C1-3AF212AEE017}"/>
          </ac:picMkLst>
        </pc:picChg>
        <pc:cxnChg chg="add del mod">
          <ac:chgData name="ANA SOUZA (TEGPORTO.COM.BR)" userId="4e71cbe6-a119-437d-a7da-28b8e7511891" providerId="ADAL" clId="{D656F54D-BF07-4F62-9958-90AD9D762DCA}" dt="2023-03-13T14:31:55.421" v="2671" actId="478"/>
          <ac:cxnSpMkLst>
            <pc:docMk/>
            <pc:sldMk cId="2237952593" sldId="332"/>
            <ac:cxnSpMk id="9" creationId="{04604FAC-44DC-42AF-A39D-DB54F13BE398}"/>
          </ac:cxnSpMkLst>
        </pc:cxnChg>
      </pc:sldChg>
      <pc:sldChg chg="addSp delSp modSp mod modAnim modShow">
        <pc:chgData name="ANA SOUZA (TEGPORTO.COM.BR)" userId="4e71cbe6-a119-437d-a7da-28b8e7511891" providerId="ADAL" clId="{D656F54D-BF07-4F62-9958-90AD9D762DCA}" dt="2023-03-22T13:22:43.325" v="8523"/>
        <pc:sldMkLst>
          <pc:docMk/>
          <pc:sldMk cId="1043963531" sldId="333"/>
        </pc:sldMkLst>
        <pc:spChg chg="del mod">
          <ac:chgData name="ANA SOUZA (TEGPORTO.COM.BR)" userId="4e71cbe6-a119-437d-a7da-28b8e7511891" providerId="ADAL" clId="{D656F54D-BF07-4F62-9958-90AD9D762DCA}" dt="2023-03-10T13:21:22.169" v="360" actId="478"/>
          <ac:spMkLst>
            <pc:docMk/>
            <pc:sldMk cId="1043963531" sldId="333"/>
            <ac:spMk id="2" creationId="{5C3370D9-6EF6-BA03-2840-C33908F5CF0B}"/>
          </ac:spMkLst>
        </pc:spChg>
        <pc:spChg chg="add del mod">
          <ac:chgData name="ANA SOUZA (TEGPORTO.COM.BR)" userId="4e71cbe6-a119-437d-a7da-28b8e7511891" providerId="ADAL" clId="{D656F54D-BF07-4F62-9958-90AD9D762DCA}" dt="2023-03-10T13:21:13.149" v="359" actId="478"/>
          <ac:spMkLst>
            <pc:docMk/>
            <pc:sldMk cId="1043963531" sldId="333"/>
            <ac:spMk id="5" creationId="{21406971-CCD5-4537-B3EB-2C5A87FFD22B}"/>
          </ac:spMkLst>
        </pc:spChg>
        <pc:spChg chg="add del mod">
          <ac:chgData name="ANA SOUZA (TEGPORTO.COM.BR)" userId="4e71cbe6-a119-437d-a7da-28b8e7511891" providerId="ADAL" clId="{D656F54D-BF07-4F62-9958-90AD9D762DCA}" dt="2023-03-10T13:45:42.924" v="1028" actId="478"/>
          <ac:spMkLst>
            <pc:docMk/>
            <pc:sldMk cId="1043963531" sldId="333"/>
            <ac:spMk id="6" creationId="{C78E0FB9-3B03-4631-94EC-DBFD584A34F7}"/>
          </ac:spMkLst>
        </pc:spChg>
        <pc:spChg chg="add mod ord topLvl">
          <ac:chgData name="ANA SOUZA (TEGPORTO.COM.BR)" userId="4e71cbe6-a119-437d-a7da-28b8e7511891" providerId="ADAL" clId="{D656F54D-BF07-4F62-9958-90AD9D762DCA}" dt="2023-03-22T13:22:25.430" v="8520" actId="165"/>
          <ac:spMkLst>
            <pc:docMk/>
            <pc:sldMk cId="1043963531" sldId="333"/>
            <ac:spMk id="9" creationId="{AF18B65D-B8F6-437F-AFA9-7998F8A00EDD}"/>
          </ac:spMkLst>
        </pc:spChg>
        <pc:spChg chg="add mod topLvl">
          <ac:chgData name="ANA SOUZA (TEGPORTO.COM.BR)" userId="4e71cbe6-a119-437d-a7da-28b8e7511891" providerId="ADAL" clId="{D656F54D-BF07-4F62-9958-90AD9D762DCA}" dt="2023-03-22T13:22:38.196" v="8522" actId="165"/>
          <ac:spMkLst>
            <pc:docMk/>
            <pc:sldMk cId="1043963531" sldId="333"/>
            <ac:spMk id="13" creationId="{4BFDDE93-5F02-4C71-8615-B1A70099F26B}"/>
          </ac:spMkLst>
        </pc:spChg>
        <pc:spChg chg="add mod">
          <ac:chgData name="ANA SOUZA (TEGPORTO.COM.BR)" userId="4e71cbe6-a119-437d-a7da-28b8e7511891" providerId="ADAL" clId="{D656F54D-BF07-4F62-9958-90AD9D762DCA}" dt="2023-03-10T13:46:04.005" v="1040" actId="1035"/>
          <ac:spMkLst>
            <pc:docMk/>
            <pc:sldMk cId="1043963531" sldId="333"/>
            <ac:spMk id="18" creationId="{2DC14715-1AF1-485C-A396-FB7F8FC8A6FD}"/>
          </ac:spMkLst>
        </pc:spChg>
        <pc:spChg chg="mod">
          <ac:chgData name="ANA SOUZA (TEGPORTO.COM.BR)" userId="4e71cbe6-a119-437d-a7da-28b8e7511891" providerId="ADAL" clId="{D656F54D-BF07-4F62-9958-90AD9D762DCA}" dt="2023-03-21T16:35:21.567" v="7852" actId="404"/>
          <ac:spMkLst>
            <pc:docMk/>
            <pc:sldMk cId="1043963531" sldId="333"/>
            <ac:spMk id="295" creationId="{00000000-0000-0000-0000-000000000000}"/>
          </ac:spMkLst>
        </pc:spChg>
        <pc:grpChg chg="add del mod">
          <ac:chgData name="ANA SOUZA (TEGPORTO.COM.BR)" userId="4e71cbe6-a119-437d-a7da-28b8e7511891" providerId="ADAL" clId="{D656F54D-BF07-4F62-9958-90AD9D762DCA}" dt="2023-03-22T13:22:38.196" v="8522" actId="165"/>
          <ac:grpSpMkLst>
            <pc:docMk/>
            <pc:sldMk cId="1043963531" sldId="333"/>
            <ac:grpSpMk id="11" creationId="{63396885-3817-4981-803C-CC490A33B140}"/>
          </ac:grpSpMkLst>
        </pc:grpChg>
        <pc:grpChg chg="add del mod">
          <ac:chgData name="ANA SOUZA (TEGPORTO.COM.BR)" userId="4e71cbe6-a119-437d-a7da-28b8e7511891" providerId="ADAL" clId="{D656F54D-BF07-4F62-9958-90AD9D762DCA}" dt="2023-03-22T13:22:25.430" v="8520" actId="165"/>
          <ac:grpSpMkLst>
            <pc:docMk/>
            <pc:sldMk cId="1043963531" sldId="333"/>
            <ac:grpSpMk id="12" creationId="{3C1F0D3A-B06F-4242-86E8-98ADEAFC56DE}"/>
          </ac:grpSpMkLst>
        </pc:grpChg>
        <pc:picChg chg="add del mod">
          <ac:chgData name="ANA SOUZA (TEGPORTO.COM.BR)" userId="4e71cbe6-a119-437d-a7da-28b8e7511891" providerId="ADAL" clId="{D656F54D-BF07-4F62-9958-90AD9D762DCA}" dt="2023-03-10T13:25:23.982" v="368" actId="478"/>
          <ac:picMkLst>
            <pc:docMk/>
            <pc:sldMk cId="1043963531" sldId="333"/>
            <ac:picMk id="4" creationId="{E5D398DD-20D4-4A77-9514-D750B2E09BFE}"/>
          </ac:picMkLst>
        </pc:picChg>
        <pc:picChg chg="add mod topLvl">
          <ac:chgData name="ANA SOUZA (TEGPORTO.COM.BR)" userId="4e71cbe6-a119-437d-a7da-28b8e7511891" providerId="ADAL" clId="{D656F54D-BF07-4F62-9958-90AD9D762DCA}" dt="2023-03-22T13:22:38.196" v="8522" actId="165"/>
          <ac:picMkLst>
            <pc:docMk/>
            <pc:sldMk cId="1043963531" sldId="333"/>
            <ac:picMk id="8" creationId="{73697B39-C175-4003-91C3-E38A4D1D80DF}"/>
          </ac:picMkLst>
        </pc:picChg>
        <pc:picChg chg="add mod topLvl">
          <ac:chgData name="ANA SOUZA (TEGPORTO.COM.BR)" userId="4e71cbe6-a119-437d-a7da-28b8e7511891" providerId="ADAL" clId="{D656F54D-BF07-4F62-9958-90AD9D762DCA}" dt="2023-03-22T13:22:25.430" v="8520" actId="165"/>
          <ac:picMkLst>
            <pc:docMk/>
            <pc:sldMk cId="1043963531" sldId="333"/>
            <ac:picMk id="10" creationId="{805E5765-EB39-46C9-935A-28BBE92A758E}"/>
          </ac:picMkLst>
        </pc:picChg>
        <pc:picChg chg="add mod">
          <ac:chgData name="ANA SOUZA (TEGPORTO.COM.BR)" userId="4e71cbe6-a119-437d-a7da-28b8e7511891" providerId="ADAL" clId="{D656F54D-BF07-4F62-9958-90AD9D762DCA}" dt="2023-03-21T16:37:08.566" v="7893"/>
          <ac:picMkLst>
            <pc:docMk/>
            <pc:sldMk cId="1043963531" sldId="333"/>
            <ac:picMk id="14" creationId="{A7E36948-CAE9-46A2-BFE8-5F06305C161F}"/>
          </ac:picMkLst>
        </pc:picChg>
        <pc:picChg chg="add mod">
          <ac:chgData name="ANA SOUZA (TEGPORTO.COM.BR)" userId="4e71cbe6-a119-437d-a7da-28b8e7511891" providerId="ADAL" clId="{D656F54D-BF07-4F62-9958-90AD9D762DCA}" dt="2023-03-10T13:39:45.801" v="961" actId="1036"/>
          <ac:picMkLst>
            <pc:docMk/>
            <pc:sldMk cId="1043963531" sldId="333"/>
            <ac:picMk id="15" creationId="{929A877E-E4B3-4395-B178-52B7235749A4}"/>
          </ac:picMkLst>
        </pc:picChg>
      </pc:sldChg>
      <pc:sldChg chg="addSp delSp modSp mod modAnim modShow">
        <pc:chgData name="ANA SOUZA (TEGPORTO.COM.BR)" userId="4e71cbe6-a119-437d-a7da-28b8e7511891" providerId="ADAL" clId="{D656F54D-BF07-4F62-9958-90AD9D762DCA}" dt="2023-03-22T13:21:24.401" v="8513"/>
        <pc:sldMkLst>
          <pc:docMk/>
          <pc:sldMk cId="4018444289" sldId="334"/>
        </pc:sldMkLst>
        <pc:spChg chg="del">
          <ac:chgData name="ANA SOUZA (TEGPORTO.COM.BR)" userId="4e71cbe6-a119-437d-a7da-28b8e7511891" providerId="ADAL" clId="{D656F54D-BF07-4F62-9958-90AD9D762DCA}" dt="2023-03-10T13:35:58.891" v="864" actId="478"/>
          <ac:spMkLst>
            <pc:docMk/>
            <pc:sldMk cId="4018444289" sldId="334"/>
            <ac:spMk id="2" creationId="{5C3370D9-6EF6-BA03-2840-C33908F5CF0B}"/>
          </ac:spMkLst>
        </pc:spChg>
        <pc:spChg chg="add del mod">
          <ac:chgData name="ANA SOUZA (TEGPORTO.COM.BR)" userId="4e71cbe6-a119-437d-a7da-28b8e7511891" providerId="ADAL" clId="{D656F54D-BF07-4F62-9958-90AD9D762DCA}" dt="2023-03-10T13:46:29.593" v="1046"/>
          <ac:spMkLst>
            <pc:docMk/>
            <pc:sldMk cId="4018444289" sldId="334"/>
            <ac:spMk id="5" creationId="{B52E8591-413E-4745-A75A-47F20735AD14}"/>
          </ac:spMkLst>
        </pc:spChg>
        <pc:spChg chg="add mod ord topLvl">
          <ac:chgData name="ANA SOUZA (TEGPORTO.COM.BR)" userId="4e71cbe6-a119-437d-a7da-28b8e7511891" providerId="ADAL" clId="{D656F54D-BF07-4F62-9958-90AD9D762DCA}" dt="2023-03-22T13:21:16.274" v="8511" actId="165"/>
          <ac:spMkLst>
            <pc:docMk/>
            <pc:sldMk cId="4018444289" sldId="334"/>
            <ac:spMk id="8" creationId="{A62F2001-EAD3-4D2E-A5D3-AD3B519AB5ED}"/>
          </ac:spMkLst>
        </pc:spChg>
        <pc:spChg chg="add mod topLvl">
          <ac:chgData name="ANA SOUZA (TEGPORTO.COM.BR)" userId="4e71cbe6-a119-437d-a7da-28b8e7511891" providerId="ADAL" clId="{D656F54D-BF07-4F62-9958-90AD9D762DCA}" dt="2023-03-22T13:21:02.136" v="8509" actId="165"/>
          <ac:spMkLst>
            <pc:docMk/>
            <pc:sldMk cId="4018444289" sldId="334"/>
            <ac:spMk id="14" creationId="{28E1F1A2-D409-4BAF-A446-2524C041505C}"/>
          </ac:spMkLst>
        </pc:spChg>
        <pc:spChg chg="add mod ord">
          <ac:chgData name="ANA SOUZA (TEGPORTO.COM.BR)" userId="4e71cbe6-a119-437d-a7da-28b8e7511891" providerId="ADAL" clId="{D656F54D-BF07-4F62-9958-90AD9D762DCA}" dt="2023-03-14T11:30:56.002" v="3548" actId="20577"/>
          <ac:spMkLst>
            <pc:docMk/>
            <pc:sldMk cId="4018444289" sldId="334"/>
            <ac:spMk id="18" creationId="{E89F3817-75E2-4CAB-A7A7-7027F74BA0D1}"/>
          </ac:spMkLst>
        </pc:spChg>
        <pc:spChg chg="mod">
          <ac:chgData name="ANA SOUZA (TEGPORTO.COM.BR)" userId="4e71cbe6-a119-437d-a7da-28b8e7511891" providerId="ADAL" clId="{D656F54D-BF07-4F62-9958-90AD9D762DCA}" dt="2023-03-21T16:35:25.095" v="7853" actId="404"/>
          <ac:spMkLst>
            <pc:docMk/>
            <pc:sldMk cId="4018444289" sldId="334"/>
            <ac:spMk id="295" creationId="{00000000-0000-0000-0000-000000000000}"/>
          </ac:spMkLst>
        </pc:spChg>
        <pc:grpChg chg="add del mod">
          <ac:chgData name="ANA SOUZA (TEGPORTO.COM.BR)" userId="4e71cbe6-a119-437d-a7da-28b8e7511891" providerId="ADAL" clId="{D656F54D-BF07-4F62-9958-90AD9D762DCA}" dt="2023-03-22T13:21:16.274" v="8511" actId="165"/>
          <ac:grpSpMkLst>
            <pc:docMk/>
            <pc:sldMk cId="4018444289" sldId="334"/>
            <ac:grpSpMk id="9" creationId="{C57A0A68-C610-4F29-8835-7630A06D9AE2}"/>
          </ac:grpSpMkLst>
        </pc:grpChg>
        <pc:grpChg chg="add del mod">
          <ac:chgData name="ANA SOUZA (TEGPORTO.COM.BR)" userId="4e71cbe6-a119-437d-a7da-28b8e7511891" providerId="ADAL" clId="{D656F54D-BF07-4F62-9958-90AD9D762DCA}" dt="2023-03-22T13:21:02.136" v="8509" actId="165"/>
          <ac:grpSpMkLst>
            <pc:docMk/>
            <pc:sldMk cId="4018444289" sldId="334"/>
            <ac:grpSpMk id="12" creationId="{94F35C9E-902E-40FB-8E90-1B0E88EC1D4B}"/>
          </ac:grpSpMkLst>
        </pc:grpChg>
        <pc:picChg chg="add del mod">
          <ac:chgData name="ANA SOUZA (TEGPORTO.COM.BR)" userId="4e71cbe6-a119-437d-a7da-28b8e7511891" providerId="ADAL" clId="{D656F54D-BF07-4F62-9958-90AD9D762DCA}" dt="2023-03-10T13:37:00.726" v="912" actId="478"/>
          <ac:picMkLst>
            <pc:docMk/>
            <pc:sldMk cId="4018444289" sldId="334"/>
            <ac:picMk id="4" creationId="{B7428FDD-7C2E-4622-A9E8-C4E79EBA624A}"/>
          </ac:picMkLst>
        </pc:picChg>
        <pc:picChg chg="add mod topLvl">
          <ac:chgData name="ANA SOUZA (TEGPORTO.COM.BR)" userId="4e71cbe6-a119-437d-a7da-28b8e7511891" providerId="ADAL" clId="{D656F54D-BF07-4F62-9958-90AD9D762DCA}" dt="2023-03-22T13:21:16.274" v="8511" actId="165"/>
          <ac:picMkLst>
            <pc:docMk/>
            <pc:sldMk cId="4018444289" sldId="334"/>
            <ac:picMk id="7" creationId="{9FA5C218-FD37-41DA-A008-AEBD0C786D28}"/>
          </ac:picMkLst>
        </pc:picChg>
        <pc:picChg chg="add mod topLvl">
          <ac:chgData name="ANA SOUZA (TEGPORTO.COM.BR)" userId="4e71cbe6-a119-437d-a7da-28b8e7511891" providerId="ADAL" clId="{D656F54D-BF07-4F62-9958-90AD9D762DCA}" dt="2023-03-22T13:21:02.136" v="8509" actId="165"/>
          <ac:picMkLst>
            <pc:docMk/>
            <pc:sldMk cId="4018444289" sldId="334"/>
            <ac:picMk id="11" creationId="{B2B86931-AB31-4416-B2A1-38868721232C}"/>
          </ac:picMkLst>
        </pc:picChg>
        <pc:picChg chg="add mod">
          <ac:chgData name="ANA SOUZA (TEGPORTO.COM.BR)" userId="4e71cbe6-a119-437d-a7da-28b8e7511891" providerId="ADAL" clId="{D656F54D-BF07-4F62-9958-90AD9D762DCA}" dt="2023-03-21T16:37:45.384" v="7996"/>
          <ac:picMkLst>
            <pc:docMk/>
            <pc:sldMk cId="4018444289" sldId="334"/>
            <ac:picMk id="13" creationId="{D6C5ABFF-06D7-4B20-A85D-2AA08846139B}"/>
          </ac:picMkLst>
        </pc:picChg>
        <pc:picChg chg="add mod">
          <ac:chgData name="ANA SOUZA (TEGPORTO.COM.BR)" userId="4e71cbe6-a119-437d-a7da-28b8e7511891" providerId="ADAL" clId="{D656F54D-BF07-4F62-9958-90AD9D762DCA}" dt="2023-03-10T13:39:25.541" v="939" actId="571"/>
          <ac:picMkLst>
            <pc:docMk/>
            <pc:sldMk cId="4018444289" sldId="334"/>
            <ac:picMk id="15" creationId="{F3464B8F-4A34-4AD4-B7F1-BE103C79A159}"/>
          </ac:picMkLst>
        </pc:picChg>
        <pc:picChg chg="add mod">
          <ac:chgData name="ANA SOUZA (TEGPORTO.COM.BR)" userId="4e71cbe6-a119-437d-a7da-28b8e7511891" providerId="ADAL" clId="{D656F54D-BF07-4F62-9958-90AD9D762DCA}" dt="2023-03-10T13:40:34.501" v="1007" actId="1036"/>
          <ac:picMkLst>
            <pc:docMk/>
            <pc:sldMk cId="4018444289" sldId="334"/>
            <ac:picMk id="17" creationId="{22F1A57D-9705-427B-9B2A-A00ABF2C329C}"/>
          </ac:picMkLst>
        </pc:picChg>
      </pc:sldChg>
      <pc:sldChg chg="del mod modShow">
        <pc:chgData name="ANA SOUZA (TEGPORTO.COM.BR)" userId="4e71cbe6-a119-437d-a7da-28b8e7511891" providerId="ADAL" clId="{D656F54D-BF07-4F62-9958-90AD9D762DCA}" dt="2023-03-13T14:55:38.233" v="2970" actId="2696"/>
        <pc:sldMkLst>
          <pc:docMk/>
          <pc:sldMk cId="2068143485" sldId="337"/>
        </pc:sldMkLst>
      </pc:sldChg>
      <pc:sldChg chg="addSp modSp mod modAnim">
        <pc:chgData name="ANA SOUZA (TEGPORTO.COM.BR)" userId="4e71cbe6-a119-437d-a7da-28b8e7511891" providerId="ADAL" clId="{D656F54D-BF07-4F62-9958-90AD9D762DCA}" dt="2023-03-22T13:23:53.491" v="8534"/>
        <pc:sldMkLst>
          <pc:docMk/>
          <pc:sldMk cId="2999379650" sldId="338"/>
        </pc:sldMkLst>
        <pc:spChg chg="mod">
          <ac:chgData name="ANA SOUZA (TEGPORTO.COM.BR)" userId="4e71cbe6-a119-437d-a7da-28b8e7511891" providerId="ADAL" clId="{D656F54D-BF07-4F62-9958-90AD9D762DCA}" dt="2023-03-22T11:41:22.765" v="8156" actId="1035"/>
          <ac:spMkLst>
            <pc:docMk/>
            <pc:sldMk cId="2999379650" sldId="338"/>
            <ac:spMk id="4" creationId="{CEFC7847-216E-5035-C8F7-2B11631228D8}"/>
          </ac:spMkLst>
        </pc:spChg>
        <pc:spChg chg="mod">
          <ac:chgData name="ANA SOUZA (TEGPORTO.COM.BR)" userId="4e71cbe6-a119-437d-a7da-28b8e7511891" providerId="ADAL" clId="{D656F54D-BF07-4F62-9958-90AD9D762DCA}" dt="2023-03-21T16:35:03.783" v="7848" actId="404"/>
          <ac:spMkLst>
            <pc:docMk/>
            <pc:sldMk cId="2999379650" sldId="338"/>
            <ac:spMk id="295" creationId="{00000000-0000-0000-0000-000000000000}"/>
          </ac:spMkLst>
        </pc:spChg>
        <pc:picChg chg="add mod">
          <ac:chgData name="ANA SOUZA (TEGPORTO.COM.BR)" userId="4e71cbe6-a119-437d-a7da-28b8e7511891" providerId="ADAL" clId="{D656F54D-BF07-4F62-9958-90AD9D762DCA}" dt="2023-03-21T16:37:04.305" v="7889"/>
          <ac:picMkLst>
            <pc:docMk/>
            <pc:sldMk cId="2999379650" sldId="338"/>
            <ac:picMk id="7" creationId="{2ECA6FC3-7C80-42C1-8F2C-16077A915818}"/>
          </ac:picMkLst>
        </pc:picChg>
        <pc:picChg chg="mod">
          <ac:chgData name="ANA SOUZA (TEGPORTO.COM.BR)" userId="4e71cbe6-a119-437d-a7da-28b8e7511891" providerId="ADAL" clId="{D656F54D-BF07-4F62-9958-90AD9D762DCA}" dt="2023-03-22T11:41:26.653" v="8165" actId="1035"/>
          <ac:picMkLst>
            <pc:docMk/>
            <pc:sldMk cId="2999379650" sldId="338"/>
            <ac:picMk id="10" creationId="{E610ABD3-C111-9B89-3757-DFA6EAEB8B2A}"/>
          </ac:picMkLst>
        </pc:picChg>
        <pc:picChg chg="mod">
          <ac:chgData name="ANA SOUZA (TEGPORTO.COM.BR)" userId="4e71cbe6-a119-437d-a7da-28b8e7511891" providerId="ADAL" clId="{D656F54D-BF07-4F62-9958-90AD9D762DCA}" dt="2023-03-22T11:41:26.653" v="8165" actId="1035"/>
          <ac:picMkLst>
            <pc:docMk/>
            <pc:sldMk cId="2999379650" sldId="338"/>
            <ac:picMk id="12" creationId="{DBE54D48-62D7-A7B1-DBFC-99B569333245}"/>
          </ac:picMkLst>
        </pc:picChg>
      </pc:sldChg>
      <pc:sldChg chg="addSp modSp mod">
        <pc:chgData name="ANA SOUZA (TEGPORTO.COM.BR)" userId="4e71cbe6-a119-437d-a7da-28b8e7511891" providerId="ADAL" clId="{D656F54D-BF07-4F62-9958-90AD9D762DCA}" dt="2023-03-21T16:37:05.401" v="7890"/>
        <pc:sldMkLst>
          <pc:docMk/>
          <pc:sldMk cId="4284269079" sldId="339"/>
        </pc:sldMkLst>
        <pc:spChg chg="mod">
          <ac:chgData name="ANA SOUZA (TEGPORTO.COM.BR)" userId="4e71cbe6-a119-437d-a7da-28b8e7511891" providerId="ADAL" clId="{D656F54D-BF07-4F62-9958-90AD9D762DCA}" dt="2023-03-21T16:35:06.282" v="7849" actId="404"/>
          <ac:spMkLst>
            <pc:docMk/>
            <pc:sldMk cId="4284269079" sldId="339"/>
            <ac:spMk id="295" creationId="{00000000-0000-0000-0000-000000000000}"/>
          </ac:spMkLst>
        </pc:spChg>
        <pc:picChg chg="add mod">
          <ac:chgData name="ANA SOUZA (TEGPORTO.COM.BR)" userId="4e71cbe6-a119-437d-a7da-28b8e7511891" providerId="ADAL" clId="{D656F54D-BF07-4F62-9958-90AD9D762DCA}" dt="2023-03-21T16:37:05.401" v="7890"/>
          <ac:picMkLst>
            <pc:docMk/>
            <pc:sldMk cId="4284269079" sldId="339"/>
            <ac:picMk id="5" creationId="{19BBCDFC-64F9-4479-ABF0-522CFBBF7DE4}"/>
          </ac:picMkLst>
        </pc:picChg>
      </pc:sldChg>
      <pc:sldChg chg="addSp delSp modSp mod modAnim">
        <pc:chgData name="ANA SOUZA (TEGPORTO.COM.BR)" userId="4e71cbe6-a119-437d-a7da-28b8e7511891" providerId="ADAL" clId="{D656F54D-BF07-4F62-9958-90AD9D762DCA}" dt="2023-03-22T13:23:45.339" v="8532"/>
        <pc:sldMkLst>
          <pc:docMk/>
          <pc:sldMk cId="3332867035" sldId="340"/>
        </pc:sldMkLst>
        <pc:spChg chg="mod topLvl">
          <ac:chgData name="ANA SOUZA (TEGPORTO.COM.BR)" userId="4e71cbe6-a119-437d-a7da-28b8e7511891" providerId="ADAL" clId="{D656F54D-BF07-4F62-9958-90AD9D762DCA}" dt="2023-03-22T13:23:28.799" v="8528" actId="165"/>
          <ac:spMkLst>
            <pc:docMk/>
            <pc:sldMk cId="3332867035" sldId="340"/>
            <ac:spMk id="5" creationId="{2282DA8E-032E-291C-C978-5FFEE4CE62B5}"/>
          </ac:spMkLst>
        </pc:spChg>
        <pc:spChg chg="mod topLvl">
          <ac:chgData name="ANA SOUZA (TEGPORTO.COM.BR)" userId="4e71cbe6-a119-437d-a7da-28b8e7511891" providerId="ADAL" clId="{D656F54D-BF07-4F62-9958-90AD9D762DCA}" dt="2023-03-22T13:23:28.799" v="8528" actId="165"/>
          <ac:spMkLst>
            <pc:docMk/>
            <pc:sldMk cId="3332867035" sldId="340"/>
            <ac:spMk id="6" creationId="{3078088B-21FF-B6B0-3C88-C94B72EF4251}"/>
          </ac:spMkLst>
        </pc:spChg>
        <pc:spChg chg="mod topLvl">
          <ac:chgData name="ANA SOUZA (TEGPORTO.COM.BR)" userId="4e71cbe6-a119-437d-a7da-28b8e7511891" providerId="ADAL" clId="{D656F54D-BF07-4F62-9958-90AD9D762DCA}" dt="2023-03-22T13:23:28.799" v="8528" actId="165"/>
          <ac:spMkLst>
            <pc:docMk/>
            <pc:sldMk cId="3332867035" sldId="340"/>
            <ac:spMk id="7" creationId="{642E6F6B-993E-417C-E91D-8C8ED3F8013A}"/>
          </ac:spMkLst>
        </pc:spChg>
        <pc:spChg chg="mod topLvl">
          <ac:chgData name="ANA SOUZA (TEGPORTO.COM.BR)" userId="4e71cbe6-a119-437d-a7da-28b8e7511891" providerId="ADAL" clId="{D656F54D-BF07-4F62-9958-90AD9D762DCA}" dt="2023-03-22T13:23:12.395" v="8524" actId="165"/>
          <ac:spMkLst>
            <pc:docMk/>
            <pc:sldMk cId="3332867035" sldId="340"/>
            <ac:spMk id="9" creationId="{DF33135E-16D3-83A2-6888-D20361CEB1E4}"/>
          </ac:spMkLst>
        </pc:spChg>
        <pc:spChg chg="mod">
          <ac:chgData name="ANA SOUZA (TEGPORTO.COM.BR)" userId="4e71cbe6-a119-437d-a7da-28b8e7511891" providerId="ADAL" clId="{D656F54D-BF07-4F62-9958-90AD9D762DCA}" dt="2023-03-10T13:41:03.350" v="1010" actId="571"/>
          <ac:spMkLst>
            <pc:docMk/>
            <pc:sldMk cId="3332867035" sldId="340"/>
            <ac:spMk id="13" creationId="{5FD4DA66-B186-4794-A136-622A7332EC29}"/>
          </ac:spMkLst>
        </pc:spChg>
        <pc:spChg chg="mod">
          <ac:chgData name="ANA SOUZA (TEGPORTO.COM.BR)" userId="4e71cbe6-a119-437d-a7da-28b8e7511891" providerId="ADAL" clId="{D656F54D-BF07-4F62-9958-90AD9D762DCA}" dt="2023-03-10T13:41:03.350" v="1010" actId="571"/>
          <ac:spMkLst>
            <pc:docMk/>
            <pc:sldMk cId="3332867035" sldId="340"/>
            <ac:spMk id="14" creationId="{4D701B0A-E68E-4F19-B2D6-08D6FF63E4BC}"/>
          </ac:spMkLst>
        </pc:spChg>
        <pc:spChg chg="mod">
          <ac:chgData name="ANA SOUZA (TEGPORTO.COM.BR)" userId="4e71cbe6-a119-437d-a7da-28b8e7511891" providerId="ADAL" clId="{D656F54D-BF07-4F62-9958-90AD9D762DCA}" dt="2023-03-10T13:41:03.350" v="1010" actId="571"/>
          <ac:spMkLst>
            <pc:docMk/>
            <pc:sldMk cId="3332867035" sldId="340"/>
            <ac:spMk id="15" creationId="{D505910A-7F78-4468-912F-F0014D69EA08}"/>
          </ac:spMkLst>
        </pc:spChg>
        <pc:spChg chg="add mod">
          <ac:chgData name="ANA SOUZA (TEGPORTO.COM.BR)" userId="4e71cbe6-a119-437d-a7da-28b8e7511891" providerId="ADAL" clId="{D656F54D-BF07-4F62-9958-90AD9D762DCA}" dt="2023-03-10T13:41:03.350" v="1010" actId="571"/>
          <ac:spMkLst>
            <pc:docMk/>
            <pc:sldMk cId="3332867035" sldId="340"/>
            <ac:spMk id="16" creationId="{ACBC98F0-26C4-4198-B9B6-FFD05052D3DD}"/>
          </ac:spMkLst>
        </pc:spChg>
        <pc:spChg chg="mod">
          <ac:chgData name="ANA SOUZA (TEGPORTO.COM.BR)" userId="4e71cbe6-a119-437d-a7da-28b8e7511891" providerId="ADAL" clId="{D656F54D-BF07-4F62-9958-90AD9D762DCA}" dt="2023-03-10T13:41:11.501" v="1012" actId="571"/>
          <ac:spMkLst>
            <pc:docMk/>
            <pc:sldMk cId="3332867035" sldId="340"/>
            <ac:spMk id="19" creationId="{F6B549C4-CABE-4BD5-B85A-647A31BACF75}"/>
          </ac:spMkLst>
        </pc:spChg>
        <pc:spChg chg="mod">
          <ac:chgData name="ANA SOUZA (TEGPORTO.COM.BR)" userId="4e71cbe6-a119-437d-a7da-28b8e7511891" providerId="ADAL" clId="{D656F54D-BF07-4F62-9958-90AD9D762DCA}" dt="2023-03-10T13:41:11.501" v="1012" actId="571"/>
          <ac:spMkLst>
            <pc:docMk/>
            <pc:sldMk cId="3332867035" sldId="340"/>
            <ac:spMk id="20" creationId="{92A17F28-B1A3-4B76-9B2B-1D9EBC2B54DA}"/>
          </ac:spMkLst>
        </pc:spChg>
        <pc:spChg chg="mod">
          <ac:chgData name="ANA SOUZA (TEGPORTO.COM.BR)" userId="4e71cbe6-a119-437d-a7da-28b8e7511891" providerId="ADAL" clId="{D656F54D-BF07-4F62-9958-90AD9D762DCA}" dt="2023-03-10T13:41:11.501" v="1012" actId="571"/>
          <ac:spMkLst>
            <pc:docMk/>
            <pc:sldMk cId="3332867035" sldId="340"/>
            <ac:spMk id="21" creationId="{D8D2C563-DF9B-41B7-84F0-F902CE6DAE24}"/>
          </ac:spMkLst>
        </pc:spChg>
        <pc:spChg chg="add mod">
          <ac:chgData name="ANA SOUZA (TEGPORTO.COM.BR)" userId="4e71cbe6-a119-437d-a7da-28b8e7511891" providerId="ADAL" clId="{D656F54D-BF07-4F62-9958-90AD9D762DCA}" dt="2023-03-10T13:41:11.501" v="1012" actId="571"/>
          <ac:spMkLst>
            <pc:docMk/>
            <pc:sldMk cId="3332867035" sldId="340"/>
            <ac:spMk id="22" creationId="{5E7CA874-E7AA-49B8-8B07-53A56C16CD1A}"/>
          </ac:spMkLst>
        </pc:spChg>
        <pc:spChg chg="mod">
          <ac:chgData name="ANA SOUZA (TEGPORTO.COM.BR)" userId="4e71cbe6-a119-437d-a7da-28b8e7511891" providerId="ADAL" clId="{D656F54D-BF07-4F62-9958-90AD9D762DCA}" dt="2023-03-21T16:35:15.242" v="7850" actId="404"/>
          <ac:spMkLst>
            <pc:docMk/>
            <pc:sldMk cId="3332867035" sldId="340"/>
            <ac:spMk id="295" creationId="{00000000-0000-0000-0000-000000000000}"/>
          </ac:spMkLst>
        </pc:spChg>
        <pc:grpChg chg="add del mod">
          <ac:chgData name="ANA SOUZA (TEGPORTO.COM.BR)" userId="4e71cbe6-a119-437d-a7da-28b8e7511891" providerId="ADAL" clId="{D656F54D-BF07-4F62-9958-90AD9D762DCA}" dt="2023-03-22T13:23:12.395" v="8524" actId="165"/>
          <ac:grpSpMkLst>
            <pc:docMk/>
            <pc:sldMk cId="3332867035" sldId="340"/>
            <ac:grpSpMk id="2" creationId="{D3180134-4CE5-45D6-975B-481E0A9FE2A9}"/>
          </ac:grpSpMkLst>
        </pc:grpChg>
        <pc:grpChg chg="del mod topLvl">
          <ac:chgData name="ANA SOUZA (TEGPORTO.COM.BR)" userId="4e71cbe6-a119-437d-a7da-28b8e7511891" providerId="ADAL" clId="{D656F54D-BF07-4F62-9958-90AD9D762DCA}" dt="2023-03-22T13:23:28.799" v="8528" actId="165"/>
          <ac:grpSpMkLst>
            <pc:docMk/>
            <pc:sldMk cId="3332867035" sldId="340"/>
            <ac:grpSpMk id="8" creationId="{89107D4F-0537-21C9-5B41-702FFD40940F}"/>
          </ac:grpSpMkLst>
        </pc:grpChg>
        <pc:grpChg chg="add mod">
          <ac:chgData name="ANA SOUZA (TEGPORTO.COM.BR)" userId="4e71cbe6-a119-437d-a7da-28b8e7511891" providerId="ADAL" clId="{D656F54D-BF07-4F62-9958-90AD9D762DCA}" dt="2023-03-10T13:41:03.350" v="1010" actId="571"/>
          <ac:grpSpMkLst>
            <pc:docMk/>
            <pc:sldMk cId="3332867035" sldId="340"/>
            <ac:grpSpMk id="11" creationId="{CD8C267B-8AD5-4BB2-832E-145B4B53482F}"/>
          </ac:grpSpMkLst>
        </pc:grpChg>
        <pc:grpChg chg="add mod">
          <ac:chgData name="ANA SOUZA (TEGPORTO.COM.BR)" userId="4e71cbe6-a119-437d-a7da-28b8e7511891" providerId="ADAL" clId="{D656F54D-BF07-4F62-9958-90AD9D762DCA}" dt="2023-03-10T13:41:11.501" v="1012" actId="571"/>
          <ac:grpSpMkLst>
            <pc:docMk/>
            <pc:sldMk cId="3332867035" sldId="340"/>
            <ac:grpSpMk id="17" creationId="{8A7940C0-2FF3-415C-8D93-E39A59A9A874}"/>
          </ac:grpSpMkLst>
        </pc:grpChg>
        <pc:picChg chg="mod topLvl">
          <ac:chgData name="ANA SOUZA (TEGPORTO.COM.BR)" userId="4e71cbe6-a119-437d-a7da-28b8e7511891" providerId="ADAL" clId="{D656F54D-BF07-4F62-9958-90AD9D762DCA}" dt="2023-03-22T13:23:28.799" v="8528" actId="165"/>
          <ac:picMkLst>
            <pc:docMk/>
            <pc:sldMk cId="3332867035" sldId="340"/>
            <ac:picMk id="3" creationId="{1120F60C-108C-88F3-99A5-DACA80844198}"/>
          </ac:picMkLst>
        </pc:picChg>
        <pc:picChg chg="add mod">
          <ac:chgData name="ANA SOUZA (TEGPORTO.COM.BR)" userId="4e71cbe6-a119-437d-a7da-28b8e7511891" providerId="ADAL" clId="{D656F54D-BF07-4F62-9958-90AD9D762DCA}" dt="2023-03-21T16:37:06.415" v="7891"/>
          <ac:picMkLst>
            <pc:docMk/>
            <pc:sldMk cId="3332867035" sldId="340"/>
            <ac:picMk id="12" creationId="{2DB52357-9C29-4B7A-A1D5-647996C2D7A4}"/>
          </ac:picMkLst>
        </pc:picChg>
        <pc:picChg chg="mod">
          <ac:chgData name="ANA SOUZA (TEGPORTO.COM.BR)" userId="4e71cbe6-a119-437d-a7da-28b8e7511891" providerId="ADAL" clId="{D656F54D-BF07-4F62-9958-90AD9D762DCA}" dt="2023-03-10T13:41:03.350" v="1010" actId="571"/>
          <ac:picMkLst>
            <pc:docMk/>
            <pc:sldMk cId="3332867035" sldId="340"/>
            <ac:picMk id="12" creationId="{B054BC4C-DA7F-46BD-93BC-ACB70587D978}"/>
          </ac:picMkLst>
        </pc:picChg>
        <pc:picChg chg="mod">
          <ac:chgData name="ANA SOUZA (TEGPORTO.COM.BR)" userId="4e71cbe6-a119-437d-a7da-28b8e7511891" providerId="ADAL" clId="{D656F54D-BF07-4F62-9958-90AD9D762DCA}" dt="2023-03-10T13:41:11.501" v="1012" actId="571"/>
          <ac:picMkLst>
            <pc:docMk/>
            <pc:sldMk cId="3332867035" sldId="340"/>
            <ac:picMk id="18" creationId="{6D788961-CEB2-42DB-A44B-DE8A27B18B0D}"/>
          </ac:picMkLst>
        </pc:picChg>
      </pc:sldChg>
      <pc:sldChg chg="addSp delSp modSp add mod ord delAnim modAnim">
        <pc:chgData name="ANA SOUZA (TEGPORTO.COM.BR)" userId="4e71cbe6-a119-437d-a7da-28b8e7511891" providerId="ADAL" clId="{D656F54D-BF07-4F62-9958-90AD9D762DCA}" dt="2023-03-22T13:15:55.880" v="8313" actId="20577"/>
        <pc:sldMkLst>
          <pc:docMk/>
          <pc:sldMk cId="457606475" sldId="341"/>
        </pc:sldMkLst>
        <pc:spChg chg="add del mod">
          <ac:chgData name="ANA SOUZA (TEGPORTO.COM.BR)" userId="4e71cbe6-a119-437d-a7da-28b8e7511891" providerId="ADAL" clId="{D656F54D-BF07-4F62-9958-90AD9D762DCA}" dt="2023-03-22T13:15:49.460" v="8299" actId="478"/>
          <ac:spMkLst>
            <pc:docMk/>
            <pc:sldMk cId="457606475" sldId="341"/>
            <ac:spMk id="3" creationId="{A4AEDBB7-CB09-4F18-990B-008E53063FCF}"/>
          </ac:spMkLst>
        </pc:spChg>
        <pc:spChg chg="del mod">
          <ac:chgData name="ANA SOUZA (TEGPORTO.COM.BR)" userId="4e71cbe6-a119-437d-a7da-28b8e7511891" providerId="ADAL" clId="{D656F54D-BF07-4F62-9958-90AD9D762DCA}" dt="2023-03-13T16:29:57.434" v="2978" actId="478"/>
          <ac:spMkLst>
            <pc:docMk/>
            <pc:sldMk cId="457606475" sldId="341"/>
            <ac:spMk id="8" creationId="{E52A0210-B58D-4216-9DBB-128B651FE339}"/>
          </ac:spMkLst>
        </pc:spChg>
        <pc:spChg chg="add mod">
          <ac:chgData name="ANA SOUZA (TEGPORTO.COM.BR)" userId="4e71cbe6-a119-437d-a7da-28b8e7511891" providerId="ADAL" clId="{D656F54D-BF07-4F62-9958-90AD9D762DCA}" dt="2023-03-22T13:14:18.351" v="8284" actId="1035"/>
          <ac:spMkLst>
            <pc:docMk/>
            <pc:sldMk cId="457606475" sldId="341"/>
            <ac:spMk id="10" creationId="{E52FF352-6A11-47AA-816B-7AD1C3DC5A2E}"/>
          </ac:spMkLst>
        </pc:spChg>
        <pc:spChg chg="add mod">
          <ac:chgData name="ANA SOUZA (TEGPORTO.COM.BR)" userId="4e71cbe6-a119-437d-a7da-28b8e7511891" providerId="ADAL" clId="{D656F54D-BF07-4F62-9958-90AD9D762DCA}" dt="2023-03-22T13:15:55.880" v="8313" actId="20577"/>
          <ac:spMkLst>
            <pc:docMk/>
            <pc:sldMk cId="457606475" sldId="341"/>
            <ac:spMk id="14" creationId="{DD101227-560B-4516-8357-BA2B784FC5A4}"/>
          </ac:spMkLst>
        </pc:spChg>
        <pc:spChg chg="add mod ord">
          <ac:chgData name="ANA SOUZA (TEGPORTO.COM.BR)" userId="4e71cbe6-a119-437d-a7da-28b8e7511891" providerId="ADAL" clId="{D656F54D-BF07-4F62-9958-90AD9D762DCA}" dt="2023-03-22T13:14:46.885" v="8292" actId="1037"/>
          <ac:spMkLst>
            <pc:docMk/>
            <pc:sldMk cId="457606475" sldId="341"/>
            <ac:spMk id="15" creationId="{E1961651-104A-4142-84F5-F68D2D90310A}"/>
          </ac:spMkLst>
        </pc:spChg>
        <pc:spChg chg="del">
          <ac:chgData name="ANA SOUZA (TEGPORTO.COM.BR)" userId="4e71cbe6-a119-437d-a7da-28b8e7511891" providerId="ADAL" clId="{D656F54D-BF07-4F62-9958-90AD9D762DCA}" dt="2023-03-22T13:14:08.278" v="8278" actId="478"/>
          <ac:spMkLst>
            <pc:docMk/>
            <pc:sldMk cId="457606475" sldId="341"/>
            <ac:spMk id="28" creationId="{D44769C1-825B-4BDC-81C9-27F6F5B8F013}"/>
          </ac:spMkLst>
        </pc:spChg>
        <pc:spChg chg="del">
          <ac:chgData name="ANA SOUZA (TEGPORTO.COM.BR)" userId="4e71cbe6-a119-437d-a7da-28b8e7511891" providerId="ADAL" clId="{D656F54D-BF07-4F62-9958-90AD9D762DCA}" dt="2023-03-13T16:33:11.755" v="3000" actId="478"/>
          <ac:spMkLst>
            <pc:docMk/>
            <pc:sldMk cId="457606475" sldId="341"/>
            <ac:spMk id="36" creationId="{F0BDCDE0-3D47-4D19-BCB4-36FC278865EC}"/>
          </ac:spMkLst>
        </pc:spChg>
        <pc:spChg chg="mod">
          <ac:chgData name="ANA SOUZA (TEGPORTO.COM.BR)" userId="4e71cbe6-a119-437d-a7da-28b8e7511891" providerId="ADAL" clId="{D656F54D-BF07-4F62-9958-90AD9D762DCA}" dt="2023-03-21T16:34:54.897" v="7845" actId="404"/>
          <ac:spMkLst>
            <pc:docMk/>
            <pc:sldMk cId="457606475" sldId="341"/>
            <ac:spMk id="295" creationId="{00000000-0000-0000-0000-000000000000}"/>
          </ac:spMkLst>
        </pc:spChg>
        <pc:spChg chg="del mod">
          <ac:chgData name="ANA SOUZA (TEGPORTO.COM.BR)" userId="4e71cbe6-a119-437d-a7da-28b8e7511891" providerId="ADAL" clId="{D656F54D-BF07-4F62-9958-90AD9D762DCA}" dt="2023-03-22T13:15:46.508" v="8297" actId="478"/>
          <ac:spMkLst>
            <pc:docMk/>
            <pc:sldMk cId="457606475" sldId="341"/>
            <ac:spMk id="296" creationId="{00000000-0000-0000-0000-000000000000}"/>
          </ac:spMkLst>
        </pc:spChg>
        <pc:picChg chg="add del mod">
          <ac:chgData name="ANA SOUZA (TEGPORTO.COM.BR)" userId="4e71cbe6-a119-437d-a7da-28b8e7511891" providerId="ADAL" clId="{D656F54D-BF07-4F62-9958-90AD9D762DCA}" dt="2023-03-13T16:33:13.080" v="3001" actId="478"/>
          <ac:picMkLst>
            <pc:docMk/>
            <pc:sldMk cId="457606475" sldId="341"/>
            <ac:picMk id="3" creationId="{95014DFB-34CB-4D0C-AEC6-0FC760CEA072}"/>
          </ac:picMkLst>
        </pc:picChg>
        <pc:picChg chg="add mod ord">
          <ac:chgData name="ANA SOUZA (TEGPORTO.COM.BR)" userId="4e71cbe6-a119-437d-a7da-28b8e7511891" providerId="ADAL" clId="{D656F54D-BF07-4F62-9958-90AD9D762DCA}" dt="2023-03-22T13:14:46.885" v="8292" actId="1037"/>
          <ac:picMkLst>
            <pc:docMk/>
            <pc:sldMk cId="457606475" sldId="341"/>
            <ac:picMk id="5" creationId="{63591BD6-BFDC-4B84-ACF1-87FE5B25B792}"/>
          </ac:picMkLst>
        </pc:picChg>
        <pc:picChg chg="add mod">
          <ac:chgData name="ANA SOUZA (TEGPORTO.COM.BR)" userId="4e71cbe6-a119-437d-a7da-28b8e7511891" providerId="ADAL" clId="{D656F54D-BF07-4F62-9958-90AD9D762DCA}" dt="2023-03-21T16:36:57.440" v="7885"/>
          <ac:picMkLst>
            <pc:docMk/>
            <pc:sldMk cId="457606475" sldId="341"/>
            <ac:picMk id="9" creationId="{698A13B2-25D3-439E-BBE8-28116820EA2F}"/>
          </ac:picMkLst>
        </pc:picChg>
        <pc:picChg chg="mod">
          <ac:chgData name="ANA SOUZA (TEGPORTO.COM.BR)" userId="4e71cbe6-a119-437d-a7da-28b8e7511891" providerId="ADAL" clId="{D656F54D-BF07-4F62-9958-90AD9D762DCA}" dt="2023-03-13T16:33:24.855" v="3005" actId="1076"/>
          <ac:picMkLst>
            <pc:docMk/>
            <pc:sldMk cId="457606475" sldId="341"/>
            <ac:picMk id="13" creationId="{24F29478-7CA1-4E5C-BB6B-9C26583AD6DD}"/>
          </ac:picMkLst>
        </pc:picChg>
        <pc:picChg chg="del">
          <ac:chgData name="ANA SOUZA (TEGPORTO.COM.BR)" userId="4e71cbe6-a119-437d-a7da-28b8e7511891" providerId="ADAL" clId="{D656F54D-BF07-4F62-9958-90AD9D762DCA}" dt="2023-03-13T16:30:12.553" v="2979" actId="478"/>
          <ac:picMkLst>
            <pc:docMk/>
            <pc:sldMk cId="457606475" sldId="341"/>
            <ac:picMk id="17" creationId="{9E6FA886-D5CE-4AF0-A7C8-1A13A44A04F8}"/>
          </ac:picMkLst>
        </pc:picChg>
        <pc:picChg chg="del">
          <ac:chgData name="ANA SOUZA (TEGPORTO.COM.BR)" userId="4e71cbe6-a119-437d-a7da-28b8e7511891" providerId="ADAL" clId="{D656F54D-BF07-4F62-9958-90AD9D762DCA}" dt="2023-03-13T16:29:54.489" v="2976" actId="478"/>
          <ac:picMkLst>
            <pc:docMk/>
            <pc:sldMk cId="457606475" sldId="341"/>
            <ac:picMk id="31" creationId="{F58BDB87-157B-4A74-92C1-3AF212AEE017}"/>
          </ac:picMkLst>
        </pc:picChg>
      </pc:sldChg>
      <pc:sldChg chg="addSp delSp modSp add mod ord delAnim modAnim">
        <pc:chgData name="ANA SOUZA (TEGPORTO.COM.BR)" userId="4e71cbe6-a119-437d-a7da-28b8e7511891" providerId="ADAL" clId="{D656F54D-BF07-4F62-9958-90AD9D762DCA}" dt="2023-03-22T13:44:40.601" v="8668" actId="1035"/>
        <pc:sldMkLst>
          <pc:docMk/>
          <pc:sldMk cId="2573178636" sldId="342"/>
        </pc:sldMkLst>
        <pc:spChg chg="add del mod">
          <ac:chgData name="ANA SOUZA (TEGPORTO.COM.BR)" userId="4e71cbe6-a119-437d-a7da-28b8e7511891" providerId="ADAL" clId="{D656F54D-BF07-4F62-9958-90AD9D762DCA}" dt="2023-03-22T13:12:59.712" v="8191" actId="478"/>
          <ac:spMkLst>
            <pc:docMk/>
            <pc:sldMk cId="2573178636" sldId="342"/>
            <ac:spMk id="4" creationId="{ED8601F0-5278-477A-934D-53656D140F4B}"/>
          </ac:spMkLst>
        </pc:spChg>
        <pc:spChg chg="add mod ord">
          <ac:chgData name="ANA SOUZA (TEGPORTO.COM.BR)" userId="4e71cbe6-a119-437d-a7da-28b8e7511891" providerId="ADAL" clId="{D656F54D-BF07-4F62-9958-90AD9D762DCA}" dt="2023-03-22T13:11:33.080" v="8181" actId="167"/>
          <ac:spMkLst>
            <pc:docMk/>
            <pc:sldMk cId="2573178636" sldId="342"/>
            <ac:spMk id="10" creationId="{76C570F8-79AF-4CD2-9BAF-F2F40B772472}"/>
          </ac:spMkLst>
        </pc:spChg>
        <pc:spChg chg="add mod">
          <ac:chgData name="ANA SOUZA (TEGPORTO.COM.BR)" userId="4e71cbe6-a119-437d-a7da-28b8e7511891" providerId="ADAL" clId="{D656F54D-BF07-4F62-9958-90AD9D762DCA}" dt="2023-03-22T13:30:05.595" v="8617" actId="20577"/>
          <ac:spMkLst>
            <pc:docMk/>
            <pc:sldMk cId="2573178636" sldId="342"/>
            <ac:spMk id="11" creationId="{8D3564FF-68CE-42EA-9CC8-3B4618143763}"/>
          </ac:spMkLst>
        </pc:spChg>
        <pc:spChg chg="add mod ord">
          <ac:chgData name="ANA SOUZA (TEGPORTO.COM.BR)" userId="4e71cbe6-a119-437d-a7da-28b8e7511891" providerId="ADAL" clId="{D656F54D-BF07-4F62-9958-90AD9D762DCA}" dt="2023-03-22T13:44:40.601" v="8668" actId="1035"/>
          <ac:spMkLst>
            <pc:docMk/>
            <pc:sldMk cId="2573178636" sldId="342"/>
            <ac:spMk id="14" creationId="{D8B508DC-E685-4308-9E6F-9CB937F4A360}"/>
          </ac:spMkLst>
        </pc:spChg>
        <pc:spChg chg="mod ord">
          <ac:chgData name="ANA SOUZA (TEGPORTO.COM.BR)" userId="4e71cbe6-a119-437d-a7da-28b8e7511891" providerId="ADAL" clId="{D656F54D-BF07-4F62-9958-90AD9D762DCA}" dt="2023-03-22T13:25:53.584" v="8545" actId="1076"/>
          <ac:spMkLst>
            <pc:docMk/>
            <pc:sldMk cId="2573178636" sldId="342"/>
            <ac:spMk id="15" creationId="{E1961651-104A-4142-84F5-F68D2D90310A}"/>
          </ac:spMkLst>
        </pc:spChg>
        <pc:spChg chg="del">
          <ac:chgData name="ANA SOUZA (TEGPORTO.COM.BR)" userId="4e71cbe6-a119-437d-a7da-28b8e7511891" providerId="ADAL" clId="{D656F54D-BF07-4F62-9958-90AD9D762DCA}" dt="2023-03-22T13:10:57.223" v="8171" actId="478"/>
          <ac:spMkLst>
            <pc:docMk/>
            <pc:sldMk cId="2573178636" sldId="342"/>
            <ac:spMk id="28" creationId="{D44769C1-825B-4BDC-81C9-27F6F5B8F013}"/>
          </ac:spMkLst>
        </pc:spChg>
        <pc:spChg chg="mod">
          <ac:chgData name="ANA SOUZA (TEGPORTO.COM.BR)" userId="4e71cbe6-a119-437d-a7da-28b8e7511891" providerId="ADAL" clId="{D656F54D-BF07-4F62-9958-90AD9D762DCA}" dt="2023-03-21T16:34:57.762" v="7846" actId="404"/>
          <ac:spMkLst>
            <pc:docMk/>
            <pc:sldMk cId="2573178636" sldId="342"/>
            <ac:spMk id="295" creationId="{00000000-0000-0000-0000-000000000000}"/>
          </ac:spMkLst>
        </pc:spChg>
        <pc:spChg chg="del mod">
          <ac:chgData name="ANA SOUZA (TEGPORTO.COM.BR)" userId="4e71cbe6-a119-437d-a7da-28b8e7511891" providerId="ADAL" clId="{D656F54D-BF07-4F62-9958-90AD9D762DCA}" dt="2023-03-22T13:12:54.959" v="8190" actId="478"/>
          <ac:spMkLst>
            <pc:docMk/>
            <pc:sldMk cId="2573178636" sldId="342"/>
            <ac:spMk id="296" creationId="{00000000-0000-0000-0000-000000000000}"/>
          </ac:spMkLst>
        </pc:spChg>
        <pc:picChg chg="add mod ord">
          <ac:chgData name="ANA SOUZA (TEGPORTO.COM.BR)" userId="4e71cbe6-a119-437d-a7da-28b8e7511891" providerId="ADAL" clId="{D656F54D-BF07-4F62-9958-90AD9D762DCA}" dt="2023-03-22T13:25:53.584" v="8545" actId="1076"/>
          <ac:picMkLst>
            <pc:docMk/>
            <pc:sldMk cId="2573178636" sldId="342"/>
            <ac:picMk id="3" creationId="{73CF6FA2-0C25-4EEA-B766-350D9B2EA2A2}"/>
          </ac:picMkLst>
        </pc:picChg>
        <pc:picChg chg="del">
          <ac:chgData name="ANA SOUZA (TEGPORTO.COM.BR)" userId="4e71cbe6-a119-437d-a7da-28b8e7511891" providerId="ADAL" clId="{D656F54D-BF07-4F62-9958-90AD9D762DCA}" dt="2023-03-13T16:38:48.201" v="3202" actId="478"/>
          <ac:picMkLst>
            <pc:docMk/>
            <pc:sldMk cId="2573178636" sldId="342"/>
            <ac:picMk id="5" creationId="{63591BD6-BFDC-4B84-ACF1-87FE5B25B792}"/>
          </ac:picMkLst>
        </pc:picChg>
        <pc:picChg chg="add del mod">
          <ac:chgData name="ANA SOUZA (TEGPORTO.COM.BR)" userId="4e71cbe6-a119-437d-a7da-28b8e7511891" providerId="ADAL" clId="{D656F54D-BF07-4F62-9958-90AD9D762DCA}" dt="2023-03-22T13:40:58.151" v="8630" actId="478"/>
          <ac:picMkLst>
            <pc:docMk/>
            <pc:sldMk cId="2573178636" sldId="342"/>
            <ac:picMk id="6" creationId="{BCB0E90B-B25D-4AD3-8EF5-D09D36A65B39}"/>
          </ac:picMkLst>
        </pc:picChg>
        <pc:picChg chg="add mod">
          <ac:chgData name="ANA SOUZA (TEGPORTO.COM.BR)" userId="4e71cbe6-a119-437d-a7da-28b8e7511891" providerId="ADAL" clId="{D656F54D-BF07-4F62-9958-90AD9D762DCA}" dt="2023-03-22T13:43:44.404" v="8662" actId="1076"/>
          <ac:picMkLst>
            <pc:docMk/>
            <pc:sldMk cId="2573178636" sldId="342"/>
            <ac:picMk id="8" creationId="{7372F06F-DC85-4D1A-A777-5006AEABF62B}"/>
          </ac:picMkLst>
        </pc:picChg>
        <pc:picChg chg="add mod">
          <ac:chgData name="ANA SOUZA (TEGPORTO.COM.BR)" userId="4e71cbe6-a119-437d-a7da-28b8e7511891" providerId="ADAL" clId="{D656F54D-BF07-4F62-9958-90AD9D762DCA}" dt="2023-03-21T16:37:00.221" v="7887"/>
          <ac:picMkLst>
            <pc:docMk/>
            <pc:sldMk cId="2573178636" sldId="342"/>
            <ac:picMk id="9" creationId="{58013816-D62A-4218-8D44-1005FF737AF9}"/>
          </ac:picMkLst>
        </pc:picChg>
        <pc:picChg chg="mod ord">
          <ac:chgData name="ANA SOUZA (TEGPORTO.COM.BR)" userId="4e71cbe6-a119-437d-a7da-28b8e7511891" providerId="ADAL" clId="{D656F54D-BF07-4F62-9958-90AD9D762DCA}" dt="2023-03-22T13:25:53.584" v="8545" actId="1076"/>
          <ac:picMkLst>
            <pc:docMk/>
            <pc:sldMk cId="2573178636" sldId="342"/>
            <ac:picMk id="13" creationId="{24F29478-7CA1-4E5C-BB6B-9C26583AD6DD}"/>
          </ac:picMkLst>
        </pc:picChg>
      </pc:sldChg>
      <pc:sldChg chg="addSp delSp modSp add del mod ord delAnim modAnim modShow">
        <pc:chgData name="ANA SOUZA (TEGPORTO.COM.BR)" userId="4e71cbe6-a119-437d-a7da-28b8e7511891" providerId="ADAL" clId="{D656F54D-BF07-4F62-9958-90AD9D762DCA}" dt="2023-03-21T14:07:58.014" v="7665" actId="47"/>
        <pc:sldMkLst>
          <pc:docMk/>
          <pc:sldMk cId="1494438192" sldId="343"/>
        </pc:sldMkLst>
        <pc:spChg chg="add mod topLvl">
          <ac:chgData name="ANA SOUZA (TEGPORTO.COM.BR)" userId="4e71cbe6-a119-437d-a7da-28b8e7511891" providerId="ADAL" clId="{D656F54D-BF07-4F62-9958-90AD9D762DCA}" dt="2023-03-14T14:40:52.484" v="4330" actId="571"/>
          <ac:spMkLst>
            <pc:docMk/>
            <pc:sldMk cId="1494438192" sldId="343"/>
            <ac:spMk id="11" creationId="{B8653CC6-1E25-48EF-8C1E-C996A878AE00}"/>
          </ac:spMkLst>
        </pc:spChg>
        <pc:spChg chg="del">
          <ac:chgData name="ANA SOUZA (TEGPORTO.COM.BR)" userId="4e71cbe6-a119-437d-a7da-28b8e7511891" providerId="ADAL" clId="{D656F54D-BF07-4F62-9958-90AD9D762DCA}" dt="2023-03-14T14:26:36.085" v="3601" actId="478"/>
          <ac:spMkLst>
            <pc:docMk/>
            <pc:sldMk cId="1494438192" sldId="343"/>
            <ac:spMk id="15" creationId="{E1961651-104A-4142-84F5-F68D2D90310A}"/>
          </ac:spMkLst>
        </pc:spChg>
        <pc:spChg chg="add mod">
          <ac:chgData name="ANA SOUZA (TEGPORTO.COM.BR)" userId="4e71cbe6-a119-437d-a7da-28b8e7511891" providerId="ADAL" clId="{D656F54D-BF07-4F62-9958-90AD9D762DCA}" dt="2023-03-14T14:41:32.110" v="4334" actId="1076"/>
          <ac:spMkLst>
            <pc:docMk/>
            <pc:sldMk cId="1494438192" sldId="343"/>
            <ac:spMk id="16" creationId="{5B27EAD6-E90E-4BFD-9CFF-CC6F3FFD162C}"/>
          </ac:spMkLst>
        </pc:spChg>
        <pc:spChg chg="add mod topLvl">
          <ac:chgData name="ANA SOUZA (TEGPORTO.COM.BR)" userId="4e71cbe6-a119-437d-a7da-28b8e7511891" providerId="ADAL" clId="{D656F54D-BF07-4F62-9958-90AD9D762DCA}" dt="2023-03-14T14:41:47.253" v="4340" actId="164"/>
          <ac:spMkLst>
            <pc:docMk/>
            <pc:sldMk cId="1494438192" sldId="343"/>
            <ac:spMk id="21" creationId="{8FCA6215-E739-4852-89B7-91717676484F}"/>
          </ac:spMkLst>
        </pc:spChg>
        <pc:spChg chg="add mod">
          <ac:chgData name="ANA SOUZA (TEGPORTO.COM.BR)" userId="4e71cbe6-a119-437d-a7da-28b8e7511891" providerId="ADAL" clId="{D656F54D-BF07-4F62-9958-90AD9D762DCA}" dt="2023-03-14T14:40:52.484" v="4330" actId="571"/>
          <ac:spMkLst>
            <pc:docMk/>
            <pc:sldMk cId="1494438192" sldId="343"/>
            <ac:spMk id="27" creationId="{C5014B78-8763-42EF-AFFC-0D566B7747C4}"/>
          </ac:spMkLst>
        </pc:spChg>
        <pc:spChg chg="mod topLvl">
          <ac:chgData name="ANA SOUZA (TEGPORTO.COM.BR)" userId="4e71cbe6-a119-437d-a7da-28b8e7511891" providerId="ADAL" clId="{D656F54D-BF07-4F62-9958-90AD9D762DCA}" dt="2023-03-14T14:40:52.484" v="4330" actId="571"/>
          <ac:spMkLst>
            <pc:docMk/>
            <pc:sldMk cId="1494438192" sldId="343"/>
            <ac:spMk id="28" creationId="{D44769C1-825B-4BDC-81C9-27F6F5B8F013}"/>
          </ac:spMkLst>
        </pc:spChg>
        <pc:spChg chg="mod">
          <ac:chgData name="ANA SOUZA (TEGPORTO.COM.BR)" userId="4e71cbe6-a119-437d-a7da-28b8e7511891" providerId="ADAL" clId="{D656F54D-BF07-4F62-9958-90AD9D762DCA}" dt="2023-03-14T14:26:31.796" v="3600" actId="20577"/>
          <ac:spMkLst>
            <pc:docMk/>
            <pc:sldMk cId="1494438192" sldId="343"/>
            <ac:spMk id="296" creationId="{00000000-0000-0000-0000-000000000000}"/>
          </ac:spMkLst>
        </pc:spChg>
        <pc:grpChg chg="add del mod">
          <ac:chgData name="ANA SOUZA (TEGPORTO.COM.BR)" userId="4e71cbe6-a119-437d-a7da-28b8e7511891" providerId="ADAL" clId="{D656F54D-BF07-4F62-9958-90AD9D762DCA}" dt="2023-03-14T14:38:27.731" v="4239" actId="165"/>
          <ac:grpSpMkLst>
            <pc:docMk/>
            <pc:sldMk cId="1494438192" sldId="343"/>
            <ac:grpSpMk id="17" creationId="{2887106D-8377-49E1-A4A7-E2D289627007}"/>
          </ac:grpSpMkLst>
        </pc:grpChg>
        <pc:grpChg chg="add mod">
          <ac:chgData name="ANA SOUZA (TEGPORTO.COM.BR)" userId="4e71cbe6-a119-437d-a7da-28b8e7511891" providerId="ADAL" clId="{D656F54D-BF07-4F62-9958-90AD9D762DCA}" dt="2023-03-14T14:41:37.071" v="4336" actId="1038"/>
          <ac:grpSpMkLst>
            <pc:docMk/>
            <pc:sldMk cId="1494438192" sldId="343"/>
            <ac:grpSpMk id="18" creationId="{8B3A868F-8F17-40E9-9915-474E1DF92FC4}"/>
          </ac:grpSpMkLst>
        </pc:grpChg>
        <pc:grpChg chg="add del mod">
          <ac:chgData name="ANA SOUZA (TEGPORTO.COM.BR)" userId="4e71cbe6-a119-437d-a7da-28b8e7511891" providerId="ADAL" clId="{D656F54D-BF07-4F62-9958-90AD9D762DCA}" dt="2023-03-14T14:37:32.194" v="4160" actId="165"/>
          <ac:grpSpMkLst>
            <pc:docMk/>
            <pc:sldMk cId="1494438192" sldId="343"/>
            <ac:grpSpMk id="19" creationId="{91376C00-CD78-48BF-AA82-2354D2655C92}"/>
          </ac:grpSpMkLst>
        </pc:grpChg>
        <pc:grpChg chg="add mod">
          <ac:chgData name="ANA SOUZA (TEGPORTO.COM.BR)" userId="4e71cbe6-a119-437d-a7da-28b8e7511891" providerId="ADAL" clId="{D656F54D-BF07-4F62-9958-90AD9D762DCA}" dt="2023-03-14T14:40:52.484" v="4330" actId="571"/>
          <ac:grpSpMkLst>
            <pc:docMk/>
            <pc:sldMk cId="1494438192" sldId="343"/>
            <ac:grpSpMk id="20" creationId="{5E4918F5-77DC-434A-ADF4-0843ABECDBAE}"/>
          </ac:grpSpMkLst>
        </pc:grpChg>
        <pc:grpChg chg="add mod">
          <ac:chgData name="ANA SOUZA (TEGPORTO.COM.BR)" userId="4e71cbe6-a119-437d-a7da-28b8e7511891" providerId="ADAL" clId="{D656F54D-BF07-4F62-9958-90AD9D762DCA}" dt="2023-03-14T14:42:08.845" v="4456" actId="1038"/>
          <ac:grpSpMkLst>
            <pc:docMk/>
            <pc:sldMk cId="1494438192" sldId="343"/>
            <ac:grpSpMk id="22" creationId="{EC8D0E9A-CF0C-4698-81A1-336716660973}"/>
          </ac:grpSpMkLst>
        </pc:grpChg>
        <pc:picChg chg="add del mod ord">
          <ac:chgData name="ANA SOUZA (TEGPORTO.COM.BR)" userId="4e71cbe6-a119-437d-a7da-28b8e7511891" providerId="ADAL" clId="{D656F54D-BF07-4F62-9958-90AD9D762DCA}" dt="2023-03-14T14:28:46.383" v="3788" actId="478"/>
          <ac:picMkLst>
            <pc:docMk/>
            <pc:sldMk cId="1494438192" sldId="343"/>
            <ac:picMk id="3" creationId="{F7DC161C-D967-4699-AE58-187FB0D141DA}"/>
          </ac:picMkLst>
        </pc:picChg>
        <pc:picChg chg="del">
          <ac:chgData name="ANA SOUZA (TEGPORTO.COM.BR)" userId="4e71cbe6-a119-437d-a7da-28b8e7511891" providerId="ADAL" clId="{D656F54D-BF07-4F62-9958-90AD9D762DCA}" dt="2023-03-14T14:26:36.085" v="3601" actId="478"/>
          <ac:picMkLst>
            <pc:docMk/>
            <pc:sldMk cId="1494438192" sldId="343"/>
            <ac:picMk id="5" creationId="{63591BD6-BFDC-4B84-ACF1-87FE5B25B792}"/>
          </ac:picMkLst>
        </pc:picChg>
        <pc:picChg chg="add mod ord topLvl">
          <ac:chgData name="ANA SOUZA (TEGPORTO.COM.BR)" userId="4e71cbe6-a119-437d-a7da-28b8e7511891" providerId="ADAL" clId="{D656F54D-BF07-4F62-9958-90AD9D762DCA}" dt="2023-03-14T14:40:52.484" v="4330" actId="571"/>
          <ac:picMkLst>
            <pc:docMk/>
            <pc:sldMk cId="1494438192" sldId="343"/>
            <ac:picMk id="6" creationId="{6A8A3C2B-8BB2-4760-B31E-E861E1D528D9}"/>
          </ac:picMkLst>
        </pc:picChg>
        <pc:picChg chg="add mod">
          <ac:chgData name="ANA SOUZA (TEGPORTO.COM.BR)" userId="4e71cbe6-a119-437d-a7da-28b8e7511891" providerId="ADAL" clId="{D656F54D-BF07-4F62-9958-90AD9D762DCA}" dt="2023-03-14T14:41:32.110" v="4334" actId="1076"/>
          <ac:picMkLst>
            <pc:docMk/>
            <pc:sldMk cId="1494438192" sldId="343"/>
            <ac:picMk id="8" creationId="{636BD52D-FEBB-4643-91CE-F47DBB99622F}"/>
          </ac:picMkLst>
        </pc:picChg>
        <pc:picChg chg="add del mod">
          <ac:chgData name="ANA SOUZA (TEGPORTO.COM.BR)" userId="4e71cbe6-a119-437d-a7da-28b8e7511891" providerId="ADAL" clId="{D656F54D-BF07-4F62-9958-90AD9D762DCA}" dt="2023-03-14T14:33:18.800" v="4051" actId="478"/>
          <ac:picMkLst>
            <pc:docMk/>
            <pc:sldMk cId="1494438192" sldId="343"/>
            <ac:picMk id="10" creationId="{D96A5F2F-2CB3-4240-A815-CB0D4BAE0EA9}"/>
          </ac:picMkLst>
        </pc:picChg>
        <pc:picChg chg="del">
          <ac:chgData name="ANA SOUZA (TEGPORTO.COM.BR)" userId="4e71cbe6-a119-437d-a7da-28b8e7511891" providerId="ADAL" clId="{D656F54D-BF07-4F62-9958-90AD9D762DCA}" dt="2023-03-14T14:27:24.128" v="3606" actId="478"/>
          <ac:picMkLst>
            <pc:docMk/>
            <pc:sldMk cId="1494438192" sldId="343"/>
            <ac:picMk id="13" creationId="{24F29478-7CA1-4E5C-BB6B-9C26583AD6DD}"/>
          </ac:picMkLst>
        </pc:picChg>
        <pc:picChg chg="add mod topLvl">
          <ac:chgData name="ANA SOUZA (TEGPORTO.COM.BR)" userId="4e71cbe6-a119-437d-a7da-28b8e7511891" providerId="ADAL" clId="{D656F54D-BF07-4F62-9958-90AD9D762DCA}" dt="2023-03-14T14:42:19.148" v="4459" actId="1037"/>
          <ac:picMkLst>
            <pc:docMk/>
            <pc:sldMk cId="1494438192" sldId="343"/>
            <ac:picMk id="14" creationId="{930E4190-D33C-45D4-BA74-0D3B197688B1}"/>
          </ac:picMkLst>
        </pc:picChg>
        <pc:picChg chg="add mod">
          <ac:chgData name="ANA SOUZA (TEGPORTO.COM.BR)" userId="4e71cbe6-a119-437d-a7da-28b8e7511891" providerId="ADAL" clId="{D656F54D-BF07-4F62-9958-90AD9D762DCA}" dt="2023-03-14T14:40:52.484" v="4330" actId="571"/>
          <ac:picMkLst>
            <pc:docMk/>
            <pc:sldMk cId="1494438192" sldId="343"/>
            <ac:picMk id="26" creationId="{2C618169-2C2F-403F-9006-F37AE753456A}"/>
          </ac:picMkLst>
        </pc:picChg>
      </pc:sldChg>
      <pc:sldChg chg="addSp delSp modSp add mod ord modAnim modShow">
        <pc:chgData name="ANA SOUZA (TEGPORTO.COM.BR)" userId="4e71cbe6-a119-437d-a7da-28b8e7511891" providerId="ADAL" clId="{D656F54D-BF07-4F62-9958-90AD9D762DCA}" dt="2023-03-21T16:38:56.222" v="8052"/>
        <pc:sldMkLst>
          <pc:docMk/>
          <pc:sldMk cId="3429667587" sldId="344"/>
        </pc:sldMkLst>
        <pc:spChg chg="add del mod">
          <ac:chgData name="ANA SOUZA (TEGPORTO.COM.BR)" userId="4e71cbe6-a119-437d-a7da-28b8e7511891" providerId="ADAL" clId="{D656F54D-BF07-4F62-9958-90AD9D762DCA}" dt="2023-03-15T14:56:46.420" v="6707" actId="21"/>
          <ac:spMkLst>
            <pc:docMk/>
            <pc:sldMk cId="3429667587" sldId="344"/>
            <ac:spMk id="6" creationId="{B24E7D74-3283-415B-98E7-3C96A229FB87}"/>
          </ac:spMkLst>
        </pc:spChg>
        <pc:spChg chg="del">
          <ac:chgData name="ANA SOUZA (TEGPORTO.COM.BR)" userId="4e71cbe6-a119-437d-a7da-28b8e7511891" providerId="ADAL" clId="{D656F54D-BF07-4F62-9958-90AD9D762DCA}" dt="2023-03-15T14:14:58.036" v="5158" actId="478"/>
          <ac:spMkLst>
            <pc:docMk/>
            <pc:sldMk cId="3429667587" sldId="344"/>
            <ac:spMk id="6" creationId="{F67639E4-86CD-4340-B599-7D3F64DEB984}"/>
          </ac:spMkLst>
        </pc:spChg>
        <pc:spChg chg="add mod">
          <ac:chgData name="ANA SOUZA (TEGPORTO.COM.BR)" userId="4e71cbe6-a119-437d-a7da-28b8e7511891" providerId="ADAL" clId="{D656F54D-BF07-4F62-9958-90AD9D762DCA}" dt="2023-03-15T14:57:06.966" v="6879" actId="1037"/>
          <ac:spMkLst>
            <pc:docMk/>
            <pc:sldMk cId="3429667587" sldId="344"/>
            <ac:spMk id="11" creationId="{A277861B-53DA-4494-B2D0-C5B368327703}"/>
          </ac:spMkLst>
        </pc:spChg>
        <pc:spChg chg="del">
          <ac:chgData name="ANA SOUZA (TEGPORTO.COM.BR)" userId="4e71cbe6-a119-437d-a7da-28b8e7511891" providerId="ADAL" clId="{D656F54D-BF07-4F62-9958-90AD9D762DCA}" dt="2023-03-15T14:15:00.637" v="5159" actId="478"/>
          <ac:spMkLst>
            <pc:docMk/>
            <pc:sldMk cId="3429667587" sldId="344"/>
            <ac:spMk id="16" creationId="{23DB0320-08F2-4A52-8C19-D3BE67102565}"/>
          </ac:spMkLst>
        </pc:spChg>
        <pc:spChg chg="mod">
          <ac:chgData name="ANA SOUZA (TEGPORTO.COM.BR)" userId="4e71cbe6-a119-437d-a7da-28b8e7511891" providerId="ADAL" clId="{D656F54D-BF07-4F62-9958-90AD9D762DCA}" dt="2023-03-15T14:57:37.492" v="6882" actId="1076"/>
          <ac:spMkLst>
            <pc:docMk/>
            <pc:sldMk cId="3429667587" sldId="344"/>
            <ac:spMk id="71" creationId="{00000000-0000-0000-0000-000000000000}"/>
          </ac:spMkLst>
        </pc:spChg>
        <pc:picChg chg="add del mod">
          <ac:chgData name="ANA SOUZA (TEGPORTO.COM.BR)" userId="4e71cbe6-a119-437d-a7da-28b8e7511891" providerId="ADAL" clId="{D656F54D-BF07-4F62-9958-90AD9D762DCA}" dt="2023-03-15T14:55:25.930" v="6674" actId="478"/>
          <ac:picMkLst>
            <pc:docMk/>
            <pc:sldMk cId="3429667587" sldId="344"/>
            <ac:picMk id="3" creationId="{45D29FB8-D177-4FCC-ACE4-FB0D8B5FB6EB}"/>
          </ac:picMkLst>
        </pc:picChg>
        <pc:picChg chg="add mod">
          <ac:chgData name="ANA SOUZA (TEGPORTO.COM.BR)" userId="4e71cbe6-a119-437d-a7da-28b8e7511891" providerId="ADAL" clId="{D656F54D-BF07-4F62-9958-90AD9D762DCA}" dt="2023-03-20T16:54:29.654" v="6974" actId="108"/>
          <ac:picMkLst>
            <pc:docMk/>
            <pc:sldMk cId="3429667587" sldId="344"/>
            <ac:picMk id="5" creationId="{ED261C58-2464-4215-8733-9F7AAE23EE9F}"/>
          </ac:picMkLst>
        </pc:picChg>
        <pc:picChg chg="add mod">
          <ac:chgData name="ANA SOUZA (TEGPORTO.COM.BR)" userId="4e71cbe6-a119-437d-a7da-28b8e7511891" providerId="ADAL" clId="{D656F54D-BF07-4F62-9958-90AD9D762DCA}" dt="2023-03-21T16:36:19.652" v="7862"/>
          <ac:picMkLst>
            <pc:docMk/>
            <pc:sldMk cId="3429667587" sldId="344"/>
            <ac:picMk id="8" creationId="{835A3096-B525-4DBC-A187-E0E16E0FAA1C}"/>
          </ac:picMkLst>
        </pc:picChg>
      </pc:sldChg>
      <pc:sldChg chg="addSp modSp add mod ord">
        <pc:chgData name="ANA SOUZA (TEGPORTO.COM.BR)" userId="4e71cbe6-a119-437d-a7da-28b8e7511891" providerId="ADAL" clId="{D656F54D-BF07-4F62-9958-90AD9D762DCA}" dt="2023-03-21T16:41:11.679" v="8058"/>
        <pc:sldMkLst>
          <pc:docMk/>
          <pc:sldMk cId="3144936059" sldId="345"/>
        </pc:sldMkLst>
        <pc:spChg chg="mod">
          <ac:chgData name="ANA SOUZA (TEGPORTO.COM.BR)" userId="4e71cbe6-a119-437d-a7da-28b8e7511891" providerId="ADAL" clId="{D656F54D-BF07-4F62-9958-90AD9D762DCA}" dt="2023-03-15T14:49:24.326" v="6664" actId="20577"/>
          <ac:spMkLst>
            <pc:docMk/>
            <pc:sldMk cId="3144936059" sldId="345"/>
            <ac:spMk id="3" creationId="{FFAA3DC6-A160-C21E-126F-EB8A77F1E9F8}"/>
          </ac:spMkLst>
        </pc:spChg>
        <pc:spChg chg="mod ord">
          <ac:chgData name="ANA SOUZA (TEGPORTO.COM.BR)" userId="4e71cbe6-a119-437d-a7da-28b8e7511891" providerId="ADAL" clId="{D656F54D-BF07-4F62-9958-90AD9D762DCA}" dt="2023-03-15T14:35:05.922" v="5602" actId="166"/>
          <ac:spMkLst>
            <pc:docMk/>
            <pc:sldMk cId="3144936059" sldId="345"/>
            <ac:spMk id="676" creationId="{00000000-0000-0000-0000-000000000000}"/>
          </ac:spMkLst>
        </pc:spChg>
        <pc:picChg chg="add mod">
          <ac:chgData name="ANA SOUZA (TEGPORTO.COM.BR)" userId="4e71cbe6-a119-437d-a7da-28b8e7511891" providerId="ADAL" clId="{D656F54D-BF07-4F62-9958-90AD9D762DCA}" dt="2023-03-15T14:36:29.759" v="5662" actId="1036"/>
          <ac:picMkLst>
            <pc:docMk/>
            <pc:sldMk cId="3144936059" sldId="345"/>
            <ac:picMk id="6" creationId="{F177FAA6-9244-49F4-9A97-F5DA176E5BD3}"/>
          </ac:picMkLst>
        </pc:picChg>
        <pc:picChg chg="add mod">
          <ac:chgData name="ANA SOUZA (TEGPORTO.COM.BR)" userId="4e71cbe6-a119-437d-a7da-28b8e7511891" providerId="ADAL" clId="{D656F54D-BF07-4F62-9958-90AD9D762DCA}" dt="2023-03-15T14:36:15.579" v="5655" actId="1037"/>
          <ac:picMkLst>
            <pc:docMk/>
            <pc:sldMk cId="3144936059" sldId="345"/>
            <ac:picMk id="7" creationId="{614DAE8A-4C3F-4A08-9E93-8F16A991D44C}"/>
          </ac:picMkLst>
        </pc:picChg>
        <pc:picChg chg="add mod">
          <ac:chgData name="ANA SOUZA (TEGPORTO.COM.BR)" userId="4e71cbe6-a119-437d-a7da-28b8e7511891" providerId="ADAL" clId="{D656F54D-BF07-4F62-9958-90AD9D762DCA}" dt="2023-03-21T16:37:47.495" v="7997"/>
          <ac:picMkLst>
            <pc:docMk/>
            <pc:sldMk cId="3144936059" sldId="345"/>
            <ac:picMk id="8" creationId="{396C763D-263C-4736-8F0A-3C98F54967C6}"/>
          </ac:picMkLst>
        </pc:picChg>
      </pc:sldChg>
      <pc:sldChg chg="addSp delSp modSp add mod">
        <pc:chgData name="ANA SOUZA (TEGPORTO.COM.BR)" userId="4e71cbe6-a119-437d-a7da-28b8e7511891" providerId="ADAL" clId="{D656F54D-BF07-4F62-9958-90AD9D762DCA}" dt="2023-03-21T16:36:24.166" v="7865"/>
        <pc:sldMkLst>
          <pc:docMk/>
          <pc:sldMk cId="3689981953" sldId="346"/>
        </pc:sldMkLst>
        <pc:spChg chg="mod">
          <ac:chgData name="ANA SOUZA (TEGPORTO.COM.BR)" userId="4e71cbe6-a119-437d-a7da-28b8e7511891" providerId="ADAL" clId="{D656F54D-BF07-4F62-9958-90AD9D762DCA}" dt="2023-03-20T16:54:32.150" v="6975" actId="108"/>
          <ac:spMkLst>
            <pc:docMk/>
            <pc:sldMk cId="3689981953" sldId="346"/>
            <ac:spMk id="3" creationId="{FFAA3DC6-A160-C21E-126F-EB8A77F1E9F8}"/>
          </ac:spMkLst>
        </pc:spChg>
        <pc:spChg chg="mod">
          <ac:chgData name="ANA SOUZA (TEGPORTO.COM.BR)" userId="4e71cbe6-a119-437d-a7da-28b8e7511891" providerId="ADAL" clId="{D656F54D-BF07-4F62-9958-90AD9D762DCA}" dt="2023-03-20T16:54:45.298" v="6979" actId="1035"/>
          <ac:spMkLst>
            <pc:docMk/>
            <pc:sldMk cId="3689981953" sldId="346"/>
            <ac:spMk id="8" creationId="{BE203BF7-632B-43B3-892F-FD31DEA86FC0}"/>
          </ac:spMkLst>
        </pc:spChg>
        <pc:spChg chg="mod">
          <ac:chgData name="ANA SOUZA (TEGPORTO.COM.BR)" userId="4e71cbe6-a119-437d-a7da-28b8e7511891" providerId="ADAL" clId="{D656F54D-BF07-4F62-9958-90AD9D762DCA}" dt="2023-03-20T16:54:45.298" v="6979" actId="1035"/>
          <ac:spMkLst>
            <pc:docMk/>
            <pc:sldMk cId="3689981953" sldId="346"/>
            <ac:spMk id="9" creationId="{A4F8C27C-144D-453D-A0FF-20316436EBA0}"/>
          </ac:spMkLst>
        </pc:spChg>
        <pc:spChg chg="mod">
          <ac:chgData name="ANA SOUZA (TEGPORTO.COM.BR)" userId="4e71cbe6-a119-437d-a7da-28b8e7511891" providerId="ADAL" clId="{D656F54D-BF07-4F62-9958-90AD9D762DCA}" dt="2023-03-20T16:54:45.298" v="6979" actId="1035"/>
          <ac:spMkLst>
            <pc:docMk/>
            <pc:sldMk cId="3689981953" sldId="346"/>
            <ac:spMk id="10" creationId="{7B3FE391-D171-4D43-AA2A-ECE70124DA17}"/>
          </ac:spMkLst>
        </pc:spChg>
        <pc:spChg chg="mod">
          <ac:chgData name="ANA SOUZA (TEGPORTO.COM.BR)" userId="4e71cbe6-a119-437d-a7da-28b8e7511891" providerId="ADAL" clId="{D656F54D-BF07-4F62-9958-90AD9D762DCA}" dt="2023-03-21T16:33:29.296" v="7832" actId="404"/>
          <ac:spMkLst>
            <pc:docMk/>
            <pc:sldMk cId="3689981953" sldId="346"/>
            <ac:spMk id="676" creationId="{00000000-0000-0000-0000-000000000000}"/>
          </ac:spMkLst>
        </pc:spChg>
        <pc:grpChg chg="del mod">
          <ac:chgData name="ANA SOUZA (TEGPORTO.COM.BR)" userId="4e71cbe6-a119-437d-a7da-28b8e7511891" providerId="ADAL" clId="{D656F54D-BF07-4F62-9958-90AD9D762DCA}" dt="2023-03-20T16:58:16.257" v="7069" actId="478"/>
          <ac:grpSpMkLst>
            <pc:docMk/>
            <pc:sldMk cId="3689981953" sldId="346"/>
            <ac:grpSpMk id="6" creationId="{79731E24-FFED-4278-9863-A732085F0C9D}"/>
          </ac:grpSpMkLst>
        </pc:grpChg>
        <pc:picChg chg="add mod">
          <ac:chgData name="ANA SOUZA (TEGPORTO.COM.BR)" userId="4e71cbe6-a119-437d-a7da-28b8e7511891" providerId="ADAL" clId="{D656F54D-BF07-4F62-9958-90AD9D762DCA}" dt="2023-03-21T16:36:24.166" v="7865"/>
          <ac:picMkLst>
            <pc:docMk/>
            <pc:sldMk cId="3689981953" sldId="346"/>
            <ac:picMk id="6" creationId="{7ADE1000-86ED-4D10-8FE5-A3C24505AB24}"/>
          </ac:picMkLst>
        </pc:picChg>
        <pc:picChg chg="mod">
          <ac:chgData name="ANA SOUZA (TEGPORTO.COM.BR)" userId="4e71cbe6-a119-437d-a7da-28b8e7511891" providerId="ADAL" clId="{D656F54D-BF07-4F62-9958-90AD9D762DCA}" dt="2023-03-20T16:54:45.298" v="6979" actId="1035"/>
          <ac:picMkLst>
            <pc:docMk/>
            <pc:sldMk cId="3689981953" sldId="346"/>
            <ac:picMk id="7" creationId="{398C204E-D6B8-4ECB-AE23-BB165140F56E}"/>
          </ac:picMkLst>
        </pc:picChg>
      </pc:sldChg>
      <pc:sldChg chg="addSp delSp modSp add mod">
        <pc:chgData name="ANA SOUZA (TEGPORTO.COM.BR)" userId="4e71cbe6-a119-437d-a7da-28b8e7511891" providerId="ADAL" clId="{D656F54D-BF07-4F62-9958-90AD9D762DCA}" dt="2023-03-22T11:40:53.901" v="8147" actId="1037"/>
        <pc:sldMkLst>
          <pc:docMk/>
          <pc:sldMk cId="385063783" sldId="358"/>
        </pc:sldMkLst>
        <pc:spChg chg="add mod">
          <ac:chgData name="ANA SOUZA (TEGPORTO.COM.BR)" userId="4e71cbe6-a119-437d-a7da-28b8e7511891" providerId="ADAL" clId="{D656F54D-BF07-4F62-9958-90AD9D762DCA}" dt="2023-03-21T13:59:40.948" v="7625" actId="20577"/>
          <ac:spMkLst>
            <pc:docMk/>
            <pc:sldMk cId="385063783" sldId="358"/>
            <ac:spMk id="12" creationId="{55027951-A5A6-4F21-A038-21A585914F11}"/>
          </ac:spMkLst>
        </pc:spChg>
        <pc:spChg chg="mod">
          <ac:chgData name="ANA SOUZA (TEGPORTO.COM.BR)" userId="4e71cbe6-a119-437d-a7da-28b8e7511891" providerId="ADAL" clId="{D656F54D-BF07-4F62-9958-90AD9D762DCA}" dt="2023-03-21T13:30:05.537" v="7079" actId="20577"/>
          <ac:spMkLst>
            <pc:docMk/>
            <pc:sldMk cId="385063783" sldId="358"/>
            <ac:spMk id="16" creationId="{AA962059-EE73-4B4A-AA90-3FA8A32A3E9C}"/>
          </ac:spMkLst>
        </pc:spChg>
        <pc:spChg chg="mod">
          <ac:chgData name="ANA SOUZA (TEGPORTO.COM.BR)" userId="4e71cbe6-a119-437d-a7da-28b8e7511891" providerId="ADAL" clId="{D656F54D-BF07-4F62-9958-90AD9D762DCA}" dt="2023-03-22T11:40:53.901" v="8147" actId="1037"/>
          <ac:spMkLst>
            <pc:docMk/>
            <pc:sldMk cId="385063783" sldId="358"/>
            <ac:spMk id="19" creationId="{80238D07-10C9-4C3C-A29D-4978127E384F}"/>
          </ac:spMkLst>
        </pc:spChg>
        <pc:spChg chg="del">
          <ac:chgData name="ANA SOUZA (TEGPORTO.COM.BR)" userId="4e71cbe6-a119-437d-a7da-28b8e7511891" providerId="ADAL" clId="{D656F54D-BF07-4F62-9958-90AD9D762DCA}" dt="2023-03-21T13:55:52.900" v="7427" actId="478"/>
          <ac:spMkLst>
            <pc:docMk/>
            <pc:sldMk cId="385063783" sldId="358"/>
            <ac:spMk id="20" creationId="{729EC59B-0FEF-42E3-9294-427B5F41DBB9}"/>
          </ac:spMkLst>
        </pc:spChg>
        <pc:spChg chg="mod">
          <ac:chgData name="ANA SOUZA (TEGPORTO.COM.BR)" userId="4e71cbe6-a119-437d-a7da-28b8e7511891" providerId="ADAL" clId="{D656F54D-BF07-4F62-9958-90AD9D762DCA}" dt="2023-03-22T11:40:53.901" v="8147" actId="1037"/>
          <ac:spMkLst>
            <pc:docMk/>
            <pc:sldMk cId="385063783" sldId="358"/>
            <ac:spMk id="25" creationId="{AC521CFD-89D9-4968-B0BA-50141BE43AE1}"/>
          </ac:spMkLst>
        </pc:spChg>
        <pc:spChg chg="mod">
          <ac:chgData name="ANA SOUZA (TEGPORTO.COM.BR)" userId="4e71cbe6-a119-437d-a7da-28b8e7511891" providerId="ADAL" clId="{D656F54D-BF07-4F62-9958-90AD9D762DCA}" dt="2023-03-22T11:40:53.901" v="8147" actId="1037"/>
          <ac:spMkLst>
            <pc:docMk/>
            <pc:sldMk cId="385063783" sldId="358"/>
            <ac:spMk id="26" creationId="{5B8FCAAD-F4CE-4CBA-B18B-3DF9190274DD}"/>
          </ac:spMkLst>
        </pc:spChg>
        <pc:spChg chg="mod">
          <ac:chgData name="ANA SOUZA (TEGPORTO.COM.BR)" userId="4e71cbe6-a119-437d-a7da-28b8e7511891" providerId="ADAL" clId="{D656F54D-BF07-4F62-9958-90AD9D762DCA}" dt="2023-03-22T11:40:53.901" v="8147" actId="1037"/>
          <ac:spMkLst>
            <pc:docMk/>
            <pc:sldMk cId="385063783" sldId="358"/>
            <ac:spMk id="27" creationId="{23A71398-AA92-4E9B-947D-892F70C12F33}"/>
          </ac:spMkLst>
        </pc:spChg>
        <pc:grpChg chg="mod">
          <ac:chgData name="ANA SOUZA (TEGPORTO.COM.BR)" userId="4e71cbe6-a119-437d-a7da-28b8e7511891" providerId="ADAL" clId="{D656F54D-BF07-4F62-9958-90AD9D762DCA}" dt="2023-03-22T11:40:53.901" v="8147" actId="1037"/>
          <ac:grpSpMkLst>
            <pc:docMk/>
            <pc:sldMk cId="385063783" sldId="358"/>
            <ac:grpSpMk id="2" creationId="{C7CF289D-F356-477F-A8C4-4C10780DB180}"/>
          </ac:grpSpMkLst>
        </pc:grpChg>
        <pc:grpChg chg="mod">
          <ac:chgData name="ANA SOUZA (TEGPORTO.COM.BR)" userId="4e71cbe6-a119-437d-a7da-28b8e7511891" providerId="ADAL" clId="{D656F54D-BF07-4F62-9958-90AD9D762DCA}" dt="2023-03-22T11:40:53.901" v="8147" actId="1037"/>
          <ac:grpSpMkLst>
            <pc:docMk/>
            <pc:sldMk cId="385063783" sldId="358"/>
            <ac:grpSpMk id="17" creationId="{4E31AEE2-5C93-49B9-BC5C-1A8650B2D6FB}"/>
          </ac:grpSpMkLst>
        </pc:grpChg>
        <pc:picChg chg="add mod">
          <ac:chgData name="ANA SOUZA (TEGPORTO.COM.BR)" userId="4e71cbe6-a119-437d-a7da-28b8e7511891" providerId="ADAL" clId="{D656F54D-BF07-4F62-9958-90AD9D762DCA}" dt="2023-03-21T16:36:47.848" v="7879"/>
          <ac:picMkLst>
            <pc:docMk/>
            <pc:sldMk cId="385063783" sldId="358"/>
            <ac:picMk id="13" creationId="{A6B83D7A-9CFD-4483-860F-B4EB2D7C5F0E}"/>
          </ac:picMkLst>
        </pc:picChg>
        <pc:picChg chg="mod">
          <ac:chgData name="ANA SOUZA (TEGPORTO.COM.BR)" userId="4e71cbe6-a119-437d-a7da-28b8e7511891" providerId="ADAL" clId="{D656F54D-BF07-4F62-9958-90AD9D762DCA}" dt="2023-03-22T11:40:53.901" v="8147" actId="1037"/>
          <ac:picMkLst>
            <pc:docMk/>
            <pc:sldMk cId="385063783" sldId="358"/>
            <ac:picMk id="18" creationId="{62912772-116D-4E41-A8A6-77E650D2F6D3}"/>
          </ac:picMkLst>
        </pc:picChg>
      </pc:sldChg>
      <pc:sldChg chg="addSp delSp modSp add mod">
        <pc:chgData name="ANA SOUZA (TEGPORTO.COM.BR)" userId="4e71cbe6-a119-437d-a7da-28b8e7511891" providerId="ADAL" clId="{D656F54D-BF07-4F62-9958-90AD9D762DCA}" dt="2023-03-21T16:41:45.613" v="8059"/>
        <pc:sldMkLst>
          <pc:docMk/>
          <pc:sldMk cId="0" sldId="359"/>
        </pc:sldMkLst>
        <pc:spChg chg="mod">
          <ac:chgData name="ANA SOUZA (TEGPORTO.COM.BR)" userId="4e71cbe6-a119-437d-a7da-28b8e7511891" providerId="ADAL" clId="{D656F54D-BF07-4F62-9958-90AD9D762DCA}" dt="2023-03-21T16:30:48.892" v="7790"/>
          <ac:spMkLst>
            <pc:docMk/>
            <pc:sldMk cId="0" sldId="359"/>
            <ac:spMk id="2" creationId="{6399EF1D-F7B4-46A3-978E-4D1660886B51}"/>
          </ac:spMkLst>
        </pc:spChg>
        <pc:spChg chg="mod">
          <ac:chgData name="ANA SOUZA (TEGPORTO.COM.BR)" userId="4e71cbe6-a119-437d-a7da-28b8e7511891" providerId="ADAL" clId="{D656F54D-BF07-4F62-9958-90AD9D762DCA}" dt="2023-03-21T16:41:45.613" v="8059"/>
          <ac:spMkLst>
            <pc:docMk/>
            <pc:sldMk cId="0" sldId="359"/>
            <ac:spMk id="10" creationId="{060A97BE-A4E7-45E8-A299-D33D0BB5B9B7}"/>
          </ac:spMkLst>
        </pc:spChg>
        <pc:spChg chg="mod">
          <ac:chgData name="ANA SOUZA (TEGPORTO.COM.BR)" userId="4e71cbe6-a119-437d-a7da-28b8e7511891" providerId="ADAL" clId="{D656F54D-BF07-4F62-9958-90AD9D762DCA}" dt="2023-03-21T16:39:28.452" v="8053"/>
          <ac:spMkLst>
            <pc:docMk/>
            <pc:sldMk cId="0" sldId="359"/>
            <ac:spMk id="12" creationId="{C6A32FE8-9682-4D0A-B3C4-96696A508F61}"/>
          </ac:spMkLst>
        </pc:spChg>
        <pc:spChg chg="add del">
          <ac:chgData name="ANA SOUZA (TEGPORTO.COM.BR)" userId="4e71cbe6-a119-437d-a7da-28b8e7511891" providerId="ADAL" clId="{D656F54D-BF07-4F62-9958-90AD9D762DCA}" dt="2023-03-21T16:28:33.634" v="7773" actId="478"/>
          <ac:spMkLst>
            <pc:docMk/>
            <pc:sldMk cId="0" sldId="359"/>
            <ac:spMk id="13" creationId="{7A370EEF-FBDE-4005-9C5E-6F16448E7F72}"/>
          </ac:spMkLst>
        </pc:spChg>
        <pc:spChg chg="mod">
          <ac:chgData name="ANA SOUZA (TEGPORTO.COM.BR)" userId="4e71cbe6-a119-437d-a7da-28b8e7511891" providerId="ADAL" clId="{D656F54D-BF07-4F62-9958-90AD9D762DCA}" dt="2023-03-21T16:40:18.009" v="8054"/>
          <ac:spMkLst>
            <pc:docMk/>
            <pc:sldMk cId="0" sldId="359"/>
            <ac:spMk id="14" creationId="{CDD1564D-1C66-4FAC-971C-5F2705B9011D}"/>
          </ac:spMkLst>
        </pc:spChg>
        <pc:spChg chg="del">
          <ac:chgData name="ANA SOUZA (TEGPORTO.COM.BR)" userId="4e71cbe6-a119-437d-a7da-28b8e7511891" providerId="ADAL" clId="{D656F54D-BF07-4F62-9958-90AD9D762DCA}" dt="2023-03-21T16:28:37.902" v="7776" actId="478"/>
          <ac:spMkLst>
            <pc:docMk/>
            <pc:sldMk cId="0" sldId="359"/>
            <ac:spMk id="15" creationId="{DAD642A3-055F-4F67-B9D8-F13EBBADD00A}"/>
          </ac:spMkLst>
        </pc:spChg>
        <pc:spChg chg="mod">
          <ac:chgData name="ANA SOUZA (TEGPORTO.COM.BR)" userId="4e71cbe6-a119-437d-a7da-28b8e7511891" providerId="ADAL" clId="{D656F54D-BF07-4F62-9958-90AD9D762DCA}" dt="2023-03-21T16:28:07.538" v="7770" actId="20577"/>
          <ac:spMkLst>
            <pc:docMk/>
            <pc:sldMk cId="0" sldId="359"/>
            <ac:spMk id="60" creationId="{00000000-0000-0000-0000-000000000000}"/>
          </ac:spMkLst>
        </pc:spChg>
        <pc:grpChg chg="add del mod">
          <ac:chgData name="ANA SOUZA (TEGPORTO.COM.BR)" userId="4e71cbe6-a119-437d-a7da-28b8e7511891" providerId="ADAL" clId="{D656F54D-BF07-4F62-9958-90AD9D762DCA}" dt="2023-03-21T16:30:19.357" v="7789" actId="1076"/>
          <ac:grpSpMkLst>
            <pc:docMk/>
            <pc:sldMk cId="0" sldId="359"/>
            <ac:grpSpMk id="3" creationId="{13A7EDBB-B44C-4FA5-A5E7-37D8A5CFF9CD}"/>
          </ac:grpSpMkLst>
        </pc:grpChg>
      </pc:sldChg>
      <pc:sldChg chg="addSp delSp modSp add mod">
        <pc:chgData name="ANA SOUZA (TEGPORTO.COM.BR)" userId="4e71cbe6-a119-437d-a7da-28b8e7511891" providerId="ADAL" clId="{D656F54D-BF07-4F62-9958-90AD9D762DCA}" dt="2023-03-22T14:03:17.568" v="8898" actId="1076"/>
        <pc:sldMkLst>
          <pc:docMk/>
          <pc:sldMk cId="2429445075" sldId="363"/>
        </pc:sldMkLst>
        <pc:spChg chg="mod">
          <ac:chgData name="ANA SOUZA (TEGPORTO.COM.BR)" userId="4e71cbe6-a119-437d-a7da-28b8e7511891" providerId="ADAL" clId="{D656F54D-BF07-4F62-9958-90AD9D762DCA}" dt="2023-03-22T13:56:01.333" v="8776" actId="404"/>
          <ac:spMkLst>
            <pc:docMk/>
            <pc:sldMk cId="2429445075" sldId="363"/>
            <ac:spMk id="7" creationId="{F8AFB952-9CE5-4CA5-8BF6-542986E998A5}"/>
          </ac:spMkLst>
        </pc:spChg>
        <pc:spChg chg="add mod">
          <ac:chgData name="ANA SOUZA (TEGPORTO.COM.BR)" userId="4e71cbe6-a119-437d-a7da-28b8e7511891" providerId="ADAL" clId="{D656F54D-BF07-4F62-9958-90AD9D762DCA}" dt="2023-03-22T14:03:17.568" v="8898" actId="1076"/>
          <ac:spMkLst>
            <pc:docMk/>
            <pc:sldMk cId="2429445075" sldId="363"/>
            <ac:spMk id="9" creationId="{EE121EBF-E0E9-440B-9D2D-E2DBD3D8EF0B}"/>
          </ac:spMkLst>
        </pc:spChg>
        <pc:spChg chg="mod">
          <ac:chgData name="ANA SOUZA (TEGPORTO.COM.BR)" userId="4e71cbe6-a119-437d-a7da-28b8e7511891" providerId="ADAL" clId="{D656F54D-BF07-4F62-9958-90AD9D762DCA}" dt="2023-03-22T13:55:34.582" v="8771" actId="20577"/>
          <ac:spMkLst>
            <pc:docMk/>
            <pc:sldMk cId="2429445075" sldId="363"/>
            <ac:spMk id="16" creationId="{AA962059-EE73-4B4A-AA90-3FA8A32A3E9C}"/>
          </ac:spMkLst>
        </pc:spChg>
        <pc:grpChg chg="add mod">
          <ac:chgData name="ANA SOUZA (TEGPORTO.COM.BR)" userId="4e71cbe6-a119-437d-a7da-28b8e7511891" providerId="ADAL" clId="{D656F54D-BF07-4F62-9958-90AD9D762DCA}" dt="2023-03-22T14:03:17.568" v="8898" actId="1076"/>
          <ac:grpSpMkLst>
            <pc:docMk/>
            <pc:sldMk cId="2429445075" sldId="363"/>
            <ac:grpSpMk id="2" creationId="{A0E9B1B9-6AA4-4525-8190-4679B4946BBF}"/>
          </ac:grpSpMkLst>
        </pc:grpChg>
        <pc:picChg chg="del">
          <ac:chgData name="ANA SOUZA (TEGPORTO.COM.BR)" userId="4e71cbe6-a119-437d-a7da-28b8e7511891" providerId="ADAL" clId="{D656F54D-BF07-4F62-9958-90AD9D762DCA}" dt="2023-03-22T13:56:13.730" v="8780" actId="478"/>
          <ac:picMkLst>
            <pc:docMk/>
            <pc:sldMk cId="2429445075" sldId="363"/>
            <ac:picMk id="3" creationId="{F5714CAB-94E8-42E2-B89D-72EB4DAA3440}"/>
          </ac:picMkLst>
        </pc:picChg>
        <pc:picChg chg="add mod">
          <ac:chgData name="ANA SOUZA (TEGPORTO.COM.BR)" userId="4e71cbe6-a119-437d-a7da-28b8e7511891" providerId="ADAL" clId="{D656F54D-BF07-4F62-9958-90AD9D762DCA}" dt="2023-03-22T14:03:17.568" v="8898" actId="1076"/>
          <ac:picMkLst>
            <pc:docMk/>
            <pc:sldMk cId="2429445075" sldId="363"/>
            <ac:picMk id="8" creationId="{C3C0FA51-B474-4D43-BDAC-525C21CC0542}"/>
          </ac:picMkLst>
        </pc:picChg>
      </pc:sldChg>
      <pc:sldMasterChg chg="delSldLayout">
        <pc:chgData name="ANA SOUZA (TEGPORTO.COM.BR)" userId="4e71cbe6-a119-437d-a7da-28b8e7511891" providerId="ADAL" clId="{D656F54D-BF07-4F62-9958-90AD9D762DCA}" dt="2023-03-13T14:55:38.233" v="2970" actId="2696"/>
        <pc:sldMasterMkLst>
          <pc:docMk/>
          <pc:sldMasterMk cId="0" sldId="2147483659"/>
        </pc:sldMasterMkLst>
        <pc:sldLayoutChg chg="del">
          <pc:chgData name="ANA SOUZA (TEGPORTO.COM.BR)" userId="4e71cbe6-a119-437d-a7da-28b8e7511891" providerId="ADAL" clId="{D656F54D-BF07-4F62-9958-90AD9D762DCA}" dt="2023-03-13T14:54:27.509" v="2964" actId="2696"/>
          <pc:sldLayoutMkLst>
            <pc:docMk/>
            <pc:sldMasterMk cId="0" sldId="2147483659"/>
            <pc:sldLayoutMk cId="0" sldId="2147483649"/>
          </pc:sldLayoutMkLst>
        </pc:sldLayoutChg>
        <pc:sldLayoutChg chg="del">
          <pc:chgData name="ANA SOUZA (TEGPORTO.COM.BR)" userId="4e71cbe6-a119-437d-a7da-28b8e7511891" providerId="ADAL" clId="{D656F54D-BF07-4F62-9958-90AD9D762DCA}" dt="2023-03-13T14:54:29.933" v="2965" actId="2696"/>
          <pc:sldLayoutMkLst>
            <pc:docMk/>
            <pc:sldMasterMk cId="0" sldId="2147483659"/>
            <pc:sldLayoutMk cId="0" sldId="2147483650"/>
          </pc:sldLayoutMkLst>
        </pc:sldLayoutChg>
        <pc:sldLayoutChg chg="del">
          <pc:chgData name="ANA SOUZA (TEGPORTO.COM.BR)" userId="4e71cbe6-a119-437d-a7da-28b8e7511891" providerId="ADAL" clId="{D656F54D-BF07-4F62-9958-90AD9D762DCA}" dt="2023-03-13T14:55:38.233" v="2970" actId="2696"/>
          <pc:sldLayoutMkLst>
            <pc:docMk/>
            <pc:sldMasterMk cId="0" sldId="2147483659"/>
            <pc:sldLayoutMk cId="0" sldId="2147483654"/>
          </pc:sldLayoutMkLst>
        </pc:sldLayoutChg>
        <pc:sldLayoutChg chg="del">
          <pc:chgData name="ANA SOUZA (TEGPORTO.COM.BR)" userId="4e71cbe6-a119-437d-a7da-28b8e7511891" providerId="ADAL" clId="{D656F54D-BF07-4F62-9958-90AD9D762DCA}" dt="2023-03-13T14:54:47.592" v="2968" actId="2696"/>
          <pc:sldLayoutMkLst>
            <pc:docMk/>
            <pc:sldMasterMk cId="0" sldId="2147483659"/>
            <pc:sldLayoutMk cId="0" sldId="2147483655"/>
          </pc:sldLayoutMkLst>
        </pc:sldLayoutChg>
        <pc:sldLayoutChg chg="del">
          <pc:chgData name="ANA SOUZA (TEGPORTO.COM.BR)" userId="4e71cbe6-a119-437d-a7da-28b8e7511891" providerId="ADAL" clId="{D656F54D-BF07-4F62-9958-90AD9D762DCA}" dt="2023-03-13T14:54:47.592" v="2968" actId="2696"/>
          <pc:sldLayoutMkLst>
            <pc:docMk/>
            <pc:sldMasterMk cId="0" sldId="2147483659"/>
            <pc:sldLayoutMk cId="0" sldId="2147483656"/>
          </pc:sldLayoutMkLst>
        </pc:sldLayoutChg>
        <pc:sldLayoutChg chg="del">
          <pc:chgData name="ANA SOUZA (TEGPORTO.COM.BR)" userId="4e71cbe6-a119-437d-a7da-28b8e7511891" providerId="ADAL" clId="{D656F54D-BF07-4F62-9958-90AD9D762DCA}" dt="2023-03-13T14:54:47.592" v="2968" actId="2696"/>
          <pc:sldLayoutMkLst>
            <pc:docMk/>
            <pc:sldMasterMk cId="0" sldId="2147483659"/>
            <pc:sldLayoutMk cId="0" sldId="2147483657"/>
          </pc:sldLayoutMkLst>
        </pc:sldLayoutChg>
      </pc:sldMasterChg>
    </pc:docChg>
  </pc:docChgLst>
  <pc:docChgLst>
    <pc:chgData name="ANA SOUZA (TEGPORTO.COM.BR)" userId="4e71cbe6-a119-437d-a7da-28b8e7511891" providerId="ADAL" clId="{8CA0558B-0504-49FF-B908-9F3208334BA8}"/>
    <pc:docChg chg="undo redo custSel addSld delSld modSld sldOrd">
      <pc:chgData name="ANA SOUZA (TEGPORTO.COM.BR)" userId="4e71cbe6-a119-437d-a7da-28b8e7511891" providerId="ADAL" clId="{8CA0558B-0504-49FF-B908-9F3208334BA8}" dt="2023-03-09T16:49:52.524" v="3202" actId="2696"/>
      <pc:docMkLst>
        <pc:docMk/>
      </pc:docMkLst>
      <pc:sldChg chg="modSp">
        <pc:chgData name="ANA SOUZA (TEGPORTO.COM.BR)" userId="4e71cbe6-a119-437d-a7da-28b8e7511891" providerId="ADAL" clId="{8CA0558B-0504-49FF-B908-9F3208334BA8}" dt="2023-03-08T14:48:15.797" v="728"/>
        <pc:sldMkLst>
          <pc:docMk/>
          <pc:sldMk cId="0" sldId="284"/>
        </pc:sldMkLst>
        <pc:graphicFrameChg chg="mod">
          <ac:chgData name="ANA SOUZA (TEGPORTO.COM.BR)" userId="4e71cbe6-a119-437d-a7da-28b8e7511891" providerId="ADAL" clId="{8CA0558B-0504-49FF-B908-9F3208334BA8}" dt="2023-03-08T14:48:15.797" v="728"/>
          <ac:graphicFrameMkLst>
            <pc:docMk/>
            <pc:sldMk cId="0" sldId="284"/>
            <ac:graphicFrameMk id="476" creationId="{00000000-0000-0000-0000-000000000000}"/>
          </ac:graphicFrameMkLst>
        </pc:graphicFrameChg>
      </pc:sldChg>
      <pc:sldChg chg="del">
        <pc:chgData name="ANA SOUZA (TEGPORTO.COM.BR)" userId="4e71cbe6-a119-437d-a7da-28b8e7511891" providerId="ADAL" clId="{8CA0558B-0504-49FF-B908-9F3208334BA8}" dt="2023-03-09T16:49:52.524" v="3202" actId="2696"/>
        <pc:sldMkLst>
          <pc:docMk/>
          <pc:sldMk cId="0" sldId="288"/>
        </pc:sldMkLst>
      </pc:sldChg>
      <pc:sldChg chg="modSp mod">
        <pc:chgData name="ANA SOUZA (TEGPORTO.COM.BR)" userId="4e71cbe6-a119-437d-a7da-28b8e7511891" providerId="ADAL" clId="{8CA0558B-0504-49FF-B908-9F3208334BA8}" dt="2023-03-08T14:48:21.024" v="729" actId="14734"/>
        <pc:sldMkLst>
          <pc:docMk/>
          <pc:sldMk cId="0" sldId="290"/>
        </pc:sldMkLst>
        <pc:graphicFrameChg chg="modGraphic">
          <ac:chgData name="ANA SOUZA (TEGPORTO.COM.BR)" userId="4e71cbe6-a119-437d-a7da-28b8e7511891" providerId="ADAL" clId="{8CA0558B-0504-49FF-B908-9F3208334BA8}" dt="2023-03-08T14:48:21.024" v="729" actId="14734"/>
          <ac:graphicFrameMkLst>
            <pc:docMk/>
            <pc:sldMk cId="0" sldId="290"/>
            <ac:graphicFrameMk id="671" creationId="{00000000-0000-0000-0000-000000000000}"/>
          </ac:graphicFrameMkLst>
        </pc:graphicFrameChg>
      </pc:sldChg>
      <pc:sldChg chg="modSp mod">
        <pc:chgData name="ANA SOUZA (TEGPORTO.COM.BR)" userId="4e71cbe6-a119-437d-a7da-28b8e7511891" providerId="ADAL" clId="{8CA0558B-0504-49FF-B908-9F3208334BA8}" dt="2023-03-09T13:10:48.600" v="3195" actId="6549"/>
        <pc:sldMkLst>
          <pc:docMk/>
          <pc:sldMk cId="4051052709" sldId="324"/>
        </pc:sldMkLst>
        <pc:spChg chg="mod">
          <ac:chgData name="ANA SOUZA (TEGPORTO.COM.BR)" userId="4e71cbe6-a119-437d-a7da-28b8e7511891" providerId="ADAL" clId="{8CA0558B-0504-49FF-B908-9F3208334BA8}" dt="2023-03-09T13:10:48.600" v="3195" actId="6549"/>
          <ac:spMkLst>
            <pc:docMk/>
            <pc:sldMk cId="4051052709" sldId="324"/>
            <ac:spMk id="296" creationId="{00000000-0000-0000-0000-000000000000}"/>
          </ac:spMkLst>
        </pc:spChg>
      </pc:sldChg>
      <pc:sldChg chg="addSp delSp modSp mod ord modShow">
        <pc:chgData name="ANA SOUZA (TEGPORTO.COM.BR)" userId="4e71cbe6-a119-437d-a7da-28b8e7511891" providerId="ADAL" clId="{8CA0558B-0504-49FF-B908-9F3208334BA8}" dt="2023-03-08T16:52:57.762" v="2621" actId="729"/>
        <pc:sldMkLst>
          <pc:docMk/>
          <pc:sldMk cId="1343388522" sldId="325"/>
        </pc:sldMkLst>
        <pc:spChg chg="add del mod">
          <ac:chgData name="ANA SOUZA (TEGPORTO.COM.BR)" userId="4e71cbe6-a119-437d-a7da-28b8e7511891" providerId="ADAL" clId="{8CA0558B-0504-49FF-B908-9F3208334BA8}" dt="2023-03-08T14:42:55.562" v="450" actId="478"/>
          <ac:spMkLst>
            <pc:docMk/>
            <pc:sldMk cId="1343388522" sldId="325"/>
            <ac:spMk id="2" creationId="{5C3370D9-6EF6-BA03-2840-C33908F5CF0B}"/>
          </ac:spMkLst>
        </pc:spChg>
        <pc:spChg chg="add del mod">
          <ac:chgData name="ANA SOUZA (TEGPORTO.COM.BR)" userId="4e71cbe6-a119-437d-a7da-28b8e7511891" providerId="ADAL" clId="{8CA0558B-0504-49FF-B908-9F3208334BA8}" dt="2023-03-08T14:43:19.355" v="457" actId="478"/>
          <ac:spMkLst>
            <pc:docMk/>
            <pc:sldMk cId="1343388522" sldId="325"/>
            <ac:spMk id="3" creationId="{70DF3230-29E5-1B4E-C82B-1978DAA30E8D}"/>
          </ac:spMkLst>
        </pc:spChg>
        <pc:spChg chg="add mod">
          <ac:chgData name="ANA SOUZA (TEGPORTO.COM.BR)" userId="4e71cbe6-a119-437d-a7da-28b8e7511891" providerId="ADAL" clId="{8CA0558B-0504-49FF-B908-9F3208334BA8}" dt="2023-03-08T16:25:30.899" v="1184" actId="1036"/>
          <ac:spMkLst>
            <pc:docMk/>
            <pc:sldMk cId="1343388522" sldId="325"/>
            <ac:spMk id="4" creationId="{CEFC7847-216E-5035-C8F7-2B11631228D8}"/>
          </ac:spMkLst>
        </pc:spChg>
        <pc:spChg chg="add del mod">
          <ac:chgData name="ANA SOUZA (TEGPORTO.COM.BR)" userId="4e71cbe6-a119-437d-a7da-28b8e7511891" providerId="ADAL" clId="{8CA0558B-0504-49FF-B908-9F3208334BA8}" dt="2023-03-08T14:47:19.692" v="638" actId="478"/>
          <ac:spMkLst>
            <pc:docMk/>
            <pc:sldMk cId="1343388522" sldId="325"/>
            <ac:spMk id="6" creationId="{B05928DF-F9B4-4160-64F7-3FBBE4094F69}"/>
          </ac:spMkLst>
        </pc:spChg>
        <pc:spChg chg="mod">
          <ac:chgData name="ANA SOUZA (TEGPORTO.COM.BR)" userId="4e71cbe6-a119-437d-a7da-28b8e7511891" providerId="ADAL" clId="{8CA0558B-0504-49FF-B908-9F3208334BA8}" dt="2023-03-08T16:26:55.004" v="1194"/>
          <ac:spMkLst>
            <pc:docMk/>
            <pc:sldMk cId="1343388522" sldId="325"/>
            <ac:spMk id="295" creationId="{00000000-0000-0000-0000-000000000000}"/>
          </ac:spMkLst>
        </pc:spChg>
        <pc:spChg chg="del">
          <ac:chgData name="ANA SOUZA (TEGPORTO.COM.BR)" userId="4e71cbe6-a119-437d-a7da-28b8e7511891" providerId="ADAL" clId="{8CA0558B-0504-49FF-B908-9F3208334BA8}" dt="2023-03-08T14:47:15.454" v="637" actId="478"/>
          <ac:spMkLst>
            <pc:docMk/>
            <pc:sldMk cId="1343388522" sldId="325"/>
            <ac:spMk id="296" creationId="{00000000-0000-0000-0000-000000000000}"/>
          </ac:spMkLst>
        </pc:spChg>
        <pc:graphicFrameChg chg="add mod modGraphic">
          <ac:chgData name="ANA SOUZA (TEGPORTO.COM.BR)" userId="4e71cbe6-a119-437d-a7da-28b8e7511891" providerId="ADAL" clId="{8CA0558B-0504-49FF-B908-9F3208334BA8}" dt="2023-03-08T16:25:27.494" v="1177" actId="1076"/>
          <ac:graphicFrameMkLst>
            <pc:docMk/>
            <pc:sldMk cId="1343388522" sldId="325"/>
            <ac:graphicFrameMk id="7" creationId="{9B34DAC7-E739-6C1E-06EE-E53ACC35DCD5}"/>
          </ac:graphicFrameMkLst>
        </pc:graphicFrameChg>
      </pc:sldChg>
      <pc:sldChg chg="addSp delSp modSp add mod">
        <pc:chgData name="ANA SOUZA (TEGPORTO.COM.BR)" userId="4e71cbe6-a119-437d-a7da-28b8e7511891" providerId="ADAL" clId="{8CA0558B-0504-49FF-B908-9F3208334BA8}" dt="2023-03-08T14:41:00.746" v="315" actId="478"/>
        <pc:sldMkLst>
          <pc:docMk/>
          <pc:sldMk cId="1043963531" sldId="333"/>
        </pc:sldMkLst>
        <pc:spChg chg="mod">
          <ac:chgData name="ANA SOUZA (TEGPORTO.COM.BR)" userId="4e71cbe6-a119-437d-a7da-28b8e7511891" providerId="ADAL" clId="{8CA0558B-0504-49FF-B908-9F3208334BA8}" dt="2023-03-08T14:40:54.779" v="313" actId="20577"/>
          <ac:spMkLst>
            <pc:docMk/>
            <pc:sldMk cId="1043963531" sldId="333"/>
            <ac:spMk id="2" creationId="{5C3370D9-6EF6-BA03-2840-C33908F5CF0B}"/>
          </ac:spMkLst>
        </pc:spChg>
        <pc:spChg chg="add del mod">
          <ac:chgData name="ANA SOUZA (TEGPORTO.COM.BR)" userId="4e71cbe6-a119-437d-a7da-28b8e7511891" providerId="ADAL" clId="{8CA0558B-0504-49FF-B908-9F3208334BA8}" dt="2023-03-08T14:41:00.746" v="315" actId="478"/>
          <ac:spMkLst>
            <pc:docMk/>
            <pc:sldMk cId="1043963531" sldId="333"/>
            <ac:spMk id="4" creationId="{67A8C2B7-E7CE-FAB2-BB82-28CA3F4080B1}"/>
          </ac:spMkLst>
        </pc:spChg>
        <pc:spChg chg="del">
          <ac:chgData name="ANA SOUZA (TEGPORTO.COM.BR)" userId="4e71cbe6-a119-437d-a7da-28b8e7511891" providerId="ADAL" clId="{8CA0558B-0504-49FF-B908-9F3208334BA8}" dt="2023-03-08T14:40:57.469" v="314" actId="478"/>
          <ac:spMkLst>
            <pc:docMk/>
            <pc:sldMk cId="1043963531" sldId="333"/>
            <ac:spMk id="296" creationId="{00000000-0000-0000-0000-000000000000}"/>
          </ac:spMkLst>
        </pc:spChg>
      </pc:sldChg>
      <pc:sldChg chg="modSp add mod">
        <pc:chgData name="ANA SOUZA (TEGPORTO.COM.BR)" userId="4e71cbe6-a119-437d-a7da-28b8e7511891" providerId="ADAL" clId="{8CA0558B-0504-49FF-B908-9F3208334BA8}" dt="2023-03-08T14:41:20.330" v="390" actId="20577"/>
        <pc:sldMkLst>
          <pc:docMk/>
          <pc:sldMk cId="4018444289" sldId="334"/>
        </pc:sldMkLst>
        <pc:spChg chg="mod">
          <ac:chgData name="ANA SOUZA (TEGPORTO.COM.BR)" userId="4e71cbe6-a119-437d-a7da-28b8e7511891" providerId="ADAL" clId="{8CA0558B-0504-49FF-B908-9F3208334BA8}" dt="2023-03-08T14:41:20.330" v="390" actId="20577"/>
          <ac:spMkLst>
            <pc:docMk/>
            <pc:sldMk cId="4018444289" sldId="334"/>
            <ac:spMk id="2" creationId="{5C3370D9-6EF6-BA03-2840-C33908F5CF0B}"/>
          </ac:spMkLst>
        </pc:spChg>
      </pc:sldChg>
      <pc:sldChg chg="addSp delSp modSp add del mod ord">
        <pc:chgData name="ANA SOUZA (TEGPORTO.COM.BR)" userId="4e71cbe6-a119-437d-a7da-28b8e7511891" providerId="ADAL" clId="{8CA0558B-0504-49FF-B908-9F3208334BA8}" dt="2023-03-09T12:57:28.243" v="2700" actId="2696"/>
        <pc:sldMkLst>
          <pc:docMk/>
          <pc:sldMk cId="1967757437" sldId="335"/>
        </pc:sldMkLst>
        <pc:spChg chg="add mod">
          <ac:chgData name="ANA SOUZA (TEGPORTO.COM.BR)" userId="4e71cbe6-a119-437d-a7da-28b8e7511891" providerId="ADAL" clId="{8CA0558B-0504-49FF-B908-9F3208334BA8}" dt="2023-03-09T12:55:05.128" v="2656" actId="20577"/>
          <ac:spMkLst>
            <pc:docMk/>
            <pc:sldMk cId="1967757437" sldId="335"/>
            <ac:spMk id="2" creationId="{91EE3306-025A-890B-D06B-E2BCFB69B9E9}"/>
          </ac:spMkLst>
        </pc:spChg>
        <pc:spChg chg="add del mod">
          <ac:chgData name="ANA SOUZA (TEGPORTO.COM.BR)" userId="4e71cbe6-a119-437d-a7da-28b8e7511891" providerId="ADAL" clId="{8CA0558B-0504-49FF-B908-9F3208334BA8}" dt="2023-03-08T14:47:12.362" v="636" actId="478"/>
          <ac:spMkLst>
            <pc:docMk/>
            <pc:sldMk cId="1967757437" sldId="335"/>
            <ac:spMk id="3" creationId="{58F05AFD-6134-0214-A75D-2E82A27125ED}"/>
          </ac:spMkLst>
        </pc:spChg>
        <pc:spChg chg="mod">
          <ac:chgData name="ANA SOUZA (TEGPORTO.COM.BR)" userId="4e71cbe6-a119-437d-a7da-28b8e7511891" providerId="ADAL" clId="{8CA0558B-0504-49FF-B908-9F3208334BA8}" dt="2023-03-08T14:47:05.242" v="634" actId="20577"/>
          <ac:spMkLst>
            <pc:docMk/>
            <pc:sldMk cId="1967757437" sldId="335"/>
            <ac:spMk id="4" creationId="{CEFC7847-216E-5035-C8F7-2B11631228D8}"/>
          </ac:spMkLst>
        </pc:spChg>
        <pc:spChg chg="del">
          <ac:chgData name="ANA SOUZA (TEGPORTO.COM.BR)" userId="4e71cbe6-a119-437d-a7da-28b8e7511891" providerId="ADAL" clId="{8CA0558B-0504-49FF-B908-9F3208334BA8}" dt="2023-03-08T14:47:10.092" v="635" actId="478"/>
          <ac:spMkLst>
            <pc:docMk/>
            <pc:sldMk cId="1967757437" sldId="335"/>
            <ac:spMk id="296" creationId="{00000000-0000-0000-0000-000000000000}"/>
          </ac:spMkLst>
        </pc:spChg>
      </pc:sldChg>
      <pc:sldChg chg="modSp add del mod">
        <pc:chgData name="ANA SOUZA (TEGPORTO.COM.BR)" userId="4e71cbe6-a119-437d-a7da-28b8e7511891" providerId="ADAL" clId="{8CA0558B-0504-49FF-B908-9F3208334BA8}" dt="2023-03-08T14:52:54.997" v="768" actId="2696"/>
        <pc:sldMkLst>
          <pc:docMk/>
          <pc:sldMk cId="4230447200" sldId="336"/>
        </pc:sldMkLst>
        <pc:graphicFrameChg chg="mod modGraphic">
          <ac:chgData name="ANA SOUZA (TEGPORTO.COM.BR)" userId="4e71cbe6-a119-437d-a7da-28b8e7511891" providerId="ADAL" clId="{8CA0558B-0504-49FF-B908-9F3208334BA8}" dt="2023-03-08T14:51:04.508" v="757" actId="14734"/>
          <ac:graphicFrameMkLst>
            <pc:docMk/>
            <pc:sldMk cId="4230447200" sldId="336"/>
            <ac:graphicFrameMk id="476" creationId="{00000000-0000-0000-0000-000000000000}"/>
          </ac:graphicFrameMkLst>
        </pc:graphicFrameChg>
      </pc:sldChg>
      <pc:sldChg chg="delSp modSp add mod">
        <pc:chgData name="ANA SOUZA (TEGPORTO.COM.BR)" userId="4e71cbe6-a119-437d-a7da-28b8e7511891" providerId="ADAL" clId="{8CA0558B-0504-49FF-B908-9F3208334BA8}" dt="2023-03-08T14:56:32.789" v="823" actId="21"/>
        <pc:sldMkLst>
          <pc:docMk/>
          <pc:sldMk cId="2068143485" sldId="337"/>
        </pc:sldMkLst>
        <pc:graphicFrameChg chg="del mod modGraphic">
          <ac:chgData name="ANA SOUZA (TEGPORTO.COM.BR)" userId="4e71cbe6-a119-437d-a7da-28b8e7511891" providerId="ADAL" clId="{8CA0558B-0504-49FF-B908-9F3208334BA8}" dt="2023-03-08T14:56:32.789" v="823" actId="21"/>
          <ac:graphicFrameMkLst>
            <pc:docMk/>
            <pc:sldMk cId="2068143485" sldId="337"/>
            <ac:graphicFrameMk id="476" creationId="{00000000-0000-0000-0000-000000000000}"/>
          </ac:graphicFrameMkLst>
        </pc:graphicFrameChg>
      </pc:sldChg>
      <pc:sldChg chg="delSp modSp add del mod">
        <pc:chgData name="ANA SOUZA (TEGPORTO.COM.BR)" userId="4e71cbe6-a119-437d-a7da-28b8e7511891" providerId="ADAL" clId="{8CA0558B-0504-49FF-B908-9F3208334BA8}" dt="2023-03-08T16:27:08.211" v="1195" actId="47"/>
        <pc:sldMkLst>
          <pc:docMk/>
          <pc:sldMk cId="712080876" sldId="338"/>
        </pc:sldMkLst>
        <pc:spChg chg="del mod">
          <ac:chgData name="ANA SOUZA (TEGPORTO.COM.BR)" userId="4e71cbe6-a119-437d-a7da-28b8e7511891" providerId="ADAL" clId="{8CA0558B-0504-49FF-B908-9F3208334BA8}" dt="2023-03-08T16:26:34.354" v="1191"/>
          <ac:spMkLst>
            <pc:docMk/>
            <pc:sldMk cId="712080876" sldId="338"/>
            <ac:spMk id="4" creationId="{CEFC7847-216E-5035-C8F7-2B11631228D8}"/>
          </ac:spMkLst>
        </pc:spChg>
      </pc:sldChg>
      <pc:sldChg chg="addSp delSp modSp add mod modShow">
        <pc:chgData name="ANA SOUZA (TEGPORTO.COM.BR)" userId="4e71cbe6-a119-437d-a7da-28b8e7511891" providerId="ADAL" clId="{8CA0558B-0504-49FF-B908-9F3208334BA8}" dt="2023-03-08T16:56:16.340" v="2635" actId="108"/>
        <pc:sldMkLst>
          <pc:docMk/>
          <pc:sldMk cId="2999379650" sldId="338"/>
        </pc:sldMkLst>
        <pc:spChg chg="add del mod">
          <ac:chgData name="ANA SOUZA (TEGPORTO.COM.BR)" userId="4e71cbe6-a119-437d-a7da-28b8e7511891" providerId="ADAL" clId="{8CA0558B-0504-49FF-B908-9F3208334BA8}" dt="2023-03-08T16:46:13.606" v="2568" actId="478"/>
          <ac:spMkLst>
            <pc:docMk/>
            <pc:sldMk cId="2999379650" sldId="338"/>
            <ac:spMk id="2" creationId="{2FEB297A-533F-9EA9-FFF4-2D4B90838C58}"/>
          </ac:spMkLst>
        </pc:spChg>
        <pc:spChg chg="add del mod">
          <ac:chgData name="ANA SOUZA (TEGPORTO.COM.BR)" userId="4e71cbe6-a119-437d-a7da-28b8e7511891" providerId="ADAL" clId="{8CA0558B-0504-49FF-B908-9F3208334BA8}" dt="2023-03-08T16:31:18.596" v="1641" actId="478"/>
          <ac:spMkLst>
            <pc:docMk/>
            <pc:sldMk cId="2999379650" sldId="338"/>
            <ac:spMk id="3" creationId="{7FB83095-AD9E-2B5E-CAEA-20017B7883B8}"/>
          </ac:spMkLst>
        </pc:spChg>
        <pc:spChg chg="mod">
          <ac:chgData name="ANA SOUZA (TEGPORTO.COM.BR)" userId="4e71cbe6-a119-437d-a7da-28b8e7511891" providerId="ADAL" clId="{8CA0558B-0504-49FF-B908-9F3208334BA8}" dt="2023-03-08T16:30:05.314" v="1635" actId="2710"/>
          <ac:spMkLst>
            <pc:docMk/>
            <pc:sldMk cId="2999379650" sldId="338"/>
            <ac:spMk id="4" creationId="{CEFC7847-216E-5035-C8F7-2B11631228D8}"/>
          </ac:spMkLst>
        </pc:spChg>
        <pc:graphicFrameChg chg="add del mod">
          <ac:chgData name="ANA SOUZA (TEGPORTO.COM.BR)" userId="4e71cbe6-a119-437d-a7da-28b8e7511891" providerId="ADAL" clId="{8CA0558B-0504-49FF-B908-9F3208334BA8}" dt="2023-03-08T16:51:16.342" v="2600" actId="478"/>
          <ac:graphicFrameMkLst>
            <pc:docMk/>
            <pc:sldMk cId="2999379650" sldId="338"/>
            <ac:graphicFrameMk id="5" creationId="{B4BD20C2-3FA6-A806-36F9-74DF53A13AF3}"/>
          </ac:graphicFrameMkLst>
        </pc:graphicFrameChg>
        <pc:graphicFrameChg chg="del">
          <ac:chgData name="ANA SOUZA (TEGPORTO.COM.BR)" userId="4e71cbe6-a119-437d-a7da-28b8e7511891" providerId="ADAL" clId="{8CA0558B-0504-49FF-B908-9F3208334BA8}" dt="2023-03-08T16:28:16.499" v="1302" actId="478"/>
          <ac:graphicFrameMkLst>
            <pc:docMk/>
            <pc:sldMk cId="2999379650" sldId="338"/>
            <ac:graphicFrameMk id="7" creationId="{9B34DAC7-E739-6C1E-06EE-E53ACC35DCD5}"/>
          </ac:graphicFrameMkLst>
        </pc:graphicFrameChg>
        <pc:picChg chg="add del mod">
          <ac:chgData name="ANA SOUZA (TEGPORTO.COM.BR)" userId="4e71cbe6-a119-437d-a7da-28b8e7511891" providerId="ADAL" clId="{8CA0558B-0504-49FF-B908-9F3208334BA8}" dt="2023-03-08T16:56:13.012" v="2634" actId="478"/>
          <ac:picMkLst>
            <pc:docMk/>
            <pc:sldMk cId="2999379650" sldId="338"/>
            <ac:picMk id="8" creationId="{284A3BAB-4C65-28DB-D7E8-672167E5D941}"/>
          </ac:picMkLst>
        </pc:picChg>
        <pc:picChg chg="add mod">
          <ac:chgData name="ANA SOUZA (TEGPORTO.COM.BR)" userId="4e71cbe6-a119-437d-a7da-28b8e7511891" providerId="ADAL" clId="{8CA0558B-0504-49FF-B908-9F3208334BA8}" dt="2023-03-08T16:52:05.619" v="2619" actId="1037"/>
          <ac:picMkLst>
            <pc:docMk/>
            <pc:sldMk cId="2999379650" sldId="338"/>
            <ac:picMk id="10" creationId="{E610ABD3-C111-9B89-3757-DFA6EAEB8B2A}"/>
          </ac:picMkLst>
        </pc:picChg>
        <pc:picChg chg="add mod ord">
          <ac:chgData name="ANA SOUZA (TEGPORTO.COM.BR)" userId="4e71cbe6-a119-437d-a7da-28b8e7511891" providerId="ADAL" clId="{8CA0558B-0504-49FF-B908-9F3208334BA8}" dt="2023-03-08T16:56:16.340" v="2635" actId="108"/>
          <ac:picMkLst>
            <pc:docMk/>
            <pc:sldMk cId="2999379650" sldId="338"/>
            <ac:picMk id="12" creationId="{DBE54D48-62D7-A7B1-DBFC-99B569333245}"/>
          </ac:picMkLst>
        </pc:picChg>
      </pc:sldChg>
      <pc:sldChg chg="delSp modSp add mod modShow">
        <pc:chgData name="ANA SOUZA (TEGPORTO.COM.BR)" userId="4e71cbe6-a119-437d-a7da-28b8e7511891" providerId="ADAL" clId="{8CA0558B-0504-49FF-B908-9F3208334BA8}" dt="2023-03-09T13:11:32.462" v="3201" actId="2710"/>
        <pc:sldMkLst>
          <pc:docMk/>
          <pc:sldMk cId="4284269079" sldId="339"/>
        </pc:sldMkLst>
        <pc:spChg chg="del mod">
          <ac:chgData name="ANA SOUZA (TEGPORTO.COM.BR)" userId="4e71cbe6-a119-437d-a7da-28b8e7511891" providerId="ADAL" clId="{8CA0558B-0504-49FF-B908-9F3208334BA8}" dt="2023-03-08T16:41:53.795" v="2410" actId="478"/>
          <ac:spMkLst>
            <pc:docMk/>
            <pc:sldMk cId="4284269079" sldId="339"/>
            <ac:spMk id="2" creationId="{2FEB297A-533F-9EA9-FFF4-2D4B90838C58}"/>
          </ac:spMkLst>
        </pc:spChg>
        <pc:spChg chg="mod">
          <ac:chgData name="ANA SOUZA (TEGPORTO.COM.BR)" userId="4e71cbe6-a119-437d-a7da-28b8e7511891" providerId="ADAL" clId="{8CA0558B-0504-49FF-B908-9F3208334BA8}" dt="2023-03-09T13:11:32.462" v="3201" actId="2710"/>
          <ac:spMkLst>
            <pc:docMk/>
            <pc:sldMk cId="4284269079" sldId="339"/>
            <ac:spMk id="4" creationId="{CEFC7847-216E-5035-C8F7-2B11631228D8}"/>
          </ac:spMkLst>
        </pc:spChg>
      </pc:sldChg>
      <pc:sldChg chg="addSp modSp add mod">
        <pc:chgData name="ANA SOUZA (TEGPORTO.COM.BR)" userId="4e71cbe6-a119-437d-a7da-28b8e7511891" providerId="ADAL" clId="{8CA0558B-0504-49FF-B908-9F3208334BA8}" dt="2023-03-09T13:11:13.216" v="3199" actId="208"/>
        <pc:sldMkLst>
          <pc:docMk/>
          <pc:sldMk cId="3332867035" sldId="340"/>
        </pc:sldMkLst>
        <pc:spChg chg="mod">
          <ac:chgData name="ANA SOUZA (TEGPORTO.COM.BR)" userId="4e71cbe6-a119-437d-a7da-28b8e7511891" providerId="ADAL" clId="{8CA0558B-0504-49FF-B908-9F3208334BA8}" dt="2023-03-09T13:06:03.170" v="3104" actId="1076"/>
          <ac:spMkLst>
            <pc:docMk/>
            <pc:sldMk cId="3332867035" sldId="340"/>
            <ac:spMk id="4" creationId="{CEFC7847-216E-5035-C8F7-2B11631228D8}"/>
          </ac:spMkLst>
        </pc:spChg>
        <pc:spChg chg="add mod">
          <ac:chgData name="ANA SOUZA (TEGPORTO.COM.BR)" userId="4e71cbe6-a119-437d-a7da-28b8e7511891" providerId="ADAL" clId="{8CA0558B-0504-49FF-B908-9F3208334BA8}" dt="2023-03-09T13:10:00.101" v="3194" actId="1037"/>
          <ac:spMkLst>
            <pc:docMk/>
            <pc:sldMk cId="3332867035" sldId="340"/>
            <ac:spMk id="5" creationId="{2282DA8E-032E-291C-C978-5FFEE4CE62B5}"/>
          </ac:spMkLst>
        </pc:spChg>
        <pc:spChg chg="add mod">
          <ac:chgData name="ANA SOUZA (TEGPORTO.COM.BR)" userId="4e71cbe6-a119-437d-a7da-28b8e7511891" providerId="ADAL" clId="{8CA0558B-0504-49FF-B908-9F3208334BA8}" dt="2023-03-09T13:09:45.589" v="3183" actId="108"/>
          <ac:spMkLst>
            <pc:docMk/>
            <pc:sldMk cId="3332867035" sldId="340"/>
            <ac:spMk id="6" creationId="{3078088B-21FF-B6B0-3C88-C94B72EF4251}"/>
          </ac:spMkLst>
        </pc:spChg>
        <pc:spChg chg="add mod">
          <ac:chgData name="ANA SOUZA (TEGPORTO.COM.BR)" userId="4e71cbe6-a119-437d-a7da-28b8e7511891" providerId="ADAL" clId="{8CA0558B-0504-49FF-B908-9F3208334BA8}" dt="2023-03-09T13:09:49.567" v="3184" actId="108"/>
          <ac:spMkLst>
            <pc:docMk/>
            <pc:sldMk cId="3332867035" sldId="340"/>
            <ac:spMk id="7" creationId="{642E6F6B-993E-417C-E91D-8C8ED3F8013A}"/>
          </ac:spMkLst>
        </pc:spChg>
        <pc:spChg chg="add mod">
          <ac:chgData name="ANA SOUZA (TEGPORTO.COM.BR)" userId="4e71cbe6-a119-437d-a7da-28b8e7511891" providerId="ADAL" clId="{8CA0558B-0504-49FF-B908-9F3208334BA8}" dt="2023-03-09T13:11:13.216" v="3199" actId="208"/>
          <ac:spMkLst>
            <pc:docMk/>
            <pc:sldMk cId="3332867035" sldId="340"/>
            <ac:spMk id="9" creationId="{DF33135E-16D3-83A2-6888-D20361CEB1E4}"/>
          </ac:spMkLst>
        </pc:spChg>
        <pc:grpChg chg="add mod">
          <ac:chgData name="ANA SOUZA (TEGPORTO.COM.BR)" userId="4e71cbe6-a119-437d-a7da-28b8e7511891" providerId="ADAL" clId="{8CA0558B-0504-49FF-B908-9F3208334BA8}" dt="2023-03-09T13:05:37.422" v="3100" actId="164"/>
          <ac:grpSpMkLst>
            <pc:docMk/>
            <pc:sldMk cId="3332867035" sldId="340"/>
            <ac:grpSpMk id="8" creationId="{89107D4F-0537-21C9-5B41-702FFD40940F}"/>
          </ac:grpSpMkLst>
        </pc:grpChg>
        <pc:picChg chg="add mod">
          <ac:chgData name="ANA SOUZA (TEGPORTO.COM.BR)" userId="4e71cbe6-a119-437d-a7da-28b8e7511891" providerId="ADAL" clId="{8CA0558B-0504-49FF-B908-9F3208334BA8}" dt="2023-03-09T13:05:37.422" v="3100" actId="164"/>
          <ac:picMkLst>
            <pc:docMk/>
            <pc:sldMk cId="3332867035" sldId="340"/>
            <ac:picMk id="3" creationId="{1120F60C-108C-88F3-99A5-DACA80844198}"/>
          </ac:picMkLst>
        </pc:picChg>
      </pc:sldChg>
    </pc:docChg>
  </pc:docChgLst>
  <pc:docChgLst>
    <pc:chgData name="ANA SOUZA (TEGPORTO.COM.BR)" userId="S::ana_souza@tegporto.com.br::4e71cbe6-a119-437d-a7da-28b8e7511891" providerId="AD" clId="Web-{D9DFA897-0E6D-F81E-9FDF-5291F232E65C}"/>
    <pc:docChg chg="addSld modSld sldOrd">
      <pc:chgData name="ANA SOUZA (TEGPORTO.COM.BR)" userId="S::ana_souza@tegporto.com.br::4e71cbe6-a119-437d-a7da-28b8e7511891" providerId="AD" clId="Web-{D9DFA897-0E6D-F81E-9FDF-5291F232E65C}" dt="2023-03-02T13:51:50.690" v="685" actId="20577"/>
      <pc:docMkLst>
        <pc:docMk/>
      </pc:docMkLst>
      <pc:sldChg chg="modSp">
        <pc:chgData name="ANA SOUZA (TEGPORTO.COM.BR)" userId="S::ana_souza@tegporto.com.br::4e71cbe6-a119-437d-a7da-28b8e7511891" providerId="AD" clId="Web-{D9DFA897-0E6D-F81E-9FDF-5291F232E65C}" dt="2023-03-02T12:49:40.060" v="1" actId="20577"/>
        <pc:sldMkLst>
          <pc:docMk/>
          <pc:sldMk cId="1706939580" sldId="301"/>
        </pc:sldMkLst>
        <pc:spChg chg="mod">
          <ac:chgData name="ANA SOUZA (TEGPORTO.COM.BR)" userId="S::ana_souza@tegporto.com.br::4e71cbe6-a119-437d-a7da-28b8e7511891" providerId="AD" clId="Web-{D9DFA897-0E6D-F81E-9FDF-5291F232E65C}" dt="2023-03-02T12:49:40.060" v="1" actId="20577"/>
          <ac:spMkLst>
            <pc:docMk/>
            <pc:sldMk cId="1706939580" sldId="301"/>
            <ac:spMk id="10" creationId="{C214BE40-CF58-44FF-A3F7-3682781D50BE}"/>
          </ac:spMkLst>
        </pc:spChg>
      </pc:sldChg>
      <pc:sldChg chg="modSp ord">
        <pc:chgData name="ANA SOUZA (TEGPORTO.COM.BR)" userId="S::ana_souza@tegporto.com.br::4e71cbe6-a119-437d-a7da-28b8e7511891" providerId="AD" clId="Web-{D9DFA897-0E6D-F81E-9FDF-5291F232E65C}" dt="2023-03-02T13:35:40.680" v="377"/>
        <pc:sldMkLst>
          <pc:docMk/>
          <pc:sldMk cId="2262960056" sldId="307"/>
        </pc:sldMkLst>
        <pc:spChg chg="mod">
          <ac:chgData name="ANA SOUZA (TEGPORTO.COM.BR)" userId="S::ana_souza@tegporto.com.br::4e71cbe6-a119-437d-a7da-28b8e7511891" providerId="AD" clId="Web-{D9DFA897-0E6D-F81E-9FDF-5291F232E65C}" dt="2023-03-02T13:06:57.900" v="364" actId="1076"/>
          <ac:spMkLst>
            <pc:docMk/>
            <pc:sldMk cId="2262960056" sldId="307"/>
            <ac:spMk id="3" creationId="{FFAA3DC6-A160-C21E-126F-EB8A77F1E9F8}"/>
          </ac:spMkLst>
        </pc:spChg>
        <pc:spChg chg="mod">
          <ac:chgData name="ANA SOUZA (TEGPORTO.COM.BR)" userId="S::ana_souza@tegporto.com.br::4e71cbe6-a119-437d-a7da-28b8e7511891" providerId="AD" clId="Web-{D9DFA897-0E6D-F81E-9FDF-5291F232E65C}" dt="2023-03-02T13:06:38.852" v="363" actId="1076"/>
          <ac:spMkLst>
            <pc:docMk/>
            <pc:sldMk cId="2262960056" sldId="307"/>
            <ac:spMk id="676" creationId="{00000000-0000-0000-0000-000000000000}"/>
          </ac:spMkLst>
        </pc:spChg>
      </pc:sldChg>
      <pc:sldChg chg="modSp add ord replId">
        <pc:chgData name="ANA SOUZA (TEGPORTO.COM.BR)" userId="S::ana_souza@tegporto.com.br::4e71cbe6-a119-437d-a7da-28b8e7511891" providerId="AD" clId="Web-{D9DFA897-0E6D-F81E-9FDF-5291F232E65C}" dt="2023-03-02T13:48:52.686" v="598" actId="1076"/>
        <pc:sldMkLst>
          <pc:docMk/>
          <pc:sldMk cId="1732989277" sldId="308"/>
        </pc:sldMkLst>
        <pc:spChg chg="mod">
          <ac:chgData name="ANA SOUZA (TEGPORTO.COM.BR)" userId="S::ana_souza@tegporto.com.br::4e71cbe6-a119-437d-a7da-28b8e7511891" providerId="AD" clId="Web-{D9DFA897-0E6D-F81E-9FDF-5291F232E65C}" dt="2023-03-02T13:48:52.686" v="598" actId="1076"/>
          <ac:spMkLst>
            <pc:docMk/>
            <pc:sldMk cId="1732989277" sldId="308"/>
            <ac:spMk id="3" creationId="{FFAA3DC6-A160-C21E-126F-EB8A77F1E9F8}"/>
          </ac:spMkLst>
        </pc:spChg>
        <pc:spChg chg="mod">
          <ac:chgData name="ANA SOUZA (TEGPORTO.COM.BR)" userId="S::ana_souza@tegporto.com.br::4e71cbe6-a119-437d-a7da-28b8e7511891" providerId="AD" clId="Web-{D9DFA897-0E6D-F81E-9FDF-5291F232E65C}" dt="2023-03-02T13:07:56.761" v="366" actId="1076"/>
          <ac:spMkLst>
            <pc:docMk/>
            <pc:sldMk cId="1732989277" sldId="308"/>
            <ac:spMk id="676" creationId="{00000000-0000-0000-0000-000000000000}"/>
          </ac:spMkLst>
        </pc:spChg>
      </pc:sldChg>
      <pc:sldChg chg="modSp add ord replId">
        <pc:chgData name="ANA SOUZA (TEGPORTO.COM.BR)" userId="S::ana_souza@tegporto.com.br::4e71cbe6-a119-437d-a7da-28b8e7511891" providerId="AD" clId="Web-{D9DFA897-0E6D-F81E-9FDF-5291F232E65C}" dt="2023-03-02T13:36:05.962" v="379"/>
        <pc:sldMkLst>
          <pc:docMk/>
          <pc:sldMk cId="4010650486" sldId="309"/>
        </pc:sldMkLst>
        <pc:spChg chg="mod">
          <ac:chgData name="ANA SOUZA (TEGPORTO.COM.BR)" userId="S::ana_souza@tegporto.com.br::4e71cbe6-a119-437d-a7da-28b8e7511891" providerId="AD" clId="Web-{D9DFA897-0E6D-F81E-9FDF-5291F232E65C}" dt="2023-03-02T13:08:31.340" v="374" actId="1076"/>
          <ac:spMkLst>
            <pc:docMk/>
            <pc:sldMk cId="4010650486" sldId="309"/>
            <ac:spMk id="3" creationId="{FFAA3DC6-A160-C21E-126F-EB8A77F1E9F8}"/>
          </ac:spMkLst>
        </pc:spChg>
        <pc:spChg chg="mod">
          <ac:chgData name="ANA SOUZA (TEGPORTO.COM.BR)" userId="S::ana_souza@tegporto.com.br::4e71cbe6-a119-437d-a7da-28b8e7511891" providerId="AD" clId="Web-{D9DFA897-0E6D-F81E-9FDF-5291F232E65C}" dt="2023-03-02T13:08:25.574" v="372" actId="1076"/>
          <ac:spMkLst>
            <pc:docMk/>
            <pc:sldMk cId="4010650486" sldId="309"/>
            <ac:spMk id="676" creationId="{00000000-0000-0000-0000-000000000000}"/>
          </ac:spMkLst>
        </pc:spChg>
      </pc:sldChg>
      <pc:sldChg chg="modSp add ord replId">
        <pc:chgData name="ANA SOUZA (TEGPORTO.COM.BR)" userId="S::ana_souza@tegporto.com.br::4e71cbe6-a119-437d-a7da-28b8e7511891" providerId="AD" clId="Web-{D9DFA897-0E6D-F81E-9FDF-5291F232E65C}" dt="2023-03-02T13:36:05.962" v="378"/>
        <pc:sldMkLst>
          <pc:docMk/>
          <pc:sldMk cId="4238300661" sldId="310"/>
        </pc:sldMkLst>
        <pc:spChg chg="mod">
          <ac:chgData name="ANA SOUZA (TEGPORTO.COM.BR)" userId="S::ana_souza@tegporto.com.br::4e71cbe6-a119-437d-a7da-28b8e7511891" providerId="AD" clId="Web-{D9DFA897-0E6D-F81E-9FDF-5291F232E65C}" dt="2023-03-02T13:06:24.227" v="361" actId="1076"/>
          <ac:spMkLst>
            <pc:docMk/>
            <pc:sldMk cId="4238300661" sldId="310"/>
            <ac:spMk id="3" creationId="{FFAA3DC6-A160-C21E-126F-EB8A77F1E9F8}"/>
          </ac:spMkLst>
        </pc:spChg>
        <pc:spChg chg="mod">
          <ac:chgData name="ANA SOUZA (TEGPORTO.COM.BR)" userId="S::ana_souza@tegporto.com.br::4e71cbe6-a119-437d-a7da-28b8e7511891" providerId="AD" clId="Web-{D9DFA897-0E6D-F81E-9FDF-5291F232E65C}" dt="2023-03-02T13:06:28.462" v="362" actId="1076"/>
          <ac:spMkLst>
            <pc:docMk/>
            <pc:sldMk cId="4238300661" sldId="310"/>
            <ac:spMk id="676" creationId="{00000000-0000-0000-0000-000000000000}"/>
          </ac:spMkLst>
        </pc:spChg>
      </pc:sldChg>
      <pc:sldChg chg="addSp delSp modSp add replId">
        <pc:chgData name="ANA SOUZA (TEGPORTO.COM.BR)" userId="S::ana_souza@tegporto.com.br::4e71cbe6-a119-437d-a7da-28b8e7511891" providerId="AD" clId="Web-{D9DFA897-0E6D-F81E-9FDF-5291F232E65C}" dt="2023-03-02T13:47:40.793" v="597" actId="1076"/>
        <pc:sldMkLst>
          <pc:docMk/>
          <pc:sldMk cId="795937947" sldId="311"/>
        </pc:sldMkLst>
        <pc:spChg chg="mod">
          <ac:chgData name="ANA SOUZA (TEGPORTO.COM.BR)" userId="S::ana_souza@tegporto.com.br::4e71cbe6-a119-437d-a7da-28b8e7511891" providerId="AD" clId="Web-{D9DFA897-0E6D-F81E-9FDF-5291F232E65C}" dt="2023-03-02T13:45:26.336" v="550" actId="20577"/>
          <ac:spMkLst>
            <pc:docMk/>
            <pc:sldMk cId="795937947" sldId="311"/>
            <ac:spMk id="3" creationId="{FFAA3DC6-A160-C21E-126F-EB8A77F1E9F8}"/>
          </ac:spMkLst>
        </pc:spChg>
        <pc:spChg chg="mod">
          <ac:chgData name="ANA SOUZA (TEGPORTO.COM.BR)" userId="S::ana_souza@tegporto.com.br::4e71cbe6-a119-437d-a7da-28b8e7511891" providerId="AD" clId="Web-{D9DFA897-0E6D-F81E-9FDF-5291F232E65C}" dt="2023-03-02T13:47:40.793" v="597" actId="1076"/>
          <ac:spMkLst>
            <pc:docMk/>
            <pc:sldMk cId="795937947" sldId="311"/>
            <ac:spMk id="676" creationId="{00000000-0000-0000-0000-000000000000}"/>
          </ac:spMkLst>
        </pc:spChg>
        <pc:picChg chg="add del mod">
          <ac:chgData name="ANA SOUZA (TEGPORTO.COM.BR)" userId="S::ana_souza@tegporto.com.br::4e71cbe6-a119-437d-a7da-28b8e7511891" providerId="AD" clId="Web-{D9DFA897-0E6D-F81E-9FDF-5291F232E65C}" dt="2023-03-02T13:45:47.774" v="565"/>
          <ac:picMkLst>
            <pc:docMk/>
            <pc:sldMk cId="795937947" sldId="311"/>
            <ac:picMk id="2" creationId="{CC648865-BBAD-999C-0C0A-BF4448831FF9}"/>
          </ac:picMkLst>
        </pc:picChg>
        <pc:picChg chg="add del mod">
          <ac:chgData name="ANA SOUZA (TEGPORTO.COM.BR)" userId="S::ana_souza@tegporto.com.br::4e71cbe6-a119-437d-a7da-28b8e7511891" providerId="AD" clId="Web-{D9DFA897-0E6D-F81E-9FDF-5291F232E65C}" dt="2023-03-02T13:45:47.774" v="564"/>
          <ac:picMkLst>
            <pc:docMk/>
            <pc:sldMk cId="795937947" sldId="311"/>
            <ac:picMk id="4" creationId="{9F6199A4-7D67-49F2-2632-6F841685A305}"/>
          </ac:picMkLst>
        </pc:picChg>
        <pc:picChg chg="add del mod">
          <ac:chgData name="ANA SOUZA (TEGPORTO.COM.BR)" userId="S::ana_souza@tegporto.com.br::4e71cbe6-a119-437d-a7da-28b8e7511891" providerId="AD" clId="Web-{D9DFA897-0E6D-F81E-9FDF-5291F232E65C}" dt="2023-03-02T13:45:47.774" v="563"/>
          <ac:picMkLst>
            <pc:docMk/>
            <pc:sldMk cId="795937947" sldId="311"/>
            <ac:picMk id="5" creationId="{A035BF53-0F57-4A58-E9E8-E324EB45F88C}"/>
          </ac:picMkLst>
        </pc:picChg>
        <pc:picChg chg="add mod">
          <ac:chgData name="ANA SOUZA (TEGPORTO.COM.BR)" userId="S::ana_souza@tegporto.com.br::4e71cbe6-a119-437d-a7da-28b8e7511891" providerId="AD" clId="Web-{D9DFA897-0E6D-F81E-9FDF-5291F232E65C}" dt="2023-03-02T13:46:54.995" v="594"/>
          <ac:picMkLst>
            <pc:docMk/>
            <pc:sldMk cId="795937947" sldId="311"/>
            <ac:picMk id="6" creationId="{BB618B9C-2927-DA8B-83B8-ADF1D746C3BE}"/>
          </ac:picMkLst>
        </pc:picChg>
        <pc:picChg chg="add mod">
          <ac:chgData name="ANA SOUZA (TEGPORTO.COM.BR)" userId="S::ana_souza@tegporto.com.br::4e71cbe6-a119-437d-a7da-28b8e7511891" providerId="AD" clId="Web-{D9DFA897-0E6D-F81E-9FDF-5291F232E65C}" dt="2023-03-02T13:46:57.573" v="595"/>
          <ac:picMkLst>
            <pc:docMk/>
            <pc:sldMk cId="795937947" sldId="311"/>
            <ac:picMk id="7" creationId="{B8FB34B8-5D54-A546-23C4-C73014910C07}"/>
          </ac:picMkLst>
        </pc:picChg>
        <pc:picChg chg="add mod">
          <ac:chgData name="ANA SOUZA (TEGPORTO.COM.BR)" userId="S::ana_souza@tegporto.com.br::4e71cbe6-a119-437d-a7da-28b8e7511891" providerId="AD" clId="Web-{D9DFA897-0E6D-F81E-9FDF-5291F232E65C}" dt="2023-03-02T13:47:02.808" v="596"/>
          <ac:picMkLst>
            <pc:docMk/>
            <pc:sldMk cId="795937947" sldId="311"/>
            <ac:picMk id="8" creationId="{90C0873A-3060-0A81-AD7E-35A64E1ECBFB}"/>
          </ac:picMkLst>
        </pc:picChg>
        <pc:picChg chg="add mod">
          <ac:chgData name="ANA SOUZA (TEGPORTO.COM.BR)" userId="S::ana_souza@tegporto.com.br::4e71cbe6-a119-437d-a7da-28b8e7511891" providerId="AD" clId="Web-{D9DFA897-0E6D-F81E-9FDF-5291F232E65C}" dt="2023-03-02T13:46:52.354" v="593"/>
          <ac:picMkLst>
            <pc:docMk/>
            <pc:sldMk cId="795937947" sldId="311"/>
            <ac:picMk id="9" creationId="{6BFF672D-94AE-EF78-ADE6-A90B4B28837F}"/>
          </ac:picMkLst>
        </pc:picChg>
      </pc:sldChg>
      <pc:sldChg chg="modSp add ord replId">
        <pc:chgData name="ANA SOUZA (TEGPORTO.COM.BR)" userId="S::ana_souza@tegporto.com.br::4e71cbe6-a119-437d-a7da-28b8e7511891" providerId="AD" clId="Web-{D9DFA897-0E6D-F81E-9FDF-5291F232E65C}" dt="2023-03-02T13:51:50.690" v="685" actId="20577"/>
        <pc:sldMkLst>
          <pc:docMk/>
          <pc:sldMk cId="538582795" sldId="312"/>
        </pc:sldMkLst>
        <pc:spChg chg="mod">
          <ac:chgData name="ANA SOUZA (TEGPORTO.COM.BR)" userId="S::ana_souza@tegporto.com.br::4e71cbe6-a119-437d-a7da-28b8e7511891" providerId="AD" clId="Web-{D9DFA897-0E6D-F81E-9FDF-5291F232E65C}" dt="2023-03-02T13:51:50.690" v="685" actId="20577"/>
          <ac:spMkLst>
            <pc:docMk/>
            <pc:sldMk cId="538582795" sldId="312"/>
            <ac:spMk id="3" creationId="{FFAA3DC6-A160-C21E-126F-EB8A77F1E9F8}"/>
          </ac:spMkLst>
        </pc:spChg>
        <pc:spChg chg="mod">
          <ac:chgData name="ANA SOUZA (TEGPORTO.COM.BR)" userId="S::ana_souza@tegporto.com.br::4e71cbe6-a119-437d-a7da-28b8e7511891" providerId="AD" clId="Web-{D9DFA897-0E6D-F81E-9FDF-5291F232E65C}" dt="2023-03-02T13:49:59.156" v="615" actId="1076"/>
          <ac:spMkLst>
            <pc:docMk/>
            <pc:sldMk cId="538582795" sldId="312"/>
            <ac:spMk id="6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884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952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575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263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712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853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4212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855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096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201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74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3058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232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165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847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1513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132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470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700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9428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690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1695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542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400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7764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29151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32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35455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0447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46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8483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77a513c981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77a513c981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507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439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896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01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070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image" Target="../media/image3.png"/><Relationship Id="rId7"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slide" Target="slide28.xml"/><Relationship Id="rId4" Type="http://schemas.openxmlformats.org/officeDocument/2006/relationships/image" Target="../media/image4.png"/><Relationship Id="rId9" Type="http://schemas.openxmlformats.org/officeDocument/2006/relationships/slide" Target="slide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14.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image" Target="../media/image4.png"/><Relationship Id="rId7"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18.svg"/><Relationship Id="rId4" Type="http://schemas.openxmlformats.org/officeDocument/2006/relationships/image" Target="../media/image30.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1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hyperlink" Target="mailto:%7b%22JESSICA_HONORATO@TEGPORTO.COM.BR" TargetMode="External"/><Relationship Id="rId4" Type="http://schemas.openxmlformats.org/officeDocument/2006/relationships/hyperlink" Target="mailto:Office365Outlook.SendEmail(%22ANA_SOUZA@TEGPORTO.COM.B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slide" Target="slide1.xml"/><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8.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2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18.sv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18.sv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slide" Target="slide1.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8.sv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42.png"/><Relationship Id="rId11" Type="http://schemas.openxmlformats.org/officeDocument/2006/relationships/image" Target="../media/image18.svg"/><Relationship Id="rId5" Type="http://schemas.openxmlformats.org/officeDocument/2006/relationships/image" Target="../media/image41.png"/><Relationship Id="rId10" Type="http://schemas.openxmlformats.org/officeDocument/2006/relationships/image" Target="../media/image17.png"/><Relationship Id="rId4" Type="http://schemas.openxmlformats.org/officeDocument/2006/relationships/image" Target="../media/image40.png"/><Relationship Id="rId9" Type="http://schemas.openxmlformats.org/officeDocument/2006/relationships/slide" Target="slide1.xml"/></Relationships>
</file>

<file path=ppt/slides/_rels/slide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18.sv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slide" Target="slide1.xml"/><Relationship Id="rId4" Type="http://schemas.openxmlformats.org/officeDocument/2006/relationships/image" Target="../media/image20.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18.sv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slide" Target="slide1.xml"/><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18.sv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3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9.png"/><Relationship Id="rId7" Type="http://schemas.openxmlformats.org/officeDocument/2006/relationships/slide" Target="slide1.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18.svg"/></Relationships>
</file>

<file path=ppt/slides/_rels/slide3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3.png"/><Relationship Id="rId7" Type="http://schemas.openxmlformats.org/officeDocument/2006/relationships/slide" Target="slide1.xml"/><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4.png"/><Relationship Id="rId9" Type="http://schemas.openxmlformats.org/officeDocument/2006/relationships/image" Target="../media/image18.svg"/></Relationships>
</file>

<file path=ppt/slides/_rels/slide36.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5.png"/><Relationship Id="rId7" Type="http://schemas.openxmlformats.org/officeDocument/2006/relationships/image" Target="../media/image18.sv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slide" Target="slide1.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18.sv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slide" Target="slide1.xml"/><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slide" Target="slide1.xml"/><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61.png"/><Relationship Id="rId5" Type="http://schemas.openxmlformats.org/officeDocument/2006/relationships/image" Target="../media/image5.png"/><Relationship Id="rId4" Type="http://schemas.openxmlformats.org/officeDocument/2006/relationships/hyperlink" Target="https://learn.microsoft.com/pt-br/power-platform/power-fx/reference/function-patch" TargetMode="External"/><Relationship Id="rId9" Type="http://schemas.openxmlformats.org/officeDocument/2006/relationships/image" Target="../media/image18.svg"/></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23.png"/><Relationship Id="rId4" Type="http://schemas.openxmlformats.org/officeDocument/2006/relationships/image" Target="../media/image22.png"/></Relationships>
</file>

<file path=ppt/slides/_rels/slide40.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5.png"/><Relationship Id="rId18" Type="http://schemas.openxmlformats.org/officeDocument/2006/relationships/image" Target="../media/image72.png"/><Relationship Id="rId3" Type="http://schemas.openxmlformats.org/officeDocument/2006/relationships/image" Target="../media/image62.png"/><Relationship Id="rId7" Type="http://schemas.openxmlformats.org/officeDocument/2006/relationships/image" Target="../media/image65.png"/><Relationship Id="rId12" Type="http://schemas.openxmlformats.org/officeDocument/2006/relationships/image" Target="../media/image69.png"/><Relationship Id="rId17" Type="http://schemas.openxmlformats.org/officeDocument/2006/relationships/image" Target="../media/image71.png"/><Relationship Id="rId2" Type="http://schemas.openxmlformats.org/officeDocument/2006/relationships/notesSlide" Target="../notesSlides/notesSlide40.xml"/><Relationship Id="rId16" Type="http://schemas.openxmlformats.org/officeDocument/2006/relationships/image" Target="../media/image70.png"/><Relationship Id="rId1" Type="http://schemas.openxmlformats.org/officeDocument/2006/relationships/slideLayout" Target="../slideLayouts/slideLayout5.xml"/><Relationship Id="rId6" Type="http://schemas.openxmlformats.org/officeDocument/2006/relationships/image" Target="../media/image64.png"/><Relationship Id="rId11" Type="http://schemas.openxmlformats.org/officeDocument/2006/relationships/image" Target="../media/image68.png"/><Relationship Id="rId5" Type="http://schemas.openxmlformats.org/officeDocument/2006/relationships/image" Target="../media/image63.png"/><Relationship Id="rId15" Type="http://schemas.openxmlformats.org/officeDocument/2006/relationships/image" Target="../media/image61.png"/><Relationship Id="rId10" Type="http://schemas.openxmlformats.org/officeDocument/2006/relationships/image" Target="../media/image29.png"/><Relationship Id="rId4" Type="http://schemas.openxmlformats.org/officeDocument/2006/relationships/image" Target="../media/image4.png"/><Relationship Id="rId9" Type="http://schemas.openxmlformats.org/officeDocument/2006/relationships/image" Target="../media/image67.png"/><Relationship Id="rId1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slide" Target="slide1.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slide" Target="slide1.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1026" name="Picture 2" descr="Microsoft Apps">
            <a:extLst>
              <a:ext uri="{FF2B5EF4-FFF2-40B4-BE49-F238E27FC236}">
                <a16:creationId xmlns:a16="http://schemas.microsoft.com/office/drawing/2014/main" id="{6B339FEA-E0F5-4357-8F27-2D00E51478F7}"/>
              </a:ext>
            </a:extLst>
          </p:cNvPr>
          <p:cNvPicPr>
            <a:picLocks noChangeAspect="1" noChangeArrowheads="1"/>
          </p:cNvPicPr>
          <p:nvPr/>
        </p:nvPicPr>
        <p:blipFill rotWithShape="1">
          <a:blip r:embed="rId3">
            <a:alphaModFix amt="70000"/>
            <a:extLst>
              <a:ext uri="{28A0092B-C50C-407E-A947-70E740481C1C}">
                <a14:useLocalDpi xmlns:a14="http://schemas.microsoft.com/office/drawing/2010/main" val="0"/>
              </a:ext>
            </a:extLst>
          </a:blip>
          <a:srcRect l="31634" t="31191" r="29650" b="30112"/>
          <a:stretch/>
        </p:blipFill>
        <p:spPr bwMode="auto">
          <a:xfrm>
            <a:off x="232330" y="4376957"/>
            <a:ext cx="688156" cy="687836"/>
          </a:xfrm>
          <a:prstGeom prst="rect">
            <a:avLst/>
          </a:prstGeom>
          <a:noFill/>
          <a:extLst>
            <a:ext uri="{909E8E84-426E-40DD-AFC4-6F175D3DCCD1}">
              <a14:hiddenFill xmlns:a14="http://schemas.microsoft.com/office/drawing/2010/main">
                <a:solidFill>
                  <a:srgbClr val="FFFFFF"/>
                </a:solidFill>
              </a14:hiddenFill>
            </a:ext>
          </a:extLst>
        </p:spPr>
      </p:pic>
      <p:pic>
        <p:nvPicPr>
          <p:cNvPr id="61" name="Google Shape;61;p13"/>
          <p:cNvPicPr preferRelativeResize="0"/>
          <p:nvPr/>
        </p:nvPicPr>
        <p:blipFill>
          <a:blip r:embed="rId4">
            <a:alphaModFix amt="70000"/>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5">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6">
            <a:alphaModFix/>
          </a:blip>
          <a:stretch>
            <a:fillRect/>
          </a:stretch>
        </p:blipFill>
        <p:spPr>
          <a:xfrm>
            <a:off x="7593770" y="884611"/>
            <a:ext cx="482075" cy="525200"/>
          </a:xfrm>
          <a:prstGeom prst="rect">
            <a:avLst/>
          </a:prstGeom>
          <a:noFill/>
          <a:ln>
            <a:noFill/>
          </a:ln>
        </p:spPr>
      </p:pic>
      <p:sp>
        <p:nvSpPr>
          <p:cNvPr id="60" name="Google Shape;60;p13"/>
          <p:cNvSpPr txBox="1">
            <a:spLocks noGrp="1"/>
          </p:cNvSpPr>
          <p:nvPr>
            <p:ph type="ctrTitle"/>
          </p:nvPr>
        </p:nvSpPr>
        <p:spPr>
          <a:xfrm>
            <a:off x="576409" y="741599"/>
            <a:ext cx="7988915"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pt-BR" b="0" dirty="0"/>
              <a:t>Guia de Desenvolvimento Power Apps</a:t>
            </a:r>
            <a:br>
              <a:rPr lang="pt-BR" b="0" dirty="0"/>
            </a:br>
            <a:r>
              <a:rPr lang="pt-BR" sz="2500" b="0" dirty="0"/>
              <a:t>(Módulo 2)</a:t>
            </a:r>
            <a:endParaRPr sz="2500" b="0" dirty="0"/>
          </a:p>
        </p:txBody>
      </p:sp>
      <p:grpSp>
        <p:nvGrpSpPr>
          <p:cNvPr id="3" name="Agrupar 2">
            <a:extLst>
              <a:ext uri="{FF2B5EF4-FFF2-40B4-BE49-F238E27FC236}">
                <a16:creationId xmlns:a16="http://schemas.microsoft.com/office/drawing/2014/main" id="{13A7EDBB-B44C-4FA5-A5E7-37D8A5CFF9CD}"/>
              </a:ext>
            </a:extLst>
          </p:cNvPr>
          <p:cNvGrpSpPr/>
          <p:nvPr/>
        </p:nvGrpSpPr>
        <p:grpSpPr>
          <a:xfrm>
            <a:off x="2652039" y="3242102"/>
            <a:ext cx="3837653" cy="1491420"/>
            <a:chOff x="2773847" y="3449223"/>
            <a:chExt cx="3837653" cy="1491420"/>
          </a:xfrm>
        </p:grpSpPr>
        <p:sp>
          <p:nvSpPr>
            <p:cNvPr id="2" name="Elipse 1">
              <a:hlinkClick r:id="rId7" action="ppaction://hlinksldjump"/>
              <a:extLst>
                <a:ext uri="{FF2B5EF4-FFF2-40B4-BE49-F238E27FC236}">
                  <a16:creationId xmlns:a16="http://schemas.microsoft.com/office/drawing/2014/main" id="{6399EF1D-F7B4-46A3-978E-4D1660886B51}"/>
                </a:ext>
              </a:extLst>
            </p:cNvPr>
            <p:cNvSpPr/>
            <p:nvPr/>
          </p:nvSpPr>
          <p:spPr>
            <a:xfrm>
              <a:off x="2773847" y="3449223"/>
              <a:ext cx="1335034" cy="554418"/>
            </a:xfrm>
            <a:prstGeom prst="ellipse">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latin typeface="Lexend Deca" panose="020B0604020202020204" charset="-78"/>
                  <a:cs typeface="Lexend Deca" panose="020B0604020202020204" charset="-78"/>
                </a:rPr>
                <a:t>1. Tipos de Inputs</a:t>
              </a:r>
            </a:p>
          </p:txBody>
        </p:sp>
        <p:sp>
          <p:nvSpPr>
            <p:cNvPr id="10" name="Elipse 9">
              <a:hlinkClick r:id="rId8" action="ppaction://hlinksldjump"/>
              <a:extLst>
                <a:ext uri="{FF2B5EF4-FFF2-40B4-BE49-F238E27FC236}">
                  <a16:creationId xmlns:a16="http://schemas.microsoft.com/office/drawing/2014/main" id="{060A97BE-A4E7-45E8-A299-D33D0BB5B9B7}"/>
                </a:ext>
              </a:extLst>
            </p:cNvPr>
            <p:cNvSpPr/>
            <p:nvPr/>
          </p:nvSpPr>
          <p:spPr>
            <a:xfrm>
              <a:off x="5276466" y="4386225"/>
              <a:ext cx="1335034" cy="554418"/>
            </a:xfrm>
            <a:prstGeom prst="ellipse">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latin typeface="Lexend Deca" panose="020B0604020202020204" charset="-78"/>
                  <a:cs typeface="Lexend Deca" panose="020B0604020202020204" charset="-78"/>
                </a:rPr>
                <a:t>4. Itens de exibição de dados</a:t>
              </a:r>
            </a:p>
          </p:txBody>
        </p:sp>
        <p:sp>
          <p:nvSpPr>
            <p:cNvPr id="12" name="Elipse 11">
              <a:hlinkClick r:id="rId9" action="ppaction://hlinksldjump"/>
              <a:extLst>
                <a:ext uri="{FF2B5EF4-FFF2-40B4-BE49-F238E27FC236}">
                  <a16:creationId xmlns:a16="http://schemas.microsoft.com/office/drawing/2014/main" id="{C6A32FE8-9682-4D0A-B3C4-96696A508F61}"/>
                </a:ext>
              </a:extLst>
            </p:cNvPr>
            <p:cNvSpPr/>
            <p:nvPr/>
          </p:nvSpPr>
          <p:spPr>
            <a:xfrm>
              <a:off x="5276466" y="3449223"/>
              <a:ext cx="1335034" cy="554418"/>
            </a:xfrm>
            <a:prstGeom prst="ellipse">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latin typeface="Lexend Deca" panose="020B0604020202020204" charset="-78"/>
                  <a:cs typeface="Lexend Deca" panose="020B0604020202020204" charset="-78"/>
                </a:rPr>
                <a:t>2. Funções e Aplicações</a:t>
              </a:r>
            </a:p>
          </p:txBody>
        </p:sp>
        <p:sp>
          <p:nvSpPr>
            <p:cNvPr id="14" name="Elipse 13">
              <a:hlinkClick r:id="rId10" action="ppaction://hlinksldjump"/>
              <a:extLst>
                <a:ext uri="{FF2B5EF4-FFF2-40B4-BE49-F238E27FC236}">
                  <a16:creationId xmlns:a16="http://schemas.microsoft.com/office/drawing/2014/main" id="{CDD1564D-1C66-4FAC-971C-5F2705B9011D}"/>
                </a:ext>
              </a:extLst>
            </p:cNvPr>
            <p:cNvSpPr/>
            <p:nvPr/>
          </p:nvSpPr>
          <p:spPr>
            <a:xfrm>
              <a:off x="2773847" y="4386225"/>
              <a:ext cx="1335034" cy="554418"/>
            </a:xfrm>
            <a:prstGeom prst="ellipse">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700" dirty="0">
                  <a:latin typeface="Lexend Deca" panose="020B0604020202020204" charset="-78"/>
                  <a:cs typeface="Lexend Deca" panose="020B0604020202020204" charset="-78"/>
                </a:rPr>
                <a:t>3. Alteração e Inclusão de novos itens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571025" y="509525"/>
            <a:ext cx="6014400" cy="529491"/>
          </a:xfrm>
          <a:prstGeom prst="rect">
            <a:avLst/>
          </a:prstGeom>
        </p:spPr>
        <p:txBody>
          <a:bodyPr spcFirstLastPara="1" wrap="square" lIns="0" tIns="0" rIns="0" bIns="0" anchor="b" anchorCtr="0">
            <a:noAutofit/>
          </a:bodyPr>
          <a:lstStyle/>
          <a:p>
            <a:r>
              <a:rPr lang="pt-BR" sz="2800" dirty="0"/>
              <a:t>Sintaxes: Função If()</a:t>
            </a:r>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679" name="Google Shape;679;p48"/>
          <p:cNvPicPr preferRelativeResize="0"/>
          <p:nvPr/>
        </p:nvPicPr>
        <p:blipFill>
          <a:blip r:embed="rId3">
            <a:alphaModFix/>
          </a:blip>
          <a:stretch>
            <a:fillRect/>
          </a:stretch>
        </p:blipFill>
        <p:spPr>
          <a:xfrm>
            <a:off x="7201911" y="76736"/>
            <a:ext cx="1217100" cy="1387025"/>
          </a:xfrm>
          <a:prstGeom prst="rect">
            <a:avLst/>
          </a:prstGeom>
          <a:noFill/>
          <a:ln>
            <a:noFill/>
          </a:ln>
        </p:spPr>
      </p:pic>
      <p:sp>
        <p:nvSpPr>
          <p:cNvPr id="3" name="Google Shape;698;p49">
            <a:extLst>
              <a:ext uri="{FF2B5EF4-FFF2-40B4-BE49-F238E27FC236}">
                <a16:creationId xmlns:a16="http://schemas.microsoft.com/office/drawing/2014/main" id="{FFAA3DC6-A160-C21E-126F-EB8A77F1E9F8}"/>
              </a:ext>
            </a:extLst>
          </p:cNvPr>
          <p:cNvSpPr txBox="1">
            <a:spLocks/>
          </p:cNvSpPr>
          <p:nvPr/>
        </p:nvSpPr>
        <p:spPr>
          <a:xfrm>
            <a:off x="1034688" y="1286436"/>
            <a:ext cx="3196977" cy="2659431"/>
          </a:xfrm>
          <a:prstGeom prst="rect">
            <a:avLst/>
          </a:prstGeom>
          <a:ln>
            <a:noFill/>
          </a:ln>
          <a:effectLst>
            <a:outerShdw blurRad="190500" algn="tl" rotWithShape="0">
              <a:srgbClr val="000000">
                <a:alpha val="70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nSpc>
                <a:spcPct val="114999"/>
              </a:lnSpc>
              <a:buNone/>
            </a:pPr>
            <a:r>
              <a:rPr lang="pt-BR" sz="1200" b="1" dirty="0"/>
              <a:t>Estrutura da Função:</a:t>
            </a:r>
            <a:br>
              <a:rPr lang="en-US" sz="1000" dirty="0"/>
            </a:br>
            <a:br>
              <a:rPr lang="en-US" sz="1000" dirty="0"/>
            </a:br>
            <a:r>
              <a:rPr lang="en-US" sz="1000" i="1" dirty="0"/>
              <a:t>If(</a:t>
            </a:r>
            <a:r>
              <a:rPr lang="pt-BR" sz="1000" dirty="0"/>
              <a:t>teste lógico,</a:t>
            </a:r>
            <a:endParaRPr lang="pt-BR" dirty="0"/>
          </a:p>
          <a:p>
            <a:pPr marL="0" indent="0">
              <a:lnSpc>
                <a:spcPct val="114999"/>
              </a:lnSpc>
              <a:buNone/>
            </a:pPr>
            <a:r>
              <a:rPr lang="pt-BR" sz="1000" dirty="0"/>
              <a:t>Valor se o teste lógico retornar verdadeiro, </a:t>
            </a:r>
          </a:p>
          <a:p>
            <a:pPr marL="0" indent="0">
              <a:lnSpc>
                <a:spcPct val="114999"/>
              </a:lnSpc>
              <a:buNone/>
            </a:pPr>
            <a:r>
              <a:rPr lang="pt-BR" sz="1000" dirty="0"/>
              <a:t>Valor se o teste lógico retornar falso</a:t>
            </a:r>
          </a:p>
          <a:p>
            <a:pPr marL="0" indent="0">
              <a:lnSpc>
                <a:spcPct val="114999"/>
              </a:lnSpc>
              <a:buNone/>
            </a:pPr>
            <a:r>
              <a:rPr lang="en-US" sz="1000" i="1" dirty="0"/>
              <a:t>)</a:t>
            </a:r>
            <a:endParaRPr lang="en-US" i="1" dirty="0"/>
          </a:p>
          <a:p>
            <a:pPr indent="-285750">
              <a:buSzPts val="900"/>
            </a:pPr>
            <a:endParaRPr lang="en-US" sz="1000" dirty="0"/>
          </a:p>
          <a:p>
            <a:pPr marL="0" indent="0">
              <a:lnSpc>
                <a:spcPct val="90000"/>
              </a:lnSpc>
              <a:spcBef>
                <a:spcPts val="0"/>
              </a:spcBef>
              <a:buNone/>
            </a:pPr>
            <a:endParaRPr lang="pt-BR" sz="1000" b="1" dirty="0"/>
          </a:p>
          <a:p>
            <a:pPr marL="0" indent="0">
              <a:lnSpc>
                <a:spcPct val="90000"/>
              </a:lnSpc>
              <a:spcBef>
                <a:spcPts val="0"/>
              </a:spcBef>
              <a:buNone/>
            </a:pPr>
            <a:r>
              <a:rPr lang="pt-BR" sz="1000" b="1" dirty="0"/>
              <a:t>Exemplo Prático:</a:t>
            </a:r>
          </a:p>
          <a:p>
            <a:pPr marL="0" indent="0">
              <a:lnSpc>
                <a:spcPct val="90000"/>
              </a:lnSpc>
              <a:spcBef>
                <a:spcPts val="0"/>
              </a:spcBef>
              <a:buNone/>
            </a:pPr>
            <a:br>
              <a:rPr lang="en-US" sz="1000" dirty="0"/>
            </a:br>
            <a:r>
              <a:rPr lang="pt-BR" sz="1000" i="1" dirty="0">
                <a:solidFill>
                  <a:schemeClr val="accent6">
                    <a:lumMod val="40000"/>
                    <a:lumOff val="60000"/>
                  </a:schemeClr>
                </a:solidFill>
              </a:rPr>
              <a:t>If(</a:t>
            </a:r>
            <a:r>
              <a:rPr lang="pt-BR" sz="1000" dirty="0"/>
              <a:t>1 + 1 = 2,</a:t>
            </a:r>
            <a:endParaRPr lang="en-US" sz="1000" dirty="0"/>
          </a:p>
          <a:p>
            <a:pPr marL="0" indent="0">
              <a:lnSpc>
                <a:spcPct val="90000"/>
              </a:lnSpc>
              <a:spcBef>
                <a:spcPts val="1000"/>
              </a:spcBef>
              <a:buNone/>
            </a:pPr>
            <a:r>
              <a:rPr lang="pt-BR" sz="1000" dirty="0"/>
              <a:t>“Correto”,</a:t>
            </a:r>
            <a:endParaRPr lang="en-US" sz="1000" dirty="0"/>
          </a:p>
          <a:p>
            <a:pPr marL="0" indent="0">
              <a:lnSpc>
                <a:spcPct val="90000"/>
              </a:lnSpc>
              <a:spcBef>
                <a:spcPts val="1000"/>
              </a:spcBef>
              <a:buNone/>
            </a:pPr>
            <a:r>
              <a:rPr lang="pt-BR" sz="1000" dirty="0"/>
              <a:t>“Errado”</a:t>
            </a:r>
            <a:endParaRPr lang="en-US" sz="1000" dirty="0"/>
          </a:p>
          <a:p>
            <a:pPr marL="0" indent="0">
              <a:lnSpc>
                <a:spcPct val="90000"/>
              </a:lnSpc>
              <a:spcBef>
                <a:spcPts val="1000"/>
              </a:spcBef>
              <a:buNone/>
            </a:pPr>
            <a:r>
              <a:rPr lang="pt-BR" sz="1000" i="1" dirty="0">
                <a:solidFill>
                  <a:schemeClr val="accent6">
                    <a:lumMod val="40000"/>
                    <a:lumOff val="60000"/>
                  </a:schemeClr>
                </a:solidFill>
              </a:rPr>
              <a:t>)</a:t>
            </a:r>
            <a:br>
              <a:rPr lang="en-US" sz="900" dirty="0"/>
            </a:br>
            <a:br>
              <a:rPr lang="en-US" sz="900" dirty="0"/>
            </a:br>
            <a:br>
              <a:rPr lang="en-US" sz="900" dirty="0"/>
            </a:br>
            <a:endParaRPr lang="en-US" sz="900" dirty="0"/>
          </a:p>
        </p:txBody>
      </p:sp>
      <p:pic>
        <p:nvPicPr>
          <p:cNvPr id="6" name="Gráfico 5" descr="Início com preenchimento sólido">
            <a:hlinkClick r:id="rId4" action="ppaction://hlinksldjump"/>
            <a:extLst>
              <a:ext uri="{FF2B5EF4-FFF2-40B4-BE49-F238E27FC236}">
                <a16:creationId xmlns:a16="http://schemas.microsoft.com/office/drawing/2014/main" id="{7ADE1000-86ED-4D10-8FE5-A3C24505AB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368998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558569" y="566675"/>
            <a:ext cx="6296008" cy="529491"/>
          </a:xfrm>
          <a:prstGeom prst="rect">
            <a:avLst/>
          </a:prstGeom>
        </p:spPr>
        <p:txBody>
          <a:bodyPr spcFirstLastPara="1" wrap="square" lIns="0" tIns="0" rIns="0" bIns="0" anchor="b" anchorCtr="0">
            <a:noAutofit/>
          </a:bodyPr>
          <a:lstStyle/>
          <a:p>
            <a:r>
              <a:rPr lang="pt-BR" sz="2800" dirty="0"/>
              <a:t>Sintaxes: Função Navigate</a:t>
            </a:r>
            <a:r>
              <a:rPr lang="en" sz="2800" dirty="0"/>
              <a:t>()</a:t>
            </a:r>
            <a:endParaRPr lang="en-US" sz="2800" dirty="0"/>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679" name="Google Shape;679;p48"/>
          <p:cNvPicPr preferRelativeResize="0"/>
          <p:nvPr/>
        </p:nvPicPr>
        <p:blipFill>
          <a:blip r:embed="rId3">
            <a:alphaModFix/>
          </a:blip>
          <a:stretch>
            <a:fillRect/>
          </a:stretch>
        </p:blipFill>
        <p:spPr>
          <a:xfrm>
            <a:off x="7201911" y="76736"/>
            <a:ext cx="1217100" cy="1387025"/>
          </a:xfrm>
          <a:prstGeom prst="rect">
            <a:avLst/>
          </a:prstGeom>
          <a:noFill/>
          <a:ln>
            <a:noFill/>
          </a:ln>
        </p:spPr>
      </p:pic>
      <p:sp>
        <p:nvSpPr>
          <p:cNvPr id="3" name="Google Shape;698;p49">
            <a:extLst>
              <a:ext uri="{FF2B5EF4-FFF2-40B4-BE49-F238E27FC236}">
                <a16:creationId xmlns:a16="http://schemas.microsoft.com/office/drawing/2014/main" id="{FFAA3DC6-A160-C21E-126F-EB8A77F1E9F8}"/>
              </a:ext>
            </a:extLst>
          </p:cNvPr>
          <p:cNvSpPr txBox="1">
            <a:spLocks/>
          </p:cNvSpPr>
          <p:nvPr/>
        </p:nvSpPr>
        <p:spPr>
          <a:xfrm>
            <a:off x="1028763" y="1467061"/>
            <a:ext cx="3196977" cy="265943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nSpc>
                <a:spcPct val="114999"/>
              </a:lnSpc>
              <a:buNone/>
            </a:pPr>
            <a:r>
              <a:rPr lang="en-US" sz="1200" b="1" dirty="0"/>
              <a:t>Estrutura da Função:</a:t>
            </a:r>
            <a:br>
              <a:rPr lang="en-US" sz="1000" dirty="0"/>
            </a:br>
            <a:br>
              <a:rPr lang="en-US" sz="1000" i="1" dirty="0"/>
            </a:br>
            <a:r>
              <a:rPr lang="en-US" sz="1000" i="1" dirty="0"/>
              <a:t>Navigate</a:t>
            </a:r>
            <a:r>
              <a:rPr lang="en-US" sz="1000" dirty="0"/>
              <a:t>('Tela a ser navegada')</a:t>
            </a:r>
            <a:endParaRPr lang="en-US" dirty="0"/>
          </a:p>
          <a:p>
            <a:pPr indent="-285750">
              <a:buSzPts val="900"/>
            </a:pPr>
            <a:endParaRPr lang="pt-BR" sz="1000" dirty="0"/>
          </a:p>
          <a:p>
            <a:pPr marL="0" indent="0">
              <a:lnSpc>
                <a:spcPct val="90000"/>
              </a:lnSpc>
              <a:spcBef>
                <a:spcPts val="0"/>
              </a:spcBef>
              <a:buNone/>
            </a:pPr>
            <a:r>
              <a:rPr lang="pt-BR" sz="1000" b="1" dirty="0"/>
              <a:t>Exemplo Prático:</a:t>
            </a:r>
          </a:p>
          <a:p>
            <a:pPr marL="0" indent="0">
              <a:lnSpc>
                <a:spcPct val="90000"/>
              </a:lnSpc>
              <a:spcBef>
                <a:spcPts val="0"/>
              </a:spcBef>
              <a:buNone/>
            </a:pPr>
            <a:br>
              <a:rPr lang="en-US" sz="1000" dirty="0"/>
            </a:br>
            <a:r>
              <a:rPr lang="pt-BR" sz="1000" i="1" dirty="0">
                <a:solidFill>
                  <a:schemeClr val="accent6">
                    <a:lumMod val="40000"/>
                    <a:lumOff val="60000"/>
                  </a:schemeClr>
                </a:solidFill>
              </a:rPr>
              <a:t>Navigate(</a:t>
            </a:r>
            <a:r>
              <a:rPr lang="pt-BR" sz="1000" dirty="0">
                <a:solidFill>
                  <a:schemeClr val="accent6">
                    <a:lumMod val="40000"/>
                    <a:lumOff val="60000"/>
                  </a:schemeClr>
                </a:solidFill>
              </a:rPr>
              <a:t>'</a:t>
            </a:r>
            <a:r>
              <a:rPr lang="pt-BR" sz="1000" dirty="0"/>
              <a:t>Menu'</a:t>
            </a:r>
            <a:r>
              <a:rPr lang="pt-BR" sz="1000" dirty="0">
                <a:solidFill>
                  <a:schemeClr val="accent6">
                    <a:lumMod val="40000"/>
                    <a:lumOff val="60000"/>
                  </a:schemeClr>
                </a:solidFill>
              </a:rPr>
              <a:t>)</a:t>
            </a:r>
            <a:br>
              <a:rPr lang="en-US" sz="900" dirty="0"/>
            </a:br>
            <a:br>
              <a:rPr lang="en-US" sz="900" dirty="0"/>
            </a:br>
            <a:br>
              <a:rPr lang="en-US" sz="900" dirty="0"/>
            </a:br>
            <a:endParaRPr lang="en-US" sz="900" dirty="0"/>
          </a:p>
        </p:txBody>
      </p:sp>
      <p:pic>
        <p:nvPicPr>
          <p:cNvPr id="6" name="Gráfico 5" descr="Início com preenchimento sólido">
            <a:hlinkClick r:id="rId4" action="ppaction://hlinksldjump"/>
            <a:extLst>
              <a:ext uri="{FF2B5EF4-FFF2-40B4-BE49-F238E27FC236}">
                <a16:creationId xmlns:a16="http://schemas.microsoft.com/office/drawing/2014/main" id="{7288B1D2-6FE0-4B20-8967-39D978CAF8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1732989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580550" y="414275"/>
            <a:ext cx="6014400" cy="529491"/>
          </a:xfrm>
          <a:prstGeom prst="rect">
            <a:avLst/>
          </a:prstGeom>
        </p:spPr>
        <p:txBody>
          <a:bodyPr spcFirstLastPara="1" wrap="square" lIns="0" tIns="0" rIns="0" bIns="0" anchor="b" anchorCtr="0">
            <a:noAutofit/>
          </a:bodyPr>
          <a:lstStyle/>
          <a:p>
            <a:r>
              <a:rPr lang="pt-BR" sz="2800" dirty="0"/>
              <a:t>Sintaxes: Função </a:t>
            </a:r>
            <a:r>
              <a:rPr lang="en" sz="2800" dirty="0"/>
              <a:t>Patch()</a:t>
            </a:r>
            <a:endParaRPr lang="en-US" sz="2800" dirty="0"/>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679" name="Google Shape;679;p48"/>
          <p:cNvPicPr preferRelativeResize="0"/>
          <p:nvPr/>
        </p:nvPicPr>
        <p:blipFill>
          <a:blip r:embed="rId3">
            <a:alphaModFix/>
          </a:blip>
          <a:stretch>
            <a:fillRect/>
          </a:stretch>
        </p:blipFill>
        <p:spPr>
          <a:xfrm>
            <a:off x="7201911" y="76736"/>
            <a:ext cx="1217100" cy="1387025"/>
          </a:xfrm>
          <a:prstGeom prst="rect">
            <a:avLst/>
          </a:prstGeom>
          <a:noFill/>
          <a:ln>
            <a:noFill/>
          </a:ln>
        </p:spPr>
      </p:pic>
      <p:sp>
        <p:nvSpPr>
          <p:cNvPr id="3" name="Google Shape;698;p49">
            <a:extLst>
              <a:ext uri="{FF2B5EF4-FFF2-40B4-BE49-F238E27FC236}">
                <a16:creationId xmlns:a16="http://schemas.microsoft.com/office/drawing/2014/main" id="{FFAA3DC6-A160-C21E-126F-EB8A77F1E9F8}"/>
              </a:ext>
            </a:extLst>
          </p:cNvPr>
          <p:cNvSpPr txBox="1">
            <a:spLocks/>
          </p:cNvSpPr>
          <p:nvPr/>
        </p:nvSpPr>
        <p:spPr>
          <a:xfrm>
            <a:off x="1075719" y="1135668"/>
            <a:ext cx="8045703" cy="265943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nSpc>
                <a:spcPct val="114999"/>
              </a:lnSpc>
              <a:buNone/>
            </a:pPr>
            <a:r>
              <a:rPr lang="en-US" sz="1200" b="1" dirty="0"/>
              <a:t>Estrutura da Função:</a:t>
            </a:r>
            <a:br>
              <a:rPr lang="en-US" sz="1000" dirty="0"/>
            </a:br>
            <a:br>
              <a:rPr lang="en-US" sz="1000" dirty="0"/>
            </a:br>
            <a:r>
              <a:rPr lang="en-US" sz="1000" i="1" dirty="0"/>
              <a:t>Patch(</a:t>
            </a:r>
            <a:r>
              <a:rPr lang="en-US" sz="1000" dirty="0"/>
              <a:t>'Nome da Base de Dados',</a:t>
            </a:r>
            <a:endParaRPr lang="en-US" dirty="0"/>
          </a:p>
          <a:p>
            <a:pPr marL="0" indent="0">
              <a:lnSpc>
                <a:spcPct val="114999"/>
              </a:lnSpc>
              <a:buNone/>
            </a:pPr>
            <a:r>
              <a:rPr lang="en-US" sz="1000" dirty="0"/>
              <a:t>{</a:t>
            </a:r>
          </a:p>
          <a:p>
            <a:pPr marL="0" indent="0">
              <a:lnSpc>
                <a:spcPct val="114999"/>
              </a:lnSpc>
              <a:buNone/>
            </a:pPr>
            <a:r>
              <a:rPr lang="en-US" sz="1000" dirty="0"/>
              <a:t>Nome do item na base de dados: Nome do item no App (OBS.: </a:t>
            </a:r>
            <a:r>
              <a:rPr lang="pt-BR" sz="1000" dirty="0"/>
              <a:t>Utilizar nome do item e extensão, ex.: TextInput5.Text</a:t>
            </a:r>
            <a:r>
              <a:rPr lang="en-US" sz="1000" dirty="0"/>
              <a:t>)</a:t>
            </a:r>
          </a:p>
          <a:p>
            <a:pPr marL="0" indent="0">
              <a:lnSpc>
                <a:spcPct val="114999"/>
              </a:lnSpc>
              <a:buNone/>
            </a:pPr>
            <a:r>
              <a:rPr lang="en-US" sz="1000" dirty="0"/>
              <a:t>}</a:t>
            </a:r>
          </a:p>
          <a:p>
            <a:pPr marL="0" indent="0">
              <a:lnSpc>
                <a:spcPct val="114999"/>
              </a:lnSpc>
              <a:buNone/>
            </a:pPr>
            <a:r>
              <a:rPr lang="en-US" sz="1000" dirty="0"/>
              <a:t>)</a:t>
            </a:r>
            <a:endParaRPr lang="en-US" dirty="0"/>
          </a:p>
          <a:p>
            <a:pPr indent="-285750">
              <a:buSzPts val="900"/>
            </a:pPr>
            <a:endParaRPr lang="en-US" sz="1000" dirty="0"/>
          </a:p>
          <a:p>
            <a:pPr marL="0" indent="0">
              <a:lnSpc>
                <a:spcPct val="90000"/>
              </a:lnSpc>
              <a:spcBef>
                <a:spcPts val="1000"/>
              </a:spcBef>
              <a:buNone/>
            </a:pPr>
            <a:r>
              <a:rPr lang="pt-BR" sz="1200" b="1" dirty="0"/>
              <a:t>Exemplo Prático</a:t>
            </a:r>
            <a:r>
              <a:rPr lang="en-US" sz="1200" b="1" dirty="0"/>
              <a:t>:</a:t>
            </a:r>
            <a:br>
              <a:rPr lang="en-US" sz="1000" dirty="0"/>
            </a:br>
            <a:r>
              <a:rPr lang="pt-BR" sz="1000" i="1" dirty="0">
                <a:solidFill>
                  <a:schemeClr val="accent6">
                    <a:lumMod val="40000"/>
                    <a:lumOff val="60000"/>
                  </a:schemeClr>
                </a:solidFill>
              </a:rPr>
              <a:t>Patch</a:t>
            </a:r>
            <a:r>
              <a:rPr lang="pt-BR" sz="1000" dirty="0">
                <a:solidFill>
                  <a:schemeClr val="accent6">
                    <a:lumMod val="40000"/>
                    <a:lumOff val="60000"/>
                  </a:schemeClr>
                </a:solidFill>
              </a:rPr>
              <a:t>(</a:t>
            </a:r>
            <a:r>
              <a:rPr lang="pt-BR" sz="1000" dirty="0"/>
              <a:t>'Caminhões Classificados’,</a:t>
            </a:r>
            <a:endParaRPr lang="en-US" sz="1000" dirty="0"/>
          </a:p>
          <a:p>
            <a:pPr marL="0" indent="0">
              <a:lnSpc>
                <a:spcPct val="90000"/>
              </a:lnSpc>
              <a:spcBef>
                <a:spcPts val="1000"/>
              </a:spcBef>
              <a:buNone/>
            </a:pPr>
            <a:r>
              <a:rPr lang="pt-BR" sz="1000"/>
              <a:t>{</a:t>
            </a:r>
            <a:endParaRPr lang="pt-BR" sz="1000" dirty="0"/>
          </a:p>
          <a:p>
            <a:pPr marL="0" indent="0">
              <a:lnSpc>
                <a:spcPct val="90000"/>
              </a:lnSpc>
              <a:spcBef>
                <a:spcPts val="1000"/>
              </a:spcBef>
              <a:buNone/>
            </a:pPr>
            <a:r>
              <a:rPr lang="pt-BR" sz="1000" dirty="0"/>
              <a:t>Data: EntradaData.SelectedDate,</a:t>
            </a:r>
          </a:p>
          <a:p>
            <a:pPr marL="0" indent="0">
              <a:lnSpc>
                <a:spcPct val="90000"/>
              </a:lnSpc>
              <a:spcBef>
                <a:spcPts val="1000"/>
              </a:spcBef>
              <a:buNone/>
            </a:pPr>
            <a:r>
              <a:rPr lang="pt-BR" sz="1000" dirty="0"/>
              <a:t>Placa: EntradaPlaca.Text,</a:t>
            </a:r>
          </a:p>
          <a:p>
            <a:pPr marL="0" indent="0">
              <a:lnSpc>
                <a:spcPct val="90000"/>
              </a:lnSpc>
              <a:spcBef>
                <a:spcPts val="1000"/>
              </a:spcBef>
              <a:buNone/>
            </a:pPr>
            <a:r>
              <a:rPr lang="pt-BR" sz="1000" dirty="0"/>
              <a:t>'Tipo de Modal': TipoCaminhao.Text (OBS.: Quando o nome do item tiver espaços na base de dados, nesta função ele deve estar entre '')</a:t>
            </a:r>
          </a:p>
          <a:p>
            <a:pPr marL="0" indent="0">
              <a:lnSpc>
                <a:spcPct val="90000"/>
              </a:lnSpc>
              <a:spcBef>
                <a:spcPts val="1000"/>
              </a:spcBef>
              <a:buNone/>
            </a:pPr>
            <a:r>
              <a:rPr lang="pt-BR" sz="1000" dirty="0"/>
              <a:t>}</a:t>
            </a:r>
          </a:p>
          <a:p>
            <a:pPr marL="0" indent="0">
              <a:lnSpc>
                <a:spcPct val="90000"/>
              </a:lnSpc>
              <a:spcBef>
                <a:spcPts val="1000"/>
              </a:spcBef>
              <a:buNone/>
            </a:pPr>
            <a:r>
              <a:rPr lang="pt-BR" sz="1000" dirty="0">
                <a:solidFill>
                  <a:schemeClr val="accent6">
                    <a:lumMod val="40000"/>
                    <a:lumOff val="60000"/>
                  </a:schemeClr>
                </a:solidFill>
              </a:rPr>
              <a:t>)</a:t>
            </a:r>
            <a:br>
              <a:rPr lang="en-US" sz="900" dirty="0"/>
            </a:br>
            <a:br>
              <a:rPr lang="en-US" sz="900" dirty="0"/>
            </a:br>
            <a:br>
              <a:rPr lang="en-US" sz="900" dirty="0"/>
            </a:br>
            <a:endParaRPr lang="en-US" sz="900" dirty="0"/>
          </a:p>
        </p:txBody>
      </p:sp>
      <p:pic>
        <p:nvPicPr>
          <p:cNvPr id="6" name="Gráfico 5" descr="Início com preenchimento sólido">
            <a:hlinkClick r:id="rId4" action="ppaction://hlinksldjump"/>
            <a:extLst>
              <a:ext uri="{FF2B5EF4-FFF2-40B4-BE49-F238E27FC236}">
                <a16:creationId xmlns:a16="http://schemas.microsoft.com/office/drawing/2014/main" id="{B46AB3C7-FBAF-4F21-9772-46D896DF72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4010650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580550" y="804800"/>
            <a:ext cx="6519225" cy="529491"/>
          </a:xfrm>
          <a:prstGeom prst="rect">
            <a:avLst/>
          </a:prstGeom>
        </p:spPr>
        <p:txBody>
          <a:bodyPr spcFirstLastPara="1" wrap="square" lIns="0" tIns="0" rIns="0" bIns="0" anchor="b" anchorCtr="0">
            <a:noAutofit/>
          </a:bodyPr>
          <a:lstStyle/>
          <a:p>
            <a:r>
              <a:rPr lang="pt-BR" sz="2800" dirty="0"/>
              <a:t>Sintaxes: Função Submit/SubmitForm()</a:t>
            </a:r>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679" name="Google Shape;679;p48"/>
          <p:cNvPicPr preferRelativeResize="0"/>
          <p:nvPr/>
        </p:nvPicPr>
        <p:blipFill>
          <a:blip r:embed="rId3">
            <a:alphaModFix/>
          </a:blip>
          <a:stretch>
            <a:fillRect/>
          </a:stretch>
        </p:blipFill>
        <p:spPr>
          <a:xfrm>
            <a:off x="7201911" y="76736"/>
            <a:ext cx="1217100" cy="1387025"/>
          </a:xfrm>
          <a:prstGeom prst="rect">
            <a:avLst/>
          </a:prstGeom>
          <a:noFill/>
          <a:ln>
            <a:noFill/>
          </a:ln>
        </p:spPr>
      </p:pic>
      <p:sp>
        <p:nvSpPr>
          <p:cNvPr id="3" name="Google Shape;698;p49">
            <a:extLst>
              <a:ext uri="{FF2B5EF4-FFF2-40B4-BE49-F238E27FC236}">
                <a16:creationId xmlns:a16="http://schemas.microsoft.com/office/drawing/2014/main" id="{FFAA3DC6-A160-C21E-126F-EB8A77F1E9F8}"/>
              </a:ext>
            </a:extLst>
          </p:cNvPr>
          <p:cNvSpPr txBox="1">
            <a:spLocks/>
          </p:cNvSpPr>
          <p:nvPr/>
        </p:nvSpPr>
        <p:spPr>
          <a:xfrm>
            <a:off x="1056669" y="1648386"/>
            <a:ext cx="3196977" cy="265943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nSpc>
                <a:spcPct val="114999"/>
              </a:lnSpc>
              <a:buNone/>
            </a:pPr>
            <a:r>
              <a:rPr lang="en-US" sz="1200" b="1" dirty="0"/>
              <a:t>Estrutura da Função:</a:t>
            </a:r>
            <a:br>
              <a:rPr lang="en-US" sz="1000" dirty="0"/>
            </a:br>
            <a:br>
              <a:rPr lang="en-US" sz="1000" dirty="0"/>
            </a:br>
            <a:r>
              <a:rPr lang="en-US" sz="1000" i="1" dirty="0"/>
              <a:t>SubmitForm(</a:t>
            </a:r>
            <a:r>
              <a:rPr lang="en-US" sz="1000" dirty="0"/>
              <a:t>Nome do Formulário)</a:t>
            </a:r>
            <a:endParaRPr lang="en-US" dirty="0"/>
          </a:p>
          <a:p>
            <a:pPr indent="-285750">
              <a:buSzPts val="900"/>
            </a:pPr>
            <a:endParaRPr lang="en-US" sz="1200" dirty="0"/>
          </a:p>
          <a:p>
            <a:pPr marL="0" indent="0">
              <a:lnSpc>
                <a:spcPct val="90000"/>
              </a:lnSpc>
              <a:spcBef>
                <a:spcPts val="1000"/>
              </a:spcBef>
              <a:buNone/>
            </a:pPr>
            <a:r>
              <a:rPr lang="pt-BR" sz="1200" b="1" dirty="0"/>
              <a:t>Exemplo Prático:</a:t>
            </a:r>
            <a:br>
              <a:rPr lang="en-US" sz="1000" dirty="0"/>
            </a:br>
            <a:r>
              <a:rPr lang="pt-BR" sz="1000" i="1" dirty="0">
                <a:solidFill>
                  <a:schemeClr val="accent6">
                    <a:lumMod val="40000"/>
                    <a:lumOff val="60000"/>
                  </a:schemeClr>
                </a:solidFill>
              </a:rPr>
              <a:t>SubmitForm(</a:t>
            </a:r>
            <a:r>
              <a:rPr lang="pt-BR" sz="1000" dirty="0"/>
              <a:t>Formulario_1</a:t>
            </a:r>
            <a:r>
              <a:rPr lang="pt-BR" sz="1000" dirty="0">
                <a:solidFill>
                  <a:schemeClr val="accent6">
                    <a:lumMod val="40000"/>
                    <a:lumOff val="60000"/>
                  </a:schemeClr>
                </a:solidFill>
              </a:rPr>
              <a:t>)</a:t>
            </a:r>
            <a:br>
              <a:rPr lang="en-US" sz="900" dirty="0"/>
            </a:br>
            <a:br>
              <a:rPr lang="en-US" sz="900" dirty="0"/>
            </a:br>
            <a:br>
              <a:rPr lang="en-US" sz="900" dirty="0"/>
            </a:br>
            <a:endParaRPr lang="en-US" sz="900" dirty="0"/>
          </a:p>
        </p:txBody>
      </p:sp>
      <p:pic>
        <p:nvPicPr>
          <p:cNvPr id="6" name="Gráfico 5" descr="Início com preenchimento sólido">
            <a:hlinkClick r:id="rId4" action="ppaction://hlinksldjump"/>
            <a:extLst>
              <a:ext uri="{FF2B5EF4-FFF2-40B4-BE49-F238E27FC236}">
                <a16:creationId xmlns:a16="http://schemas.microsoft.com/office/drawing/2014/main" id="{0D0B23D6-7FC7-48A9-BD76-EA382250F4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4238300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580550" y="639148"/>
            <a:ext cx="6519225" cy="529491"/>
          </a:xfrm>
          <a:prstGeom prst="rect">
            <a:avLst/>
          </a:prstGeom>
        </p:spPr>
        <p:txBody>
          <a:bodyPr spcFirstLastPara="1" wrap="square" lIns="0" tIns="0" rIns="0" bIns="0" anchor="b" anchorCtr="0">
            <a:noAutofit/>
          </a:bodyPr>
          <a:lstStyle/>
          <a:p>
            <a:r>
              <a:rPr lang="en" sz="2800" dirty="0"/>
              <a:t>Sintaxes: </a:t>
            </a:r>
            <a:r>
              <a:rPr lang="pt-BR" sz="2800" dirty="0"/>
              <a:t>Função</a:t>
            </a:r>
            <a:r>
              <a:rPr lang="en" sz="2800" dirty="0"/>
              <a:t> Notify()</a:t>
            </a:r>
            <a:endParaRPr lang="en-US" sz="2800" dirty="0"/>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679" name="Google Shape;679;p48"/>
          <p:cNvPicPr preferRelativeResize="0"/>
          <p:nvPr/>
        </p:nvPicPr>
        <p:blipFill>
          <a:blip r:embed="rId3">
            <a:alphaModFix/>
          </a:blip>
          <a:stretch>
            <a:fillRect/>
          </a:stretch>
        </p:blipFill>
        <p:spPr>
          <a:xfrm>
            <a:off x="7201911" y="76736"/>
            <a:ext cx="1217100" cy="1387025"/>
          </a:xfrm>
          <a:prstGeom prst="rect">
            <a:avLst/>
          </a:prstGeom>
          <a:noFill/>
          <a:ln>
            <a:noFill/>
          </a:ln>
        </p:spPr>
      </p:pic>
      <p:sp>
        <p:nvSpPr>
          <p:cNvPr id="3" name="Google Shape;698;p49">
            <a:extLst>
              <a:ext uri="{FF2B5EF4-FFF2-40B4-BE49-F238E27FC236}">
                <a16:creationId xmlns:a16="http://schemas.microsoft.com/office/drawing/2014/main" id="{FFAA3DC6-A160-C21E-126F-EB8A77F1E9F8}"/>
              </a:ext>
            </a:extLst>
          </p:cNvPr>
          <p:cNvSpPr txBox="1">
            <a:spLocks/>
          </p:cNvSpPr>
          <p:nvPr/>
        </p:nvSpPr>
        <p:spPr>
          <a:xfrm>
            <a:off x="1056669" y="1423318"/>
            <a:ext cx="4313395" cy="169740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nSpc>
                <a:spcPct val="114999"/>
              </a:lnSpc>
              <a:buNone/>
            </a:pPr>
            <a:r>
              <a:rPr lang="en-US" sz="1050" b="1" dirty="0"/>
              <a:t>Estrutura da Função:</a:t>
            </a:r>
            <a:br>
              <a:rPr lang="en-US" sz="1000" dirty="0"/>
            </a:br>
            <a:r>
              <a:rPr lang="en-US" sz="1000" i="1" dirty="0"/>
              <a:t>Notify</a:t>
            </a:r>
            <a:r>
              <a:rPr lang="en-US" sz="1000" dirty="0"/>
              <a:t>("</a:t>
            </a:r>
            <a:r>
              <a:rPr lang="en-US" sz="1000" dirty="0" err="1"/>
              <a:t>Mensagem</a:t>
            </a:r>
            <a:r>
              <a:rPr lang="en-US" sz="1000" dirty="0"/>
              <a:t> de </a:t>
            </a:r>
            <a:r>
              <a:rPr lang="en-US" sz="1000" dirty="0" err="1"/>
              <a:t>texto</a:t>
            </a:r>
            <a:r>
              <a:rPr lang="en-US" sz="1000" dirty="0"/>
              <a:t>", Tipo da </a:t>
            </a:r>
            <a:r>
              <a:rPr lang="en-US" sz="1000" dirty="0" err="1"/>
              <a:t>notificação</a:t>
            </a:r>
            <a:r>
              <a:rPr lang="en-US" sz="1000" dirty="0"/>
              <a:t>)</a:t>
            </a:r>
            <a:endParaRPr lang="en-US" dirty="0"/>
          </a:p>
          <a:p>
            <a:pPr indent="-285750">
              <a:buSzPts val="900"/>
            </a:pPr>
            <a:endParaRPr lang="en-US" sz="1000" dirty="0"/>
          </a:p>
          <a:p>
            <a:pPr marL="0" indent="0">
              <a:lnSpc>
                <a:spcPct val="90000"/>
              </a:lnSpc>
              <a:spcBef>
                <a:spcPts val="1000"/>
              </a:spcBef>
              <a:buNone/>
            </a:pPr>
            <a:r>
              <a:rPr lang="pt-BR" sz="1050" b="1" dirty="0"/>
              <a:t>Exemplo Prático:</a:t>
            </a:r>
            <a:br>
              <a:rPr lang="en-US" sz="1000" dirty="0"/>
            </a:br>
            <a:r>
              <a:rPr lang="pt-BR" sz="1000" i="1" dirty="0">
                <a:solidFill>
                  <a:schemeClr val="accent6">
                    <a:lumMod val="40000"/>
                    <a:lumOff val="60000"/>
                  </a:schemeClr>
                </a:solidFill>
              </a:rPr>
              <a:t>Notify(</a:t>
            </a:r>
            <a:r>
              <a:rPr lang="pt-BR" sz="1000" i="1" dirty="0"/>
              <a:t>"</a:t>
            </a:r>
            <a:r>
              <a:rPr lang="pt-BR" sz="1000" dirty="0"/>
              <a:t>Dados salvos com sucesso.", NotificationType</a:t>
            </a:r>
            <a:r>
              <a:rPr lang="pt-BR" sz="1000" dirty="0">
                <a:solidFill>
                  <a:srgbClr val="FFFFFF"/>
                </a:solidFill>
              </a:rPr>
              <a:t>.Sucess</a:t>
            </a:r>
            <a:r>
              <a:rPr lang="pt-BR" sz="1000" dirty="0">
                <a:solidFill>
                  <a:schemeClr val="accent6">
                    <a:lumMod val="40000"/>
                    <a:lumOff val="60000"/>
                  </a:schemeClr>
                </a:solidFill>
              </a:rPr>
              <a:t>) </a:t>
            </a:r>
            <a:endParaRPr lang="en-US" sz="900" dirty="0">
              <a:solidFill>
                <a:schemeClr val="accent6">
                  <a:lumMod val="40000"/>
                  <a:lumOff val="60000"/>
                </a:schemeClr>
              </a:solidFill>
            </a:endParaRPr>
          </a:p>
          <a:p>
            <a:pPr marL="0" indent="0">
              <a:lnSpc>
                <a:spcPct val="90000"/>
              </a:lnSpc>
              <a:spcBef>
                <a:spcPts val="1000"/>
              </a:spcBef>
              <a:buNone/>
            </a:pPr>
            <a:endParaRPr lang="pt-BR" sz="1000" dirty="0">
              <a:solidFill>
                <a:schemeClr val="accent6">
                  <a:lumMod val="40000"/>
                  <a:lumOff val="60000"/>
                </a:schemeClr>
              </a:solidFill>
            </a:endParaRPr>
          </a:p>
          <a:p>
            <a:pPr marL="0" indent="0">
              <a:lnSpc>
                <a:spcPct val="90000"/>
              </a:lnSpc>
              <a:spcBef>
                <a:spcPts val="1000"/>
              </a:spcBef>
              <a:buNone/>
            </a:pPr>
            <a:r>
              <a:rPr lang="pt-BR" sz="1000" dirty="0"/>
              <a:t>Tipos de Notify:</a:t>
            </a:r>
            <a:endParaRPr lang="en-US" sz="1000" dirty="0"/>
          </a:p>
          <a:p>
            <a:pPr marL="0" indent="0">
              <a:lnSpc>
                <a:spcPct val="90000"/>
              </a:lnSpc>
              <a:spcBef>
                <a:spcPts val="1000"/>
              </a:spcBef>
              <a:buNone/>
            </a:pPr>
            <a:r>
              <a:rPr lang="pt-BR" sz="1000" dirty="0">
                <a:solidFill>
                  <a:srgbClr val="FFFFFF"/>
                </a:solidFill>
              </a:rPr>
              <a:t>1. </a:t>
            </a:r>
            <a:r>
              <a:rPr lang="pt-BR" sz="1000" i="1" dirty="0">
                <a:solidFill>
                  <a:srgbClr val="FFFFFF"/>
                </a:solidFill>
              </a:rPr>
              <a:t>NotificationType.Error</a:t>
            </a:r>
          </a:p>
          <a:p>
            <a:pPr marL="0" indent="0">
              <a:lnSpc>
                <a:spcPct val="90000"/>
              </a:lnSpc>
              <a:spcBef>
                <a:spcPts val="1000"/>
              </a:spcBef>
              <a:buNone/>
            </a:pPr>
            <a:endParaRPr lang="pt-BR" sz="1000" dirty="0">
              <a:solidFill>
                <a:srgbClr val="FFFFFF"/>
              </a:solidFill>
            </a:endParaRPr>
          </a:p>
          <a:p>
            <a:pPr marL="0" indent="0">
              <a:lnSpc>
                <a:spcPct val="90000"/>
              </a:lnSpc>
              <a:spcBef>
                <a:spcPts val="1000"/>
              </a:spcBef>
              <a:buNone/>
            </a:pPr>
            <a:r>
              <a:rPr lang="pt-BR" sz="1000" dirty="0">
                <a:solidFill>
                  <a:srgbClr val="FFFFFF"/>
                </a:solidFill>
              </a:rPr>
              <a:t>2. </a:t>
            </a:r>
            <a:r>
              <a:rPr lang="pt-BR" sz="1000" i="1" dirty="0">
                <a:solidFill>
                  <a:srgbClr val="FFFFFF"/>
                </a:solidFill>
              </a:rPr>
              <a:t>NotificationType.Information</a:t>
            </a:r>
          </a:p>
          <a:p>
            <a:pPr marL="0" indent="0">
              <a:lnSpc>
                <a:spcPct val="90000"/>
              </a:lnSpc>
              <a:spcBef>
                <a:spcPts val="1000"/>
              </a:spcBef>
              <a:buNone/>
            </a:pPr>
            <a:endParaRPr lang="pt-BR" sz="1000" dirty="0">
              <a:solidFill>
                <a:srgbClr val="FFFFFF"/>
              </a:solidFill>
            </a:endParaRPr>
          </a:p>
          <a:p>
            <a:pPr marL="0" indent="0">
              <a:lnSpc>
                <a:spcPct val="90000"/>
              </a:lnSpc>
              <a:spcBef>
                <a:spcPts val="1000"/>
              </a:spcBef>
              <a:buNone/>
            </a:pPr>
            <a:r>
              <a:rPr lang="pt-BR" sz="1000" dirty="0">
                <a:solidFill>
                  <a:srgbClr val="FFFFFF"/>
                </a:solidFill>
              </a:rPr>
              <a:t>3. </a:t>
            </a:r>
            <a:r>
              <a:rPr lang="pt-BR" sz="1000" i="1" dirty="0">
                <a:solidFill>
                  <a:srgbClr val="FFFFFF"/>
                </a:solidFill>
              </a:rPr>
              <a:t>NotificationType.Success</a:t>
            </a:r>
          </a:p>
          <a:p>
            <a:pPr marL="0" indent="0">
              <a:lnSpc>
                <a:spcPct val="90000"/>
              </a:lnSpc>
              <a:spcBef>
                <a:spcPts val="1000"/>
              </a:spcBef>
              <a:buNone/>
            </a:pPr>
            <a:endParaRPr lang="pt-BR" sz="1000" dirty="0">
              <a:solidFill>
                <a:srgbClr val="FFFFFF"/>
              </a:solidFill>
            </a:endParaRPr>
          </a:p>
          <a:p>
            <a:pPr marL="0" indent="0">
              <a:lnSpc>
                <a:spcPct val="90000"/>
              </a:lnSpc>
              <a:spcBef>
                <a:spcPts val="1000"/>
              </a:spcBef>
              <a:buNone/>
            </a:pPr>
            <a:r>
              <a:rPr lang="pt-BR" sz="1000" dirty="0">
                <a:solidFill>
                  <a:srgbClr val="FFFFFF"/>
                </a:solidFill>
              </a:rPr>
              <a:t>4. </a:t>
            </a:r>
            <a:r>
              <a:rPr lang="pt-BR" sz="1000" i="1" dirty="0" err="1">
                <a:solidFill>
                  <a:srgbClr val="FFFFFF"/>
                </a:solidFill>
              </a:rPr>
              <a:t>NotificationType.Warning</a:t>
            </a:r>
            <a:endParaRPr lang="pt-BR" sz="1000" i="1" dirty="0">
              <a:solidFill>
                <a:srgbClr val="FFFFFF"/>
              </a:solidFill>
            </a:endParaRPr>
          </a:p>
          <a:p>
            <a:pPr marL="228600" indent="-228600">
              <a:lnSpc>
                <a:spcPct val="90000"/>
              </a:lnSpc>
              <a:spcBef>
                <a:spcPts val="1000"/>
              </a:spcBef>
              <a:buAutoNum type="arabicPeriod"/>
            </a:pPr>
            <a:endParaRPr lang="pt-BR" sz="1000" dirty="0">
              <a:solidFill>
                <a:srgbClr val="FFFFFF"/>
              </a:solidFill>
            </a:endParaRPr>
          </a:p>
          <a:p>
            <a:pPr marL="0" indent="0">
              <a:lnSpc>
                <a:spcPct val="90000"/>
              </a:lnSpc>
              <a:spcBef>
                <a:spcPts val="1000"/>
              </a:spcBef>
              <a:buNone/>
            </a:pPr>
            <a:endParaRPr lang="pt-BR" sz="1000" dirty="0">
              <a:solidFill>
                <a:srgbClr val="FFFFFF"/>
              </a:solidFill>
            </a:endParaRPr>
          </a:p>
          <a:p>
            <a:pPr marL="0" indent="0">
              <a:lnSpc>
                <a:spcPct val="90000"/>
              </a:lnSpc>
              <a:spcBef>
                <a:spcPts val="1000"/>
              </a:spcBef>
              <a:buNone/>
            </a:pPr>
            <a:endParaRPr lang="pt-BR" sz="1000" dirty="0">
              <a:solidFill>
                <a:srgbClr val="FFFFFF"/>
              </a:solidFill>
            </a:endParaRPr>
          </a:p>
          <a:p>
            <a:pPr marL="0" indent="0">
              <a:lnSpc>
                <a:spcPct val="90000"/>
              </a:lnSpc>
              <a:spcBef>
                <a:spcPts val="1000"/>
              </a:spcBef>
              <a:buNone/>
            </a:pPr>
            <a:endParaRPr lang="pt-BR" sz="1000" dirty="0">
              <a:solidFill>
                <a:srgbClr val="EDD3FF"/>
              </a:solidFill>
            </a:endParaRPr>
          </a:p>
          <a:p>
            <a:pPr marL="0" indent="0">
              <a:lnSpc>
                <a:spcPct val="90000"/>
              </a:lnSpc>
              <a:spcBef>
                <a:spcPts val="1000"/>
              </a:spcBef>
              <a:buNone/>
            </a:pPr>
            <a:endParaRPr lang="pt-BR" sz="1000" dirty="0">
              <a:solidFill>
                <a:srgbClr val="EDD3FF"/>
              </a:solidFill>
            </a:endParaRPr>
          </a:p>
          <a:p>
            <a:pPr marL="0" indent="0">
              <a:lnSpc>
                <a:spcPct val="90000"/>
              </a:lnSpc>
              <a:spcBef>
                <a:spcPts val="1000"/>
              </a:spcBef>
              <a:buNone/>
            </a:pPr>
            <a:endParaRPr lang="en-US" sz="900" dirty="0"/>
          </a:p>
          <a:p>
            <a:pPr marL="0" indent="0">
              <a:lnSpc>
                <a:spcPct val="90000"/>
              </a:lnSpc>
              <a:spcBef>
                <a:spcPts val="1000"/>
              </a:spcBef>
              <a:buNone/>
            </a:pPr>
            <a:br>
              <a:rPr lang="en-US" sz="900" dirty="0"/>
            </a:br>
            <a:br>
              <a:rPr lang="en-US" sz="900" dirty="0"/>
            </a:br>
            <a:br>
              <a:rPr lang="en-US" sz="900" dirty="0"/>
            </a:br>
            <a:endParaRPr lang="en-US" sz="900" dirty="0"/>
          </a:p>
        </p:txBody>
      </p:sp>
      <p:pic>
        <p:nvPicPr>
          <p:cNvPr id="14" name="Imagem 13">
            <a:extLst>
              <a:ext uri="{FF2B5EF4-FFF2-40B4-BE49-F238E27FC236}">
                <a16:creationId xmlns:a16="http://schemas.microsoft.com/office/drawing/2014/main" id="{C8A0C605-A700-417E-91A0-37455C2CCDDA}"/>
              </a:ext>
            </a:extLst>
          </p:cNvPr>
          <p:cNvPicPr>
            <a:picLocks noChangeAspect="1"/>
          </p:cNvPicPr>
          <p:nvPr/>
        </p:nvPicPr>
        <p:blipFill>
          <a:blip r:embed="rId4"/>
          <a:stretch>
            <a:fillRect/>
          </a:stretch>
        </p:blipFill>
        <p:spPr>
          <a:xfrm>
            <a:off x="3433511" y="3041030"/>
            <a:ext cx="2371725" cy="381000"/>
          </a:xfrm>
          <a:prstGeom prst="rect">
            <a:avLst/>
          </a:prstGeom>
          <a:ln>
            <a:noFill/>
          </a:ln>
          <a:effectLst>
            <a:outerShdw blurRad="190500" algn="tl" rotWithShape="0">
              <a:srgbClr val="000000">
                <a:alpha val="70000"/>
              </a:srgbClr>
            </a:outerShdw>
          </a:effectLst>
        </p:spPr>
      </p:pic>
      <p:pic>
        <p:nvPicPr>
          <p:cNvPr id="16" name="Imagem 15">
            <a:extLst>
              <a:ext uri="{FF2B5EF4-FFF2-40B4-BE49-F238E27FC236}">
                <a16:creationId xmlns:a16="http://schemas.microsoft.com/office/drawing/2014/main" id="{09F95490-A4DA-4BBE-8AB3-7E581F88E82F}"/>
              </a:ext>
            </a:extLst>
          </p:cNvPr>
          <p:cNvPicPr>
            <a:picLocks noChangeAspect="1"/>
          </p:cNvPicPr>
          <p:nvPr/>
        </p:nvPicPr>
        <p:blipFill rotWithShape="1">
          <a:blip r:embed="rId5"/>
          <a:srcRect r="3488" b="4762"/>
          <a:stretch/>
        </p:blipFill>
        <p:spPr>
          <a:xfrm>
            <a:off x="3433512" y="3562371"/>
            <a:ext cx="2371725" cy="381000"/>
          </a:xfrm>
          <a:prstGeom prst="rect">
            <a:avLst/>
          </a:prstGeom>
          <a:ln>
            <a:noFill/>
          </a:ln>
          <a:effectLst>
            <a:outerShdw blurRad="190500" algn="tl" rotWithShape="0">
              <a:srgbClr val="000000">
                <a:alpha val="70000"/>
              </a:srgbClr>
            </a:outerShdw>
          </a:effectLst>
        </p:spPr>
      </p:pic>
      <p:pic>
        <p:nvPicPr>
          <p:cNvPr id="18" name="Imagem 17">
            <a:extLst>
              <a:ext uri="{FF2B5EF4-FFF2-40B4-BE49-F238E27FC236}">
                <a16:creationId xmlns:a16="http://schemas.microsoft.com/office/drawing/2014/main" id="{917B165D-59BC-4BBC-828A-63937B4378E5}"/>
              </a:ext>
            </a:extLst>
          </p:cNvPr>
          <p:cNvPicPr>
            <a:picLocks noChangeAspect="1"/>
          </p:cNvPicPr>
          <p:nvPr/>
        </p:nvPicPr>
        <p:blipFill rotWithShape="1">
          <a:blip r:embed="rId6"/>
          <a:srcRect t="4762" r="17276"/>
          <a:stretch/>
        </p:blipFill>
        <p:spPr>
          <a:xfrm>
            <a:off x="3433512" y="4060207"/>
            <a:ext cx="2371725" cy="381001"/>
          </a:xfrm>
          <a:prstGeom prst="rect">
            <a:avLst/>
          </a:prstGeom>
          <a:ln>
            <a:noFill/>
          </a:ln>
          <a:effectLst>
            <a:outerShdw blurRad="190500" algn="tl" rotWithShape="0">
              <a:srgbClr val="000000">
                <a:alpha val="70000"/>
              </a:srgbClr>
            </a:outerShdw>
          </a:effectLst>
        </p:spPr>
      </p:pic>
      <p:pic>
        <p:nvPicPr>
          <p:cNvPr id="20" name="Imagem 19">
            <a:extLst>
              <a:ext uri="{FF2B5EF4-FFF2-40B4-BE49-F238E27FC236}">
                <a16:creationId xmlns:a16="http://schemas.microsoft.com/office/drawing/2014/main" id="{B46870AF-F5A6-441F-9822-ADB324E10118}"/>
              </a:ext>
            </a:extLst>
          </p:cNvPr>
          <p:cNvPicPr>
            <a:picLocks noChangeAspect="1"/>
          </p:cNvPicPr>
          <p:nvPr/>
        </p:nvPicPr>
        <p:blipFill rotWithShape="1">
          <a:blip r:embed="rId7"/>
          <a:srcRect t="4760" r="6038"/>
          <a:stretch/>
        </p:blipFill>
        <p:spPr>
          <a:xfrm>
            <a:off x="3433512" y="4567567"/>
            <a:ext cx="2371725" cy="381001"/>
          </a:xfrm>
          <a:prstGeom prst="rect">
            <a:avLst/>
          </a:prstGeom>
          <a:ln>
            <a:noFill/>
          </a:ln>
          <a:effectLst>
            <a:outerShdw blurRad="190500" algn="tl" rotWithShape="0">
              <a:srgbClr val="000000">
                <a:alpha val="70000"/>
              </a:srgbClr>
            </a:outerShdw>
          </a:effectLst>
        </p:spPr>
      </p:pic>
      <p:pic>
        <p:nvPicPr>
          <p:cNvPr id="10" name="Gráfico 9" descr="Início com preenchimento sólido">
            <a:hlinkClick r:id="rId8" action="ppaction://hlinksldjump"/>
            <a:extLst>
              <a:ext uri="{FF2B5EF4-FFF2-40B4-BE49-F238E27FC236}">
                <a16:creationId xmlns:a16="http://schemas.microsoft.com/office/drawing/2014/main" id="{A4FCFE1B-F367-45A9-841A-9B23369E61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79593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558569" y="649501"/>
            <a:ext cx="7016594" cy="529491"/>
          </a:xfrm>
          <a:prstGeom prst="rect">
            <a:avLst/>
          </a:prstGeom>
        </p:spPr>
        <p:txBody>
          <a:bodyPr spcFirstLastPara="1" wrap="square" lIns="0" tIns="0" rIns="0" bIns="0" anchor="b" anchorCtr="0">
            <a:noAutofit/>
          </a:bodyPr>
          <a:lstStyle/>
          <a:p>
            <a:r>
              <a:rPr lang="pt-BR" sz="2800" dirty="0"/>
              <a:t>Sintaxes: </a:t>
            </a:r>
            <a:br>
              <a:rPr lang="pt-BR" sz="2800" dirty="0"/>
            </a:br>
            <a:r>
              <a:rPr lang="pt-BR" sz="2800" dirty="0"/>
              <a:t>Função UpdateContext()</a:t>
            </a:r>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679" name="Google Shape;679;p48"/>
          <p:cNvPicPr preferRelativeResize="0"/>
          <p:nvPr/>
        </p:nvPicPr>
        <p:blipFill>
          <a:blip r:embed="rId3">
            <a:alphaModFix/>
          </a:blip>
          <a:stretch>
            <a:fillRect/>
          </a:stretch>
        </p:blipFill>
        <p:spPr>
          <a:xfrm>
            <a:off x="7201911" y="76736"/>
            <a:ext cx="1217100" cy="1387025"/>
          </a:xfrm>
          <a:prstGeom prst="rect">
            <a:avLst/>
          </a:prstGeom>
          <a:noFill/>
          <a:ln>
            <a:noFill/>
          </a:ln>
        </p:spPr>
      </p:pic>
      <p:sp>
        <p:nvSpPr>
          <p:cNvPr id="3" name="Google Shape;698;p49">
            <a:extLst>
              <a:ext uri="{FF2B5EF4-FFF2-40B4-BE49-F238E27FC236}">
                <a16:creationId xmlns:a16="http://schemas.microsoft.com/office/drawing/2014/main" id="{FFAA3DC6-A160-C21E-126F-EB8A77F1E9F8}"/>
              </a:ext>
            </a:extLst>
          </p:cNvPr>
          <p:cNvSpPr txBox="1">
            <a:spLocks/>
          </p:cNvSpPr>
          <p:nvPr/>
        </p:nvSpPr>
        <p:spPr>
          <a:xfrm>
            <a:off x="1028763" y="1467061"/>
            <a:ext cx="4166042" cy="265943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nSpc>
                <a:spcPct val="114999"/>
              </a:lnSpc>
              <a:buNone/>
            </a:pPr>
            <a:r>
              <a:rPr lang="en-US" sz="1200" b="1" dirty="0"/>
              <a:t>Estrutura da Função:</a:t>
            </a:r>
            <a:br>
              <a:rPr lang="en-US" sz="1000" dirty="0"/>
            </a:br>
            <a:br>
              <a:rPr lang="en-US" sz="1000" dirty="0"/>
            </a:br>
            <a:r>
              <a:rPr lang="en-US" sz="1000" i="1" dirty="0"/>
              <a:t>UpdateContext({</a:t>
            </a:r>
            <a:r>
              <a:rPr lang="en-US" sz="1000" dirty="0"/>
              <a:t>Item a </a:t>
            </a:r>
            <a:r>
              <a:rPr lang="en-US" sz="1000" dirty="0" err="1"/>
              <a:t>ter</a:t>
            </a:r>
            <a:r>
              <a:rPr lang="en-US" sz="1000" dirty="0"/>
              <a:t> o valor </a:t>
            </a:r>
            <a:r>
              <a:rPr lang="en-US" sz="1000" dirty="0" err="1"/>
              <a:t>atualizado</a:t>
            </a:r>
            <a:r>
              <a:rPr lang="en-US" sz="1000" dirty="0"/>
              <a:t>: Novo valor})</a:t>
            </a:r>
            <a:endParaRPr lang="en-US" dirty="0"/>
          </a:p>
          <a:p>
            <a:pPr indent="-285750">
              <a:buSzPts val="900"/>
            </a:pPr>
            <a:endParaRPr lang="en-US" sz="1000" dirty="0"/>
          </a:p>
          <a:p>
            <a:pPr marL="0" indent="0">
              <a:lnSpc>
                <a:spcPct val="90000"/>
              </a:lnSpc>
              <a:spcBef>
                <a:spcPts val="1000"/>
              </a:spcBef>
              <a:buNone/>
            </a:pPr>
            <a:r>
              <a:rPr lang="en-US" sz="1200" b="1" dirty="0" err="1"/>
              <a:t>Exemplo</a:t>
            </a:r>
            <a:r>
              <a:rPr lang="en-US" sz="1200" b="1" dirty="0"/>
              <a:t> </a:t>
            </a:r>
            <a:r>
              <a:rPr lang="en-US" sz="1200" b="1" dirty="0" err="1"/>
              <a:t>Prático</a:t>
            </a:r>
            <a:r>
              <a:rPr lang="en-US" sz="1200" b="1" dirty="0"/>
              <a:t>:</a:t>
            </a:r>
            <a:endParaRPr lang="en-US" sz="1200" dirty="0"/>
          </a:p>
          <a:p>
            <a:pPr marL="0" indent="0">
              <a:lnSpc>
                <a:spcPct val="90000"/>
              </a:lnSpc>
              <a:spcBef>
                <a:spcPts val="1000"/>
              </a:spcBef>
              <a:buNone/>
            </a:pPr>
            <a:r>
              <a:rPr lang="en-US" sz="1000" dirty="0"/>
              <a:t>(Com </a:t>
            </a:r>
            <a:r>
              <a:rPr lang="en-US" sz="1000" dirty="0" err="1"/>
              <a:t>variável</a:t>
            </a:r>
            <a:r>
              <a:rPr lang="en-US" sz="1000" dirty="0"/>
              <a:t> tipo </a:t>
            </a:r>
            <a:r>
              <a:rPr lang="en-US" sz="1000" dirty="0" err="1"/>
              <a:t>número</a:t>
            </a:r>
            <a:r>
              <a:rPr lang="en-US" sz="1000" dirty="0"/>
              <a:t>)</a:t>
            </a:r>
            <a:br>
              <a:rPr lang="en-US" sz="1000" dirty="0"/>
            </a:br>
            <a:r>
              <a:rPr lang="pt-BR" sz="1000" i="1" dirty="0">
                <a:solidFill>
                  <a:schemeClr val="accent6">
                    <a:lumMod val="40000"/>
                    <a:lumOff val="60000"/>
                  </a:schemeClr>
                </a:solidFill>
              </a:rPr>
              <a:t>UpdateContext</a:t>
            </a:r>
            <a:r>
              <a:rPr lang="pt-BR" sz="1000" dirty="0">
                <a:solidFill>
                  <a:schemeClr val="accent6">
                    <a:lumMod val="40000"/>
                    <a:lumOff val="60000"/>
                  </a:schemeClr>
                </a:solidFill>
              </a:rPr>
              <a:t>(</a:t>
            </a:r>
            <a:r>
              <a:rPr lang="pt-BR" sz="1000" dirty="0">
                <a:solidFill>
                  <a:schemeClr val="bg1"/>
                </a:solidFill>
              </a:rPr>
              <a:t>{varUnidades: 6}</a:t>
            </a:r>
            <a:r>
              <a:rPr lang="pt-BR" sz="1000" dirty="0">
                <a:solidFill>
                  <a:schemeClr val="accent6">
                    <a:lumMod val="40000"/>
                    <a:lumOff val="60000"/>
                  </a:schemeClr>
                </a:solidFill>
              </a:rPr>
              <a:t>)</a:t>
            </a:r>
            <a:endParaRPr lang="en-US" sz="900" dirty="0">
              <a:solidFill>
                <a:schemeClr val="accent6">
                  <a:lumMod val="40000"/>
                  <a:lumOff val="60000"/>
                </a:schemeClr>
              </a:solidFill>
            </a:endParaRPr>
          </a:p>
          <a:p>
            <a:pPr marL="0" indent="0">
              <a:lnSpc>
                <a:spcPct val="90000"/>
              </a:lnSpc>
              <a:spcBef>
                <a:spcPts val="1000"/>
              </a:spcBef>
              <a:buNone/>
            </a:pPr>
            <a:endParaRPr lang="en-US" sz="900" dirty="0"/>
          </a:p>
          <a:p>
            <a:pPr marL="0" indent="0">
              <a:lnSpc>
                <a:spcPct val="90000"/>
              </a:lnSpc>
              <a:spcBef>
                <a:spcPts val="1000"/>
              </a:spcBef>
              <a:buNone/>
            </a:pPr>
            <a:r>
              <a:rPr lang="en-US" sz="900" dirty="0"/>
              <a:t>(Com item tipo </a:t>
            </a:r>
            <a:r>
              <a:rPr lang="en-US" sz="900" dirty="0" err="1"/>
              <a:t>texto</a:t>
            </a:r>
            <a:r>
              <a:rPr lang="en-US" sz="900" dirty="0"/>
              <a:t>)</a:t>
            </a:r>
          </a:p>
          <a:p>
            <a:pPr marL="0" indent="0">
              <a:lnSpc>
                <a:spcPct val="90000"/>
              </a:lnSpc>
              <a:spcBef>
                <a:spcPts val="1000"/>
              </a:spcBef>
              <a:buNone/>
            </a:pPr>
            <a:r>
              <a:rPr lang="pt-BR" sz="900" i="1" dirty="0">
                <a:solidFill>
                  <a:schemeClr val="accent6">
                    <a:lumMod val="40000"/>
                    <a:lumOff val="60000"/>
                  </a:schemeClr>
                </a:solidFill>
              </a:rPr>
              <a:t>UpdateContext(</a:t>
            </a:r>
            <a:r>
              <a:rPr lang="pt-BR" sz="900" i="1" dirty="0">
                <a:solidFill>
                  <a:schemeClr val="bg1"/>
                </a:solidFill>
              </a:rPr>
              <a:t>{</a:t>
            </a:r>
            <a:r>
              <a:rPr lang="pt-BR" sz="900" dirty="0">
                <a:solidFill>
                  <a:schemeClr val="bg1"/>
                </a:solidFill>
              </a:rPr>
              <a:t>TextInput6: "Novo texto."}</a:t>
            </a:r>
            <a:r>
              <a:rPr lang="pt-BR" sz="900" dirty="0">
                <a:solidFill>
                  <a:schemeClr val="accent6">
                    <a:lumMod val="40000"/>
                    <a:lumOff val="60000"/>
                  </a:schemeClr>
                </a:solidFill>
              </a:rPr>
              <a:t>)</a:t>
            </a:r>
            <a:br>
              <a:rPr lang="en-US" sz="900" dirty="0"/>
            </a:br>
            <a:br>
              <a:rPr lang="en-US" sz="900" dirty="0"/>
            </a:br>
            <a:br>
              <a:rPr lang="en-US" sz="900" dirty="0"/>
            </a:br>
            <a:endParaRPr lang="en-US" sz="900" dirty="0"/>
          </a:p>
        </p:txBody>
      </p:sp>
      <p:pic>
        <p:nvPicPr>
          <p:cNvPr id="6" name="Gráfico 5" descr="Início com preenchimento sólido">
            <a:hlinkClick r:id="rId4" action="ppaction://hlinksldjump"/>
            <a:extLst>
              <a:ext uri="{FF2B5EF4-FFF2-40B4-BE49-F238E27FC236}">
                <a16:creationId xmlns:a16="http://schemas.microsoft.com/office/drawing/2014/main" id="{D3C97251-56D1-44EE-B016-FEA61EE1F60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538582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580550" y="414275"/>
            <a:ext cx="6014400" cy="529491"/>
          </a:xfrm>
          <a:prstGeom prst="rect">
            <a:avLst/>
          </a:prstGeom>
        </p:spPr>
        <p:txBody>
          <a:bodyPr spcFirstLastPara="1" wrap="square" lIns="0" tIns="0" rIns="0" bIns="0" anchor="b" anchorCtr="0">
            <a:noAutofit/>
          </a:bodyPr>
          <a:lstStyle/>
          <a:p>
            <a:r>
              <a:rPr lang="pt-BR" sz="2800" dirty="0"/>
              <a:t>Sintaxes: Função </a:t>
            </a:r>
            <a:r>
              <a:rPr lang="pt-BR" sz="2800" dirty="0" err="1"/>
              <a:t>Collect</a:t>
            </a:r>
            <a:r>
              <a:rPr lang="pt-BR" sz="2800" dirty="0"/>
              <a:t>()</a:t>
            </a:r>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679" name="Google Shape;679;p48"/>
          <p:cNvPicPr preferRelativeResize="0"/>
          <p:nvPr/>
        </p:nvPicPr>
        <p:blipFill>
          <a:blip r:embed="rId3">
            <a:alphaModFix/>
          </a:blip>
          <a:stretch>
            <a:fillRect/>
          </a:stretch>
        </p:blipFill>
        <p:spPr>
          <a:xfrm>
            <a:off x="7201911" y="76736"/>
            <a:ext cx="1217100" cy="1387025"/>
          </a:xfrm>
          <a:prstGeom prst="rect">
            <a:avLst/>
          </a:prstGeom>
          <a:noFill/>
          <a:ln>
            <a:noFill/>
          </a:ln>
        </p:spPr>
      </p:pic>
      <p:sp>
        <p:nvSpPr>
          <p:cNvPr id="3" name="Google Shape;698;p49">
            <a:extLst>
              <a:ext uri="{FF2B5EF4-FFF2-40B4-BE49-F238E27FC236}">
                <a16:creationId xmlns:a16="http://schemas.microsoft.com/office/drawing/2014/main" id="{FFAA3DC6-A160-C21E-126F-EB8A77F1E9F8}"/>
              </a:ext>
            </a:extLst>
          </p:cNvPr>
          <p:cNvSpPr txBox="1">
            <a:spLocks/>
          </p:cNvSpPr>
          <p:nvPr/>
        </p:nvSpPr>
        <p:spPr>
          <a:xfrm>
            <a:off x="1075719" y="1020739"/>
            <a:ext cx="8064753" cy="162120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nSpc>
                <a:spcPct val="114999"/>
              </a:lnSpc>
              <a:buNone/>
            </a:pPr>
            <a:r>
              <a:rPr lang="en-US" sz="1050" b="1" dirty="0"/>
              <a:t>Estrutura da Função:</a:t>
            </a:r>
            <a:br>
              <a:rPr lang="en-US" sz="1000" dirty="0"/>
            </a:br>
            <a:r>
              <a:rPr lang="en-US" sz="1000" i="1" dirty="0"/>
              <a:t>Collect(</a:t>
            </a:r>
            <a:r>
              <a:rPr lang="en-US" sz="1000" dirty="0"/>
              <a:t>Nome da </a:t>
            </a:r>
            <a:r>
              <a:rPr lang="en-US" sz="1000" dirty="0" err="1"/>
              <a:t>Coleção</a:t>
            </a:r>
            <a:r>
              <a:rPr lang="en-US" sz="1000" dirty="0"/>
              <a:t>,</a:t>
            </a:r>
            <a:endParaRPr lang="en-US" dirty="0"/>
          </a:p>
          <a:p>
            <a:pPr marL="0" indent="0">
              <a:lnSpc>
                <a:spcPct val="114999"/>
              </a:lnSpc>
              <a:buNone/>
            </a:pPr>
            <a:r>
              <a:rPr lang="en-US" sz="1000" dirty="0"/>
              <a:t>{</a:t>
            </a:r>
          </a:p>
          <a:p>
            <a:pPr marL="0" indent="0">
              <a:lnSpc>
                <a:spcPct val="114999"/>
              </a:lnSpc>
              <a:buNone/>
            </a:pPr>
            <a:r>
              <a:rPr lang="en-US" sz="1000" dirty="0"/>
              <a:t>Item 1 da </a:t>
            </a:r>
            <a:r>
              <a:rPr lang="en-US" sz="1000" dirty="0" err="1"/>
              <a:t>coleção</a:t>
            </a:r>
            <a:r>
              <a:rPr lang="en-US" sz="1000" dirty="0"/>
              <a:t>: Valor 1,</a:t>
            </a:r>
          </a:p>
          <a:p>
            <a:pPr marL="0" indent="0">
              <a:lnSpc>
                <a:spcPct val="114999"/>
              </a:lnSpc>
              <a:buNone/>
            </a:pPr>
            <a:r>
              <a:rPr lang="en-US" sz="1000" dirty="0"/>
              <a:t>Item 2 da </a:t>
            </a:r>
            <a:r>
              <a:rPr lang="en-US" sz="1000" dirty="0" err="1"/>
              <a:t>coleção</a:t>
            </a:r>
            <a:r>
              <a:rPr lang="en-US" sz="1000" dirty="0"/>
              <a:t>: Valor 2,</a:t>
            </a:r>
            <a:endParaRPr lang="en-US" dirty="0"/>
          </a:p>
          <a:p>
            <a:pPr marL="0" indent="0">
              <a:lnSpc>
                <a:spcPct val="114999"/>
              </a:lnSpc>
              <a:buNone/>
            </a:pPr>
            <a:r>
              <a:rPr lang="en-US" sz="1000" dirty="0"/>
              <a:t>Item 3 da </a:t>
            </a:r>
            <a:r>
              <a:rPr lang="en-US" sz="1000" dirty="0" err="1"/>
              <a:t>coleção</a:t>
            </a:r>
            <a:r>
              <a:rPr lang="en-US" sz="1000" dirty="0"/>
              <a:t>: Valor 3,</a:t>
            </a:r>
            <a:endParaRPr lang="en-US" dirty="0"/>
          </a:p>
          <a:p>
            <a:pPr marL="0" indent="0">
              <a:lnSpc>
                <a:spcPct val="114999"/>
              </a:lnSpc>
              <a:buNone/>
            </a:pPr>
            <a:r>
              <a:rPr lang="en-US" sz="1000" dirty="0"/>
              <a:t>}</a:t>
            </a:r>
          </a:p>
          <a:p>
            <a:pPr marL="0" indent="0">
              <a:lnSpc>
                <a:spcPct val="114999"/>
              </a:lnSpc>
              <a:buNone/>
            </a:pPr>
            <a:r>
              <a:rPr lang="en-US" sz="1000" dirty="0"/>
              <a:t>)</a:t>
            </a:r>
            <a:endParaRPr lang="en-US" dirty="0"/>
          </a:p>
          <a:p>
            <a:pPr indent="-285750">
              <a:buSzPts val="900"/>
            </a:pPr>
            <a:endParaRPr lang="en-US" sz="1000" dirty="0"/>
          </a:p>
          <a:p>
            <a:pPr marL="0" indent="0">
              <a:lnSpc>
                <a:spcPct val="90000"/>
              </a:lnSpc>
              <a:spcBef>
                <a:spcPts val="1000"/>
              </a:spcBef>
              <a:buNone/>
            </a:pPr>
            <a:r>
              <a:rPr lang="en-US" sz="1050" b="1" dirty="0" err="1"/>
              <a:t>Exemplo</a:t>
            </a:r>
            <a:r>
              <a:rPr lang="en-US" sz="1050" b="1" dirty="0"/>
              <a:t> </a:t>
            </a:r>
            <a:r>
              <a:rPr lang="en-US" sz="1050" b="1" dirty="0" err="1"/>
              <a:t>Prático</a:t>
            </a:r>
            <a:r>
              <a:rPr lang="en-US" sz="1050" b="1" dirty="0"/>
              <a:t>:</a:t>
            </a:r>
            <a:br>
              <a:rPr lang="en-US" sz="1000" dirty="0"/>
            </a:br>
            <a:r>
              <a:rPr lang="pt-BR" sz="1000" i="1" dirty="0" err="1">
                <a:solidFill>
                  <a:schemeClr val="accent6">
                    <a:lumMod val="40000"/>
                    <a:lumOff val="60000"/>
                  </a:schemeClr>
                </a:solidFill>
              </a:rPr>
              <a:t>Collect</a:t>
            </a:r>
            <a:r>
              <a:rPr lang="pt-BR" sz="1000" i="1" dirty="0">
                <a:solidFill>
                  <a:schemeClr val="accent6">
                    <a:lumMod val="40000"/>
                    <a:lumOff val="60000"/>
                  </a:schemeClr>
                </a:solidFill>
              </a:rPr>
              <a:t>(</a:t>
            </a:r>
            <a:r>
              <a:rPr lang="pt-BR" sz="1000" dirty="0">
                <a:solidFill>
                  <a:schemeClr val="accent6">
                    <a:lumMod val="40000"/>
                    <a:lumOff val="60000"/>
                  </a:schemeClr>
                </a:solidFill>
              </a:rPr>
              <a:t>c</a:t>
            </a:r>
            <a:r>
              <a:rPr lang="pt-BR" sz="1000" dirty="0"/>
              <a:t>olImagens,</a:t>
            </a:r>
            <a:endParaRPr lang="en-US" sz="1000" dirty="0"/>
          </a:p>
          <a:p>
            <a:pPr marL="0" indent="0">
              <a:lnSpc>
                <a:spcPct val="90000"/>
              </a:lnSpc>
              <a:spcBef>
                <a:spcPts val="1000"/>
              </a:spcBef>
              <a:buNone/>
            </a:pPr>
            <a:r>
              <a:rPr lang="pt-BR" sz="1000" dirty="0"/>
              <a:t>{</a:t>
            </a:r>
          </a:p>
          <a:p>
            <a:pPr marL="0" indent="0">
              <a:lnSpc>
                <a:spcPct val="90000"/>
              </a:lnSpc>
              <a:spcBef>
                <a:spcPts val="1000"/>
              </a:spcBef>
              <a:buNone/>
            </a:pPr>
            <a:r>
              <a:rPr lang="pt-BR" sz="1000" dirty="0"/>
              <a:t>Imagem1: UpdadedImage1.Image,</a:t>
            </a:r>
            <a:endParaRPr lang="pt-BR" dirty="0"/>
          </a:p>
          <a:p>
            <a:pPr marL="0" indent="0">
              <a:lnSpc>
                <a:spcPct val="90000"/>
              </a:lnSpc>
              <a:spcBef>
                <a:spcPts val="1000"/>
              </a:spcBef>
              <a:buNone/>
            </a:pPr>
            <a:r>
              <a:rPr lang="pt-BR" sz="1000" dirty="0"/>
              <a:t>Imagem2: UpdadedImage2.Image</a:t>
            </a:r>
          </a:p>
          <a:p>
            <a:pPr marL="0" indent="0">
              <a:lnSpc>
                <a:spcPct val="90000"/>
              </a:lnSpc>
              <a:spcBef>
                <a:spcPts val="1000"/>
              </a:spcBef>
              <a:buNone/>
            </a:pPr>
            <a:r>
              <a:rPr lang="pt-BR" sz="1000" dirty="0"/>
              <a:t>}</a:t>
            </a:r>
          </a:p>
          <a:p>
            <a:pPr marL="0" indent="0">
              <a:lnSpc>
                <a:spcPct val="90000"/>
              </a:lnSpc>
              <a:spcBef>
                <a:spcPts val="1000"/>
              </a:spcBef>
              <a:buNone/>
            </a:pPr>
            <a:r>
              <a:rPr lang="pt-BR" sz="1000" dirty="0">
                <a:solidFill>
                  <a:schemeClr val="accent6">
                    <a:lumMod val="40000"/>
                    <a:lumOff val="60000"/>
                  </a:schemeClr>
                </a:solidFill>
              </a:rPr>
              <a:t>)</a:t>
            </a:r>
            <a:br>
              <a:rPr lang="en-US" sz="900" dirty="0"/>
            </a:br>
            <a:br>
              <a:rPr lang="en-US" sz="900" dirty="0"/>
            </a:br>
            <a:br>
              <a:rPr lang="en-US" sz="900" dirty="0"/>
            </a:br>
            <a:endParaRPr lang="en-US" sz="900" dirty="0"/>
          </a:p>
        </p:txBody>
      </p:sp>
      <p:pic>
        <p:nvPicPr>
          <p:cNvPr id="6" name="Gráfico 5" descr="Início com preenchimento sólido">
            <a:hlinkClick r:id="rId4" action="ppaction://hlinksldjump"/>
            <a:extLst>
              <a:ext uri="{FF2B5EF4-FFF2-40B4-BE49-F238E27FC236}">
                <a16:creationId xmlns:a16="http://schemas.microsoft.com/office/drawing/2014/main" id="{DF7C0B66-AB47-4983-93BD-6C8D2A85D4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364214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187094" y="639976"/>
            <a:ext cx="7016594" cy="529491"/>
          </a:xfrm>
          <a:prstGeom prst="rect">
            <a:avLst/>
          </a:prstGeom>
        </p:spPr>
        <p:txBody>
          <a:bodyPr spcFirstLastPara="1" wrap="square" lIns="0" tIns="0" rIns="0" bIns="0" anchor="b" anchorCtr="0">
            <a:noAutofit/>
          </a:bodyPr>
          <a:lstStyle/>
          <a:p>
            <a:r>
              <a:rPr lang="pt-BR" sz="2800" dirty="0"/>
              <a:t>Sintaxes: Função Office365Outlook</a:t>
            </a:r>
            <a:r>
              <a:rPr lang="en" sz="2800" dirty="0"/>
              <a:t>.SendEmail()</a:t>
            </a:r>
            <a:endParaRPr lang="en-US" sz="2800" dirty="0"/>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679" name="Google Shape;679;p48"/>
          <p:cNvPicPr preferRelativeResize="0"/>
          <p:nvPr/>
        </p:nvPicPr>
        <p:blipFill>
          <a:blip r:embed="rId3">
            <a:alphaModFix/>
          </a:blip>
          <a:stretch>
            <a:fillRect/>
          </a:stretch>
        </p:blipFill>
        <p:spPr>
          <a:xfrm>
            <a:off x="7201911" y="76736"/>
            <a:ext cx="1217100" cy="1387025"/>
          </a:xfrm>
          <a:prstGeom prst="rect">
            <a:avLst/>
          </a:prstGeom>
          <a:noFill/>
          <a:ln>
            <a:noFill/>
          </a:ln>
        </p:spPr>
      </p:pic>
      <p:sp>
        <p:nvSpPr>
          <p:cNvPr id="3" name="Google Shape;698;p49">
            <a:extLst>
              <a:ext uri="{FF2B5EF4-FFF2-40B4-BE49-F238E27FC236}">
                <a16:creationId xmlns:a16="http://schemas.microsoft.com/office/drawing/2014/main" id="{FFAA3DC6-A160-C21E-126F-EB8A77F1E9F8}"/>
              </a:ext>
            </a:extLst>
          </p:cNvPr>
          <p:cNvSpPr txBox="1">
            <a:spLocks/>
          </p:cNvSpPr>
          <p:nvPr/>
        </p:nvSpPr>
        <p:spPr>
          <a:xfrm>
            <a:off x="657288" y="1467061"/>
            <a:ext cx="4166042" cy="265943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nSpc>
                <a:spcPct val="114999"/>
              </a:lnSpc>
              <a:buNone/>
            </a:pPr>
            <a:r>
              <a:rPr lang="en-US" sz="1050" b="1" dirty="0"/>
              <a:t>Estrutura da Função:</a:t>
            </a:r>
            <a:br>
              <a:rPr lang="en-US" sz="1000" dirty="0"/>
            </a:br>
            <a:r>
              <a:rPr lang="en-US" sz="1000" i="1" dirty="0"/>
              <a:t>Office365Outlook.SendEmail("</a:t>
            </a:r>
            <a:r>
              <a:rPr lang="en-US" sz="1000" dirty="0"/>
              <a:t>Email </a:t>
            </a:r>
            <a:r>
              <a:rPr lang="en-US" sz="1000" dirty="0" err="1"/>
              <a:t>Destinatário</a:t>
            </a:r>
            <a:r>
              <a:rPr lang="en-US" sz="1000" dirty="0"/>
              <a:t>",</a:t>
            </a:r>
            <a:endParaRPr lang="en-US" dirty="0"/>
          </a:p>
          <a:p>
            <a:pPr marL="0" indent="0">
              <a:lnSpc>
                <a:spcPct val="114999"/>
              </a:lnSpc>
              <a:buNone/>
            </a:pPr>
            <a:r>
              <a:rPr lang="en-US" sz="1000" dirty="0"/>
              <a:t>"</a:t>
            </a:r>
            <a:r>
              <a:rPr lang="en-US" sz="1000" dirty="0" err="1"/>
              <a:t>Título</a:t>
            </a:r>
            <a:r>
              <a:rPr lang="en-US" sz="1000" dirty="0"/>
              <a:t> do Email",</a:t>
            </a:r>
            <a:endParaRPr lang="en-US" dirty="0"/>
          </a:p>
          <a:p>
            <a:pPr marL="0" indent="0">
              <a:lnSpc>
                <a:spcPct val="114999"/>
              </a:lnSpc>
              <a:buNone/>
            </a:pPr>
            <a:r>
              <a:rPr lang="en-US" sz="1000" dirty="0"/>
              <a:t>"</a:t>
            </a:r>
            <a:r>
              <a:rPr lang="en-US" sz="1000" dirty="0" err="1"/>
              <a:t>Corpo</a:t>
            </a:r>
            <a:r>
              <a:rPr lang="en-US" sz="1000" dirty="0"/>
              <a:t> do Email",</a:t>
            </a:r>
            <a:endParaRPr lang="en-US" dirty="0"/>
          </a:p>
          <a:p>
            <a:pPr marL="0" indent="0">
              <a:lnSpc>
                <a:spcPct val="114999"/>
              </a:lnSpc>
              <a:buNone/>
            </a:pPr>
            <a:r>
              <a:rPr lang="en-US" sz="1000" dirty="0"/>
              <a:t>{"</a:t>
            </a:r>
            <a:r>
              <a:rPr lang="en-US" sz="1000" dirty="0" err="1"/>
              <a:t>Destinatários</a:t>
            </a:r>
            <a:r>
              <a:rPr lang="en-US" sz="1000" dirty="0"/>
              <a:t> em </a:t>
            </a:r>
            <a:r>
              <a:rPr lang="en-US" sz="1000" dirty="0" err="1"/>
              <a:t>Cópia</a:t>
            </a:r>
            <a:r>
              <a:rPr lang="en-US" sz="1000" dirty="0"/>
              <a:t>",</a:t>
            </a:r>
            <a:endParaRPr lang="en-US" dirty="0"/>
          </a:p>
          <a:p>
            <a:pPr marL="0" indent="0">
              <a:lnSpc>
                <a:spcPct val="114999"/>
              </a:lnSpc>
              <a:buNone/>
            </a:pPr>
            <a:r>
              <a:rPr lang="en-US" sz="1000" dirty="0" err="1"/>
              <a:t>Anexos</a:t>
            </a:r>
            <a:r>
              <a:rPr lang="en-US" sz="1000" dirty="0"/>
              <a:t>: </a:t>
            </a:r>
            <a:r>
              <a:rPr lang="en-US" sz="1000" dirty="0" err="1"/>
              <a:t>Imagem</a:t>
            </a:r>
            <a:r>
              <a:rPr lang="en-US" sz="1000" dirty="0"/>
              <a:t> a ser </a:t>
            </a:r>
            <a:r>
              <a:rPr lang="en-US" sz="1000" dirty="0" err="1"/>
              <a:t>anexada</a:t>
            </a:r>
            <a:endParaRPr lang="en-US" dirty="0"/>
          </a:p>
          <a:p>
            <a:pPr marL="0" indent="0">
              <a:lnSpc>
                <a:spcPct val="114999"/>
              </a:lnSpc>
              <a:buNone/>
            </a:pPr>
            <a:r>
              <a:rPr lang="en-US" sz="1000" dirty="0"/>
              <a:t>})</a:t>
            </a:r>
            <a:endParaRPr lang="en-US" dirty="0"/>
          </a:p>
          <a:p>
            <a:pPr indent="-285750">
              <a:buSzPts val="900"/>
            </a:pPr>
            <a:endParaRPr lang="en-US" sz="1000" dirty="0"/>
          </a:p>
          <a:p>
            <a:pPr marL="0" indent="0">
              <a:lnSpc>
                <a:spcPct val="90000"/>
              </a:lnSpc>
              <a:spcBef>
                <a:spcPts val="1000"/>
              </a:spcBef>
              <a:buNone/>
            </a:pPr>
            <a:r>
              <a:rPr lang="en-US" sz="1050" b="1" dirty="0" err="1"/>
              <a:t>Exemplo</a:t>
            </a:r>
            <a:r>
              <a:rPr lang="en-US" sz="1050" b="1" dirty="0"/>
              <a:t> </a:t>
            </a:r>
            <a:r>
              <a:rPr lang="en-US" sz="1050" b="1" dirty="0" err="1"/>
              <a:t>Prático</a:t>
            </a:r>
            <a:r>
              <a:rPr lang="en-US" sz="1050" b="1" dirty="0"/>
              <a:t>:</a:t>
            </a:r>
            <a:br>
              <a:rPr lang="en-US" sz="1000" dirty="0"/>
            </a:br>
            <a:r>
              <a:rPr lang="pt-BR" sz="1000" i="1" dirty="0">
                <a:solidFill>
                  <a:schemeClr val="accent6">
                    <a:lumMod val="40000"/>
                    <a:lumOff val="60000"/>
                  </a:schemeClr>
                </a:solidFill>
                <a:hlinkClick r:id="rId4">
                  <a:extLst>
                    <a:ext uri="{A12FA001-AC4F-418D-AE19-62706E023703}">
                      <ahyp:hlinkClr xmlns:ahyp="http://schemas.microsoft.com/office/drawing/2018/hyperlinkcolor" val="tx"/>
                    </a:ext>
                  </a:extLst>
                </a:hlinkClick>
              </a:rPr>
              <a:t>Office365Outlook.SendEmail(</a:t>
            </a:r>
            <a:r>
              <a:rPr lang="pt-BR" sz="1000" i="1" dirty="0">
                <a:solidFill>
                  <a:schemeClr val="bg1"/>
                </a:solidFill>
                <a:hlinkClick r:id="rId4">
                  <a:extLst>
                    <a:ext uri="{A12FA001-AC4F-418D-AE19-62706E023703}">
                      <ahyp:hlinkClr xmlns:ahyp="http://schemas.microsoft.com/office/drawing/2018/hyperlinkcolor" val="tx"/>
                    </a:ext>
                  </a:extLst>
                </a:hlinkClick>
              </a:rPr>
              <a:t>"</a:t>
            </a:r>
            <a:r>
              <a:rPr lang="pt-BR" sz="1000" dirty="0">
                <a:solidFill>
                  <a:schemeClr val="bg1"/>
                </a:solidFill>
                <a:hlinkClick r:id="rId4">
                  <a:extLst>
                    <a:ext uri="{A12FA001-AC4F-418D-AE19-62706E023703}">
                      <ahyp:hlinkClr xmlns:ahyp="http://schemas.microsoft.com/office/drawing/2018/hyperlinkcolor" val="tx"/>
                    </a:ext>
                  </a:extLst>
                </a:hlinkClick>
              </a:rPr>
              <a:t>ANA_SOUZA@TEGPORTO.COM.BR</a:t>
            </a:r>
            <a:r>
              <a:rPr lang="pt-BR" sz="1000" dirty="0">
                <a:solidFill>
                  <a:schemeClr val="bg1"/>
                </a:solidFill>
              </a:rPr>
              <a:t>",</a:t>
            </a:r>
            <a:endParaRPr lang="en-US" sz="900" dirty="0">
              <a:solidFill>
                <a:schemeClr val="bg1"/>
              </a:solidFill>
            </a:endParaRPr>
          </a:p>
          <a:p>
            <a:pPr marL="0" indent="0">
              <a:lnSpc>
                <a:spcPct val="90000"/>
              </a:lnSpc>
              <a:spcBef>
                <a:spcPts val="1000"/>
              </a:spcBef>
              <a:buNone/>
            </a:pPr>
            <a:r>
              <a:rPr lang="pt-BR" sz="1000" dirty="0">
                <a:solidFill>
                  <a:schemeClr val="bg1"/>
                </a:solidFill>
              </a:rPr>
              <a:t>"Formulário de Solicitação de Projeto",</a:t>
            </a:r>
            <a:endParaRPr lang="en-US" sz="900" dirty="0">
              <a:solidFill>
                <a:schemeClr val="bg1"/>
              </a:solidFill>
            </a:endParaRPr>
          </a:p>
          <a:p>
            <a:pPr marL="0" indent="0">
              <a:lnSpc>
                <a:spcPct val="90000"/>
              </a:lnSpc>
              <a:spcBef>
                <a:spcPts val="1000"/>
              </a:spcBef>
              <a:buNone/>
            </a:pPr>
            <a:r>
              <a:rPr lang="pt-BR" sz="1000" dirty="0">
                <a:solidFill>
                  <a:schemeClr val="bg1"/>
                </a:solidFill>
              </a:rPr>
              <a:t>"Olá, segue em anexo formulário de solicitação de projetos.",</a:t>
            </a:r>
            <a:endParaRPr lang="en-US" sz="900" dirty="0">
              <a:solidFill>
                <a:schemeClr val="bg1"/>
              </a:solidFill>
            </a:endParaRPr>
          </a:p>
          <a:p>
            <a:pPr marL="0" indent="0">
              <a:lnSpc>
                <a:spcPct val="90000"/>
              </a:lnSpc>
              <a:spcBef>
                <a:spcPts val="1000"/>
              </a:spcBef>
              <a:buNone/>
            </a:pPr>
            <a:r>
              <a:rPr lang="pt-BR" sz="1000" dirty="0">
                <a:solidFill>
                  <a:schemeClr val="bg1"/>
                </a:solidFill>
                <a:hlinkClick r:id="rId5">
                  <a:extLst>
                    <a:ext uri="{A12FA001-AC4F-418D-AE19-62706E023703}">
                      <ahyp:hlinkClr xmlns:ahyp="http://schemas.microsoft.com/office/drawing/2018/hyperlinkcolor" val="tx"/>
                    </a:ext>
                  </a:extLst>
                </a:hlinkClick>
              </a:rPr>
              <a:t>{"JESSICA_HONORATO@TEGPORTO.COM.BR</a:t>
            </a:r>
            <a:r>
              <a:rPr lang="pt-BR" sz="1000" dirty="0">
                <a:solidFill>
                  <a:schemeClr val="bg1"/>
                </a:solidFill>
              </a:rPr>
              <a:t>",</a:t>
            </a:r>
            <a:endParaRPr lang="en-US" sz="900" dirty="0">
              <a:solidFill>
                <a:schemeClr val="bg1"/>
              </a:solidFill>
            </a:endParaRPr>
          </a:p>
          <a:p>
            <a:pPr marL="0" indent="0">
              <a:lnSpc>
                <a:spcPct val="90000"/>
              </a:lnSpc>
              <a:spcBef>
                <a:spcPts val="1000"/>
              </a:spcBef>
              <a:buNone/>
            </a:pPr>
            <a:r>
              <a:rPr lang="pt-BR" sz="1000" dirty="0">
                <a:solidFill>
                  <a:schemeClr val="bg1"/>
                </a:solidFill>
              </a:rPr>
              <a:t>Attachments: </a:t>
            </a:r>
            <a:r>
              <a:rPr lang="pt-BR" sz="1000" dirty="0" err="1">
                <a:solidFill>
                  <a:schemeClr val="bg1"/>
                </a:solidFill>
              </a:rPr>
              <a:t>FormSolicitação.Image</a:t>
            </a:r>
            <a:r>
              <a:rPr lang="pt-BR" sz="1000" dirty="0">
                <a:solidFill>
                  <a:schemeClr val="bg1"/>
                </a:solidFill>
              </a:rPr>
              <a:t>)</a:t>
            </a:r>
            <a:r>
              <a:rPr lang="pt-BR" sz="900" dirty="0">
                <a:solidFill>
                  <a:schemeClr val="accent6">
                    <a:lumMod val="40000"/>
                    <a:lumOff val="60000"/>
                  </a:schemeClr>
                </a:solidFill>
              </a:rPr>
              <a:t>)</a:t>
            </a:r>
            <a:br>
              <a:rPr lang="en-US" sz="900" dirty="0"/>
            </a:br>
            <a:br>
              <a:rPr lang="en-US" sz="900" dirty="0"/>
            </a:br>
            <a:br>
              <a:rPr lang="en-US" sz="900" dirty="0"/>
            </a:br>
            <a:endParaRPr lang="en-US" sz="900" dirty="0"/>
          </a:p>
        </p:txBody>
      </p:sp>
      <p:pic>
        <p:nvPicPr>
          <p:cNvPr id="6" name="Gráfico 5" descr="Início com preenchimento sólido">
            <a:hlinkClick r:id="rId6" action="ppaction://hlinksldjump"/>
            <a:extLst>
              <a:ext uri="{FF2B5EF4-FFF2-40B4-BE49-F238E27FC236}">
                <a16:creationId xmlns:a16="http://schemas.microsoft.com/office/drawing/2014/main" id="{532DD66A-B4CD-40B1-A8E1-EB7FED83846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4277760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580550" y="804800"/>
            <a:ext cx="6519225" cy="529491"/>
          </a:xfrm>
          <a:prstGeom prst="rect">
            <a:avLst/>
          </a:prstGeom>
        </p:spPr>
        <p:txBody>
          <a:bodyPr spcFirstLastPara="1" wrap="square" lIns="0" tIns="0" rIns="0" bIns="0" anchor="b" anchorCtr="0">
            <a:noAutofit/>
          </a:bodyPr>
          <a:lstStyle/>
          <a:p>
            <a:r>
              <a:rPr lang="pt-BR" sz="2800" dirty="0"/>
              <a:t>Sintaxes: Função Refresh()</a:t>
            </a:r>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679" name="Google Shape;679;p48"/>
          <p:cNvPicPr preferRelativeResize="0"/>
          <p:nvPr/>
        </p:nvPicPr>
        <p:blipFill>
          <a:blip r:embed="rId3">
            <a:alphaModFix/>
          </a:blip>
          <a:stretch>
            <a:fillRect/>
          </a:stretch>
        </p:blipFill>
        <p:spPr>
          <a:xfrm>
            <a:off x="7201911" y="76736"/>
            <a:ext cx="1217100" cy="1387025"/>
          </a:xfrm>
          <a:prstGeom prst="rect">
            <a:avLst/>
          </a:prstGeom>
          <a:noFill/>
          <a:ln>
            <a:noFill/>
          </a:ln>
        </p:spPr>
      </p:pic>
      <p:sp>
        <p:nvSpPr>
          <p:cNvPr id="3" name="Google Shape;698;p49">
            <a:extLst>
              <a:ext uri="{FF2B5EF4-FFF2-40B4-BE49-F238E27FC236}">
                <a16:creationId xmlns:a16="http://schemas.microsoft.com/office/drawing/2014/main" id="{FFAA3DC6-A160-C21E-126F-EB8A77F1E9F8}"/>
              </a:ext>
            </a:extLst>
          </p:cNvPr>
          <p:cNvSpPr txBox="1">
            <a:spLocks/>
          </p:cNvSpPr>
          <p:nvPr/>
        </p:nvSpPr>
        <p:spPr>
          <a:xfrm>
            <a:off x="1056669" y="1648386"/>
            <a:ext cx="3196977" cy="265943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nSpc>
                <a:spcPct val="114999"/>
              </a:lnSpc>
              <a:buNone/>
            </a:pPr>
            <a:r>
              <a:rPr lang="en-US" sz="1200" b="1" dirty="0"/>
              <a:t>Estrutura da Função:</a:t>
            </a:r>
            <a:br>
              <a:rPr lang="en-US" sz="1000" dirty="0"/>
            </a:br>
            <a:r>
              <a:rPr lang="en-US" sz="1000" i="1" dirty="0"/>
              <a:t>Refresh</a:t>
            </a:r>
            <a:r>
              <a:rPr lang="en-US" sz="1000" dirty="0"/>
              <a:t>([Base a ser </a:t>
            </a:r>
            <a:r>
              <a:rPr lang="en-US" sz="1000" dirty="0" err="1"/>
              <a:t>atualizada</a:t>
            </a:r>
            <a:r>
              <a:rPr lang="en-US" sz="1000" dirty="0"/>
              <a:t>])</a:t>
            </a:r>
            <a:endParaRPr lang="en-US" dirty="0"/>
          </a:p>
          <a:p>
            <a:pPr indent="-285750">
              <a:buSzPts val="900"/>
            </a:pPr>
            <a:endParaRPr lang="en-US" sz="1000" dirty="0"/>
          </a:p>
          <a:p>
            <a:pPr marL="0" indent="0">
              <a:lnSpc>
                <a:spcPct val="90000"/>
              </a:lnSpc>
              <a:spcBef>
                <a:spcPts val="1000"/>
              </a:spcBef>
              <a:buNone/>
            </a:pPr>
            <a:r>
              <a:rPr lang="en-US" sz="1200" b="1" dirty="0" err="1"/>
              <a:t>Exemplo</a:t>
            </a:r>
            <a:r>
              <a:rPr lang="en-US" sz="1200" b="1" dirty="0"/>
              <a:t> </a:t>
            </a:r>
            <a:r>
              <a:rPr lang="en-US" sz="1200" b="1" dirty="0" err="1"/>
              <a:t>Prático</a:t>
            </a:r>
            <a:r>
              <a:rPr lang="en-US" sz="1200" b="1" dirty="0"/>
              <a:t>:</a:t>
            </a:r>
            <a:br>
              <a:rPr lang="en-US" sz="1000" dirty="0"/>
            </a:br>
            <a:r>
              <a:rPr lang="pt-BR" sz="1000" i="1" dirty="0">
                <a:solidFill>
                  <a:schemeClr val="accent6">
                    <a:lumMod val="40000"/>
                    <a:lumOff val="60000"/>
                  </a:schemeClr>
                </a:solidFill>
              </a:rPr>
              <a:t>Refresh</a:t>
            </a:r>
            <a:r>
              <a:rPr lang="pt-BR" sz="1000" dirty="0">
                <a:solidFill>
                  <a:schemeClr val="accent6">
                    <a:lumMod val="40000"/>
                    <a:lumOff val="60000"/>
                  </a:schemeClr>
                </a:solidFill>
              </a:rPr>
              <a:t>(</a:t>
            </a:r>
            <a:r>
              <a:rPr lang="pt-BR" sz="1000" dirty="0"/>
              <a:t>[@'Liberalção de Caminhões Classificados']</a:t>
            </a:r>
            <a:r>
              <a:rPr lang="pt-BR" sz="1000" dirty="0">
                <a:solidFill>
                  <a:schemeClr val="accent6">
                    <a:lumMod val="40000"/>
                    <a:lumOff val="60000"/>
                  </a:schemeClr>
                </a:solidFill>
              </a:rPr>
              <a:t>)</a:t>
            </a:r>
            <a:br>
              <a:rPr lang="en-US" sz="900" dirty="0"/>
            </a:br>
            <a:br>
              <a:rPr lang="en-US" sz="900" dirty="0"/>
            </a:br>
            <a:br>
              <a:rPr lang="en-US" sz="900" dirty="0"/>
            </a:br>
            <a:endParaRPr lang="en-US" sz="900" dirty="0"/>
          </a:p>
        </p:txBody>
      </p:sp>
      <p:pic>
        <p:nvPicPr>
          <p:cNvPr id="6" name="Gráfico 5" descr="Início com preenchimento sólido">
            <a:hlinkClick r:id="rId4" action="ppaction://hlinksldjump"/>
            <a:extLst>
              <a:ext uri="{FF2B5EF4-FFF2-40B4-BE49-F238E27FC236}">
                <a16:creationId xmlns:a16="http://schemas.microsoft.com/office/drawing/2014/main" id="{95FA4878-653B-4B8C-96F5-AD497DC640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2064286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580550" y="804800"/>
            <a:ext cx="6519225" cy="529491"/>
          </a:xfrm>
          <a:prstGeom prst="rect">
            <a:avLst/>
          </a:prstGeom>
        </p:spPr>
        <p:txBody>
          <a:bodyPr spcFirstLastPara="1" wrap="square" lIns="0" tIns="0" rIns="0" bIns="0" anchor="b" anchorCtr="0">
            <a:noAutofit/>
          </a:bodyPr>
          <a:lstStyle/>
          <a:p>
            <a:r>
              <a:rPr lang="pt-BR" sz="2800" dirty="0"/>
              <a:t>Sintaxes: Função </a:t>
            </a:r>
            <a:r>
              <a:rPr lang="en" sz="2800" dirty="0"/>
              <a:t>Set()</a:t>
            </a:r>
            <a:endParaRPr lang="en-US" sz="2800" dirty="0"/>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679" name="Google Shape;679;p48"/>
          <p:cNvPicPr preferRelativeResize="0"/>
          <p:nvPr/>
        </p:nvPicPr>
        <p:blipFill>
          <a:blip r:embed="rId3">
            <a:alphaModFix/>
          </a:blip>
          <a:stretch>
            <a:fillRect/>
          </a:stretch>
        </p:blipFill>
        <p:spPr>
          <a:xfrm>
            <a:off x="7201911" y="76736"/>
            <a:ext cx="1217100" cy="1387025"/>
          </a:xfrm>
          <a:prstGeom prst="rect">
            <a:avLst/>
          </a:prstGeom>
          <a:noFill/>
          <a:ln>
            <a:noFill/>
          </a:ln>
        </p:spPr>
      </p:pic>
      <p:sp>
        <p:nvSpPr>
          <p:cNvPr id="3" name="Google Shape;698;p49">
            <a:extLst>
              <a:ext uri="{FF2B5EF4-FFF2-40B4-BE49-F238E27FC236}">
                <a16:creationId xmlns:a16="http://schemas.microsoft.com/office/drawing/2014/main" id="{FFAA3DC6-A160-C21E-126F-EB8A77F1E9F8}"/>
              </a:ext>
            </a:extLst>
          </p:cNvPr>
          <p:cNvSpPr txBox="1">
            <a:spLocks/>
          </p:cNvSpPr>
          <p:nvPr/>
        </p:nvSpPr>
        <p:spPr>
          <a:xfrm>
            <a:off x="1056669" y="1648386"/>
            <a:ext cx="3196977" cy="265943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nSpc>
                <a:spcPct val="114999"/>
              </a:lnSpc>
              <a:buNone/>
            </a:pPr>
            <a:r>
              <a:rPr lang="en-US" sz="1200" b="1" dirty="0"/>
              <a:t>Estrutura da Função:</a:t>
            </a:r>
            <a:br>
              <a:rPr lang="en-US" sz="1000" dirty="0"/>
            </a:br>
            <a:r>
              <a:rPr lang="en-US" sz="1000" i="1" dirty="0"/>
              <a:t>Set(</a:t>
            </a:r>
            <a:r>
              <a:rPr lang="en-US" sz="1000" dirty="0" err="1"/>
              <a:t>Variável</a:t>
            </a:r>
            <a:r>
              <a:rPr lang="en-US" sz="1000" dirty="0"/>
              <a:t>: Valor)</a:t>
            </a:r>
            <a:endParaRPr lang="en-US" dirty="0"/>
          </a:p>
          <a:p>
            <a:pPr indent="-285750">
              <a:buSzPts val="900"/>
            </a:pPr>
            <a:endParaRPr lang="en-US" sz="1000" dirty="0"/>
          </a:p>
          <a:p>
            <a:pPr marL="0" indent="0">
              <a:lnSpc>
                <a:spcPct val="90000"/>
              </a:lnSpc>
              <a:spcBef>
                <a:spcPts val="1000"/>
              </a:spcBef>
              <a:buNone/>
            </a:pPr>
            <a:r>
              <a:rPr lang="en-US" sz="1200" b="1" dirty="0" err="1"/>
              <a:t>Exemplo</a:t>
            </a:r>
            <a:r>
              <a:rPr lang="en-US" sz="1200" b="1" dirty="0"/>
              <a:t> </a:t>
            </a:r>
            <a:r>
              <a:rPr lang="en-US" sz="1200" b="1" dirty="0" err="1"/>
              <a:t>Prático</a:t>
            </a:r>
            <a:r>
              <a:rPr lang="en-US" sz="1200" b="1" dirty="0"/>
              <a:t>:</a:t>
            </a:r>
            <a:br>
              <a:rPr lang="en-US" sz="1000" dirty="0"/>
            </a:br>
            <a:r>
              <a:rPr lang="pt-BR" sz="1000" i="1" dirty="0">
                <a:solidFill>
                  <a:schemeClr val="accent6">
                    <a:lumMod val="40000"/>
                    <a:lumOff val="60000"/>
                  </a:schemeClr>
                </a:solidFill>
              </a:rPr>
              <a:t>Set</a:t>
            </a:r>
            <a:r>
              <a:rPr lang="pt-BR" sz="1000" dirty="0">
                <a:solidFill>
                  <a:schemeClr val="accent6">
                    <a:lumMod val="40000"/>
                    <a:lumOff val="60000"/>
                  </a:schemeClr>
                </a:solidFill>
              </a:rPr>
              <a:t>(</a:t>
            </a:r>
            <a:r>
              <a:rPr lang="pt-BR" sz="1000" dirty="0"/>
              <a:t>var1</a:t>
            </a:r>
            <a:r>
              <a:rPr lang="pt-BR" sz="1000" dirty="0">
                <a:solidFill>
                  <a:srgbClr val="FFFFFF"/>
                </a:solidFill>
              </a:rPr>
              <a:t>: 10</a:t>
            </a:r>
            <a:r>
              <a:rPr lang="pt-BR" sz="1000" dirty="0">
                <a:solidFill>
                  <a:schemeClr val="accent6">
                    <a:lumMod val="40000"/>
                    <a:lumOff val="60000"/>
                  </a:schemeClr>
                </a:solidFill>
              </a:rPr>
              <a:t>) //(Seta a variável "var1" com o valor 10)</a:t>
            </a:r>
            <a:br>
              <a:rPr lang="en-US" sz="900" dirty="0"/>
            </a:br>
            <a:br>
              <a:rPr lang="en-US" sz="900" dirty="0"/>
            </a:br>
            <a:br>
              <a:rPr lang="en-US" sz="900" dirty="0"/>
            </a:br>
            <a:endParaRPr lang="en-US" sz="900" dirty="0"/>
          </a:p>
        </p:txBody>
      </p:sp>
      <p:pic>
        <p:nvPicPr>
          <p:cNvPr id="6" name="Gráfico 5" descr="Início com preenchimento sólido">
            <a:hlinkClick r:id="rId4" action="ppaction://hlinksldjump"/>
            <a:extLst>
              <a:ext uri="{FF2B5EF4-FFF2-40B4-BE49-F238E27FC236}">
                <a16:creationId xmlns:a16="http://schemas.microsoft.com/office/drawing/2014/main" id="{637DB45D-A32C-4FB2-99CF-5E2A1E8A0D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599635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2995401" y="411918"/>
            <a:ext cx="3153197" cy="491496"/>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Tipos de Inputs</a:t>
            </a:r>
            <a:endParaRPr/>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4" name="Group 3">
            <a:extLst>
              <a:ext uri="{FF2B5EF4-FFF2-40B4-BE49-F238E27FC236}">
                <a16:creationId xmlns:a16="http://schemas.microsoft.com/office/drawing/2014/main" id="{32749B5D-51C9-29A7-33BB-CC60166211DF}"/>
              </a:ext>
            </a:extLst>
          </p:cNvPr>
          <p:cNvGrpSpPr/>
          <p:nvPr/>
        </p:nvGrpSpPr>
        <p:grpSpPr>
          <a:xfrm>
            <a:off x="6571437" y="1575131"/>
            <a:ext cx="2427494" cy="2230515"/>
            <a:chOff x="6639808" y="1340910"/>
            <a:chExt cx="2706254" cy="2458662"/>
          </a:xfrm>
        </p:grpSpPr>
        <p:grpSp>
          <p:nvGrpSpPr>
            <p:cNvPr id="32" name="Agrupar 31">
              <a:extLst>
                <a:ext uri="{FF2B5EF4-FFF2-40B4-BE49-F238E27FC236}">
                  <a16:creationId xmlns:a16="http://schemas.microsoft.com/office/drawing/2014/main" id="{F77D0481-23A1-4D78-8501-73B76D1DD5A2}"/>
                </a:ext>
              </a:extLst>
            </p:cNvPr>
            <p:cNvGrpSpPr/>
            <p:nvPr/>
          </p:nvGrpSpPr>
          <p:grpSpPr>
            <a:xfrm>
              <a:off x="6639808" y="3485019"/>
              <a:ext cx="2706254" cy="314553"/>
              <a:chOff x="6353480" y="3437986"/>
              <a:chExt cx="2706254" cy="314553"/>
            </a:xfrm>
          </p:grpSpPr>
          <p:pic>
            <p:nvPicPr>
              <p:cNvPr id="25" name="Imagem 24" descr="Texto&#10;&#10;Descrição gerada automaticamente">
                <a:extLst>
                  <a:ext uri="{FF2B5EF4-FFF2-40B4-BE49-F238E27FC236}">
                    <a16:creationId xmlns:a16="http://schemas.microsoft.com/office/drawing/2014/main" id="{C06436EF-F0DD-48AD-A355-DB79D3D592BC}"/>
                  </a:ext>
                </a:extLst>
              </p:cNvPr>
              <p:cNvPicPr>
                <a:picLocks noChangeAspect="1"/>
              </p:cNvPicPr>
              <p:nvPr/>
            </p:nvPicPr>
            <p:blipFill>
              <a:blip r:embed="rId3"/>
              <a:stretch>
                <a:fillRect/>
              </a:stretch>
            </p:blipFill>
            <p:spPr>
              <a:xfrm>
                <a:off x="6353480" y="3437986"/>
                <a:ext cx="304800" cy="304800"/>
              </a:xfrm>
              <a:prstGeom prst="rect">
                <a:avLst/>
              </a:prstGeom>
            </p:spPr>
          </p:pic>
          <p:sp>
            <p:nvSpPr>
              <p:cNvPr id="26" name="CaixaDeTexto 25">
                <a:extLst>
                  <a:ext uri="{FF2B5EF4-FFF2-40B4-BE49-F238E27FC236}">
                    <a16:creationId xmlns:a16="http://schemas.microsoft.com/office/drawing/2014/main" id="{4E35BBA1-E94F-4919-985F-5B21715CC7F6}"/>
                  </a:ext>
                </a:extLst>
              </p:cNvPr>
              <p:cNvSpPr txBox="1"/>
              <p:nvPr/>
            </p:nvSpPr>
            <p:spPr>
              <a:xfrm>
                <a:off x="6658280" y="3444762"/>
                <a:ext cx="2401454" cy="307777"/>
              </a:xfrm>
              <a:prstGeom prst="rect">
                <a:avLst/>
              </a:prstGeom>
              <a:noFill/>
            </p:spPr>
            <p:txBody>
              <a:bodyPr wrap="square" rtlCol="0">
                <a:spAutoFit/>
              </a:bodyPr>
              <a:lstStyle/>
              <a:p>
                <a:pPr>
                  <a:buClr>
                    <a:schemeClr val="bg1"/>
                  </a:buClr>
                </a:pPr>
                <a:r>
                  <a:rPr lang="pt-BR" dirty="0">
                    <a:solidFill>
                      <a:schemeClr val="bg1"/>
                    </a:solidFill>
                  </a:rPr>
                  <a:t>Display e Edit Form</a:t>
                </a:r>
              </a:p>
            </p:txBody>
          </p:sp>
        </p:grpSp>
        <p:grpSp>
          <p:nvGrpSpPr>
            <p:cNvPr id="703" name="Agrupar 702">
              <a:extLst>
                <a:ext uri="{FF2B5EF4-FFF2-40B4-BE49-F238E27FC236}">
                  <a16:creationId xmlns:a16="http://schemas.microsoft.com/office/drawing/2014/main" id="{FCCA1799-8F84-4EF6-849E-20841678241B}"/>
                </a:ext>
              </a:extLst>
            </p:cNvPr>
            <p:cNvGrpSpPr/>
            <p:nvPr/>
          </p:nvGrpSpPr>
          <p:grpSpPr>
            <a:xfrm>
              <a:off x="6639808" y="2387869"/>
              <a:ext cx="1948873" cy="317530"/>
              <a:chOff x="6353480" y="2340836"/>
              <a:chExt cx="1948873" cy="317530"/>
            </a:xfrm>
          </p:grpSpPr>
          <p:sp>
            <p:nvSpPr>
              <p:cNvPr id="51" name="CaixaDeTexto 50">
                <a:extLst>
                  <a:ext uri="{FF2B5EF4-FFF2-40B4-BE49-F238E27FC236}">
                    <a16:creationId xmlns:a16="http://schemas.microsoft.com/office/drawing/2014/main" id="{9309F819-63FA-4A04-8B06-56EB41E79751}"/>
                  </a:ext>
                </a:extLst>
              </p:cNvPr>
              <p:cNvSpPr txBox="1"/>
              <p:nvPr/>
            </p:nvSpPr>
            <p:spPr>
              <a:xfrm>
                <a:off x="6658280" y="2350589"/>
                <a:ext cx="1644073" cy="307777"/>
              </a:xfrm>
              <a:prstGeom prst="rect">
                <a:avLst/>
              </a:prstGeom>
              <a:noFill/>
            </p:spPr>
            <p:txBody>
              <a:bodyPr wrap="square" rtlCol="0">
                <a:spAutoFit/>
              </a:bodyPr>
              <a:lstStyle/>
              <a:p>
                <a:pPr>
                  <a:buClr>
                    <a:schemeClr val="bg1"/>
                  </a:buClr>
                </a:pPr>
                <a:r>
                  <a:rPr lang="pt-BR">
                    <a:solidFill>
                      <a:schemeClr val="bg1"/>
                    </a:solidFill>
                  </a:rPr>
                  <a:t>Timer</a:t>
                </a:r>
              </a:p>
            </p:txBody>
          </p:sp>
          <p:pic>
            <p:nvPicPr>
              <p:cNvPr id="28" name="Imagem 27">
                <a:extLst>
                  <a:ext uri="{FF2B5EF4-FFF2-40B4-BE49-F238E27FC236}">
                    <a16:creationId xmlns:a16="http://schemas.microsoft.com/office/drawing/2014/main" id="{45C17FC6-22C3-489D-993D-EF7798C1CD9E}"/>
                  </a:ext>
                </a:extLst>
              </p:cNvPr>
              <p:cNvPicPr>
                <a:picLocks noChangeAspect="1"/>
              </p:cNvPicPr>
              <p:nvPr/>
            </p:nvPicPr>
            <p:blipFill>
              <a:blip r:embed="rId4"/>
              <a:stretch>
                <a:fillRect/>
              </a:stretch>
            </p:blipFill>
            <p:spPr>
              <a:xfrm>
                <a:off x="6353480" y="2340836"/>
                <a:ext cx="304800" cy="304800"/>
              </a:xfrm>
              <a:prstGeom prst="rect">
                <a:avLst/>
              </a:prstGeom>
            </p:spPr>
          </p:pic>
        </p:grpSp>
        <p:grpSp>
          <p:nvGrpSpPr>
            <p:cNvPr id="702" name="Agrupar 701">
              <a:extLst>
                <a:ext uri="{FF2B5EF4-FFF2-40B4-BE49-F238E27FC236}">
                  <a16:creationId xmlns:a16="http://schemas.microsoft.com/office/drawing/2014/main" id="{5B0074CB-E8DD-43E7-8A36-0D07AE131998}"/>
                </a:ext>
              </a:extLst>
            </p:cNvPr>
            <p:cNvGrpSpPr/>
            <p:nvPr/>
          </p:nvGrpSpPr>
          <p:grpSpPr>
            <a:xfrm>
              <a:off x="6639808" y="1340910"/>
              <a:ext cx="1948875" cy="396739"/>
              <a:chOff x="6353480" y="1284641"/>
              <a:chExt cx="1948875" cy="396739"/>
            </a:xfrm>
          </p:grpSpPr>
          <p:sp>
            <p:nvSpPr>
              <p:cNvPr id="48" name="CaixaDeTexto 47">
                <a:extLst>
                  <a:ext uri="{FF2B5EF4-FFF2-40B4-BE49-F238E27FC236}">
                    <a16:creationId xmlns:a16="http://schemas.microsoft.com/office/drawing/2014/main" id="{E0D60BBC-CA73-4A36-851E-529F02E8BCCE}"/>
                  </a:ext>
                </a:extLst>
              </p:cNvPr>
              <p:cNvSpPr txBox="1"/>
              <p:nvPr/>
            </p:nvSpPr>
            <p:spPr>
              <a:xfrm>
                <a:off x="6658282" y="1373603"/>
                <a:ext cx="1644073" cy="307777"/>
              </a:xfrm>
              <a:prstGeom prst="rect">
                <a:avLst/>
              </a:prstGeom>
              <a:noFill/>
            </p:spPr>
            <p:txBody>
              <a:bodyPr wrap="square" rtlCol="0">
                <a:spAutoFit/>
              </a:bodyPr>
              <a:lstStyle/>
              <a:p>
                <a:pPr>
                  <a:buClr>
                    <a:schemeClr val="bg1"/>
                  </a:buClr>
                </a:pPr>
                <a:r>
                  <a:rPr lang="pt-BR">
                    <a:solidFill>
                      <a:schemeClr val="bg1"/>
                    </a:solidFill>
                  </a:rPr>
                  <a:t>Pen Input</a:t>
                </a:r>
              </a:p>
            </p:txBody>
          </p:sp>
          <p:pic>
            <p:nvPicPr>
              <p:cNvPr id="30" name="Imagem 29">
                <a:extLst>
                  <a:ext uri="{FF2B5EF4-FFF2-40B4-BE49-F238E27FC236}">
                    <a16:creationId xmlns:a16="http://schemas.microsoft.com/office/drawing/2014/main" id="{2E97716E-99BC-4BBD-9DBD-E696DAE8FD8C}"/>
                  </a:ext>
                </a:extLst>
              </p:cNvPr>
              <p:cNvPicPr>
                <a:picLocks noChangeAspect="1"/>
              </p:cNvPicPr>
              <p:nvPr/>
            </p:nvPicPr>
            <p:blipFill>
              <a:blip r:embed="rId5"/>
              <a:stretch>
                <a:fillRect/>
              </a:stretch>
            </p:blipFill>
            <p:spPr>
              <a:xfrm>
                <a:off x="6353480" y="1284641"/>
                <a:ext cx="304800" cy="304800"/>
              </a:xfrm>
              <a:prstGeom prst="rect">
                <a:avLst/>
              </a:prstGeom>
            </p:spPr>
          </p:pic>
        </p:grpSp>
      </p:grpSp>
      <p:grpSp>
        <p:nvGrpSpPr>
          <p:cNvPr id="2" name="Group 1">
            <a:extLst>
              <a:ext uri="{FF2B5EF4-FFF2-40B4-BE49-F238E27FC236}">
                <a16:creationId xmlns:a16="http://schemas.microsoft.com/office/drawing/2014/main" id="{421D9DDD-7F01-41FD-9CE1-076290DE4CCE}"/>
              </a:ext>
            </a:extLst>
          </p:cNvPr>
          <p:cNvGrpSpPr/>
          <p:nvPr/>
        </p:nvGrpSpPr>
        <p:grpSpPr>
          <a:xfrm>
            <a:off x="3842957" y="1595350"/>
            <a:ext cx="1749810" cy="2159843"/>
            <a:chOff x="3656910" y="1436556"/>
            <a:chExt cx="1950748" cy="2380761"/>
          </a:xfrm>
        </p:grpSpPr>
        <p:grpSp>
          <p:nvGrpSpPr>
            <p:cNvPr id="701" name="Agrupar 700">
              <a:extLst>
                <a:ext uri="{FF2B5EF4-FFF2-40B4-BE49-F238E27FC236}">
                  <a16:creationId xmlns:a16="http://schemas.microsoft.com/office/drawing/2014/main" id="{1F467FC0-9E84-4CCE-A02E-F4ED86A353C2}"/>
                </a:ext>
              </a:extLst>
            </p:cNvPr>
            <p:cNvGrpSpPr/>
            <p:nvPr/>
          </p:nvGrpSpPr>
          <p:grpSpPr>
            <a:xfrm>
              <a:off x="3658783" y="1436556"/>
              <a:ext cx="1948875" cy="309266"/>
              <a:chOff x="3445161" y="1375091"/>
              <a:chExt cx="1948875" cy="309266"/>
            </a:xfrm>
          </p:grpSpPr>
          <p:sp>
            <p:nvSpPr>
              <p:cNvPr id="47" name="CaixaDeTexto 46">
                <a:extLst>
                  <a:ext uri="{FF2B5EF4-FFF2-40B4-BE49-F238E27FC236}">
                    <a16:creationId xmlns:a16="http://schemas.microsoft.com/office/drawing/2014/main" id="{491356C6-F0F3-4646-84CE-81DF00042A44}"/>
                  </a:ext>
                </a:extLst>
              </p:cNvPr>
              <p:cNvSpPr txBox="1"/>
              <p:nvPr/>
            </p:nvSpPr>
            <p:spPr>
              <a:xfrm>
                <a:off x="3749963" y="1376580"/>
                <a:ext cx="1644073" cy="307777"/>
              </a:xfrm>
              <a:prstGeom prst="rect">
                <a:avLst/>
              </a:prstGeom>
              <a:noFill/>
            </p:spPr>
            <p:txBody>
              <a:bodyPr wrap="square" rtlCol="0">
                <a:spAutoFit/>
              </a:bodyPr>
              <a:lstStyle/>
              <a:p>
                <a:pPr>
                  <a:buClr>
                    <a:schemeClr val="bg1"/>
                  </a:buClr>
                </a:pPr>
                <a:r>
                  <a:rPr lang="pt-BR" dirty="0">
                    <a:solidFill>
                      <a:schemeClr val="bg1"/>
                    </a:solidFill>
                  </a:rPr>
                  <a:t>Text Input</a:t>
                </a:r>
              </a:p>
            </p:txBody>
          </p:sp>
          <p:pic>
            <p:nvPicPr>
              <p:cNvPr id="672" name="Imagem 671">
                <a:extLst>
                  <a:ext uri="{FF2B5EF4-FFF2-40B4-BE49-F238E27FC236}">
                    <a16:creationId xmlns:a16="http://schemas.microsoft.com/office/drawing/2014/main" id="{22AF21C1-8B9E-4E11-B932-05943CE52CCA}"/>
                  </a:ext>
                </a:extLst>
              </p:cNvPr>
              <p:cNvPicPr>
                <a:picLocks noChangeAspect="1"/>
              </p:cNvPicPr>
              <p:nvPr/>
            </p:nvPicPr>
            <p:blipFill>
              <a:blip r:embed="rId6"/>
              <a:stretch>
                <a:fillRect/>
              </a:stretch>
            </p:blipFill>
            <p:spPr>
              <a:xfrm>
                <a:off x="3445161" y="1375091"/>
                <a:ext cx="304800" cy="304800"/>
              </a:xfrm>
              <a:prstGeom prst="rect">
                <a:avLst/>
              </a:prstGeom>
            </p:spPr>
          </p:pic>
        </p:grpSp>
        <p:grpSp>
          <p:nvGrpSpPr>
            <p:cNvPr id="34" name="Agrupar 33">
              <a:extLst>
                <a:ext uri="{FF2B5EF4-FFF2-40B4-BE49-F238E27FC236}">
                  <a16:creationId xmlns:a16="http://schemas.microsoft.com/office/drawing/2014/main" id="{9C80D5FA-0A51-44B3-B577-D7E5007ADDE0}"/>
                </a:ext>
              </a:extLst>
            </p:cNvPr>
            <p:cNvGrpSpPr/>
            <p:nvPr/>
          </p:nvGrpSpPr>
          <p:grpSpPr>
            <a:xfrm>
              <a:off x="3658783" y="2387869"/>
              <a:ext cx="1948875" cy="334939"/>
              <a:chOff x="3445161" y="2326404"/>
              <a:chExt cx="1948875" cy="334939"/>
            </a:xfrm>
          </p:grpSpPr>
          <p:sp>
            <p:nvSpPr>
              <p:cNvPr id="50" name="CaixaDeTexto 49">
                <a:extLst>
                  <a:ext uri="{FF2B5EF4-FFF2-40B4-BE49-F238E27FC236}">
                    <a16:creationId xmlns:a16="http://schemas.microsoft.com/office/drawing/2014/main" id="{9E056EF4-2001-4016-852C-15809F32C99B}"/>
                  </a:ext>
                </a:extLst>
              </p:cNvPr>
              <p:cNvSpPr txBox="1"/>
              <p:nvPr/>
            </p:nvSpPr>
            <p:spPr>
              <a:xfrm>
                <a:off x="3749963" y="2353566"/>
                <a:ext cx="1644073" cy="307777"/>
              </a:xfrm>
              <a:prstGeom prst="rect">
                <a:avLst/>
              </a:prstGeom>
              <a:noFill/>
            </p:spPr>
            <p:txBody>
              <a:bodyPr wrap="square" rtlCol="0">
                <a:spAutoFit/>
              </a:bodyPr>
              <a:lstStyle/>
              <a:p>
                <a:pPr>
                  <a:buClr>
                    <a:schemeClr val="bg1"/>
                  </a:buClr>
                </a:pPr>
                <a:r>
                  <a:rPr lang="pt-BR">
                    <a:solidFill>
                      <a:schemeClr val="bg1"/>
                    </a:solidFill>
                  </a:rPr>
                  <a:t>Date Picker</a:t>
                </a:r>
              </a:p>
            </p:txBody>
          </p:sp>
          <p:pic>
            <p:nvPicPr>
              <p:cNvPr id="674" name="Imagem 673">
                <a:extLst>
                  <a:ext uri="{FF2B5EF4-FFF2-40B4-BE49-F238E27FC236}">
                    <a16:creationId xmlns:a16="http://schemas.microsoft.com/office/drawing/2014/main" id="{C676EFC4-5F65-4740-960A-3A5F6E6716F4}"/>
                  </a:ext>
                </a:extLst>
              </p:cNvPr>
              <p:cNvPicPr>
                <a:picLocks noChangeAspect="1"/>
              </p:cNvPicPr>
              <p:nvPr/>
            </p:nvPicPr>
            <p:blipFill>
              <a:blip r:embed="rId7"/>
              <a:stretch>
                <a:fillRect/>
              </a:stretch>
            </p:blipFill>
            <p:spPr>
              <a:xfrm>
                <a:off x="3445161" y="2326404"/>
                <a:ext cx="304800" cy="304800"/>
              </a:xfrm>
              <a:prstGeom prst="rect">
                <a:avLst/>
              </a:prstGeom>
            </p:spPr>
          </p:pic>
        </p:grpSp>
        <p:grpSp>
          <p:nvGrpSpPr>
            <p:cNvPr id="33" name="Agrupar 32">
              <a:extLst>
                <a:ext uri="{FF2B5EF4-FFF2-40B4-BE49-F238E27FC236}">
                  <a16:creationId xmlns:a16="http://schemas.microsoft.com/office/drawing/2014/main" id="{42FFE89B-63B5-42A7-9791-61DCD1914129}"/>
                </a:ext>
              </a:extLst>
            </p:cNvPr>
            <p:cNvGrpSpPr/>
            <p:nvPr/>
          </p:nvGrpSpPr>
          <p:grpSpPr>
            <a:xfrm>
              <a:off x="3656910" y="3479401"/>
              <a:ext cx="1950747" cy="337916"/>
              <a:chOff x="3443288" y="3417936"/>
              <a:chExt cx="1950747" cy="337916"/>
            </a:xfrm>
          </p:grpSpPr>
          <p:sp>
            <p:nvSpPr>
              <p:cNvPr id="53" name="CaixaDeTexto 52">
                <a:extLst>
                  <a:ext uri="{FF2B5EF4-FFF2-40B4-BE49-F238E27FC236}">
                    <a16:creationId xmlns:a16="http://schemas.microsoft.com/office/drawing/2014/main" id="{3B4BF9E8-EBBF-4541-8594-DD5D72CD59FA}"/>
                  </a:ext>
                </a:extLst>
              </p:cNvPr>
              <p:cNvSpPr txBox="1"/>
              <p:nvPr/>
            </p:nvSpPr>
            <p:spPr>
              <a:xfrm>
                <a:off x="3749962" y="3448075"/>
                <a:ext cx="1644073" cy="307777"/>
              </a:xfrm>
              <a:prstGeom prst="rect">
                <a:avLst/>
              </a:prstGeom>
              <a:noFill/>
            </p:spPr>
            <p:txBody>
              <a:bodyPr wrap="square" rtlCol="0">
                <a:spAutoFit/>
              </a:bodyPr>
              <a:lstStyle/>
              <a:p>
                <a:pPr>
                  <a:buClr>
                    <a:schemeClr val="bg1"/>
                  </a:buClr>
                </a:pPr>
                <a:r>
                  <a:rPr lang="pt-BR" dirty="0">
                    <a:solidFill>
                      <a:schemeClr val="bg1"/>
                    </a:solidFill>
                  </a:rPr>
                  <a:t>Check Box</a:t>
                </a:r>
              </a:p>
            </p:txBody>
          </p:sp>
          <p:pic>
            <p:nvPicPr>
              <p:cNvPr id="694" name="Imagem 693">
                <a:extLst>
                  <a:ext uri="{FF2B5EF4-FFF2-40B4-BE49-F238E27FC236}">
                    <a16:creationId xmlns:a16="http://schemas.microsoft.com/office/drawing/2014/main" id="{05D97B0E-CC9F-4719-80BD-2DF1240F6F66}"/>
                  </a:ext>
                </a:extLst>
              </p:cNvPr>
              <p:cNvPicPr>
                <a:picLocks noChangeAspect="1"/>
              </p:cNvPicPr>
              <p:nvPr/>
            </p:nvPicPr>
            <p:blipFill>
              <a:blip r:embed="rId8"/>
              <a:stretch>
                <a:fillRect/>
              </a:stretch>
            </p:blipFill>
            <p:spPr>
              <a:xfrm>
                <a:off x="3443288" y="3417936"/>
                <a:ext cx="304800" cy="304800"/>
              </a:xfrm>
              <a:prstGeom prst="rect">
                <a:avLst/>
              </a:prstGeom>
            </p:spPr>
          </p:pic>
        </p:grpSp>
      </p:grpSp>
      <p:grpSp>
        <p:nvGrpSpPr>
          <p:cNvPr id="3" name="Group 2">
            <a:extLst>
              <a:ext uri="{FF2B5EF4-FFF2-40B4-BE49-F238E27FC236}">
                <a16:creationId xmlns:a16="http://schemas.microsoft.com/office/drawing/2014/main" id="{DABF48D6-959B-786F-3A24-48C942BE766A}"/>
              </a:ext>
            </a:extLst>
          </p:cNvPr>
          <p:cNvGrpSpPr/>
          <p:nvPr/>
        </p:nvGrpSpPr>
        <p:grpSpPr>
          <a:xfrm>
            <a:off x="1164391" y="1573340"/>
            <a:ext cx="1795912" cy="2171144"/>
            <a:chOff x="574801" y="1442176"/>
            <a:chExt cx="2002145" cy="2393218"/>
          </a:xfrm>
        </p:grpSpPr>
        <p:grpSp>
          <p:nvGrpSpPr>
            <p:cNvPr id="700" name="Agrupar 699">
              <a:extLst>
                <a:ext uri="{FF2B5EF4-FFF2-40B4-BE49-F238E27FC236}">
                  <a16:creationId xmlns:a16="http://schemas.microsoft.com/office/drawing/2014/main" id="{0D2D699C-8A56-47BB-A340-6AB61071B18C}"/>
                </a:ext>
              </a:extLst>
            </p:cNvPr>
            <p:cNvGrpSpPr/>
            <p:nvPr/>
          </p:nvGrpSpPr>
          <p:grpSpPr>
            <a:xfrm>
              <a:off x="626143" y="1442176"/>
              <a:ext cx="1948875" cy="352123"/>
              <a:chOff x="311365" y="1332233"/>
              <a:chExt cx="1948875" cy="352123"/>
            </a:xfrm>
          </p:grpSpPr>
          <p:sp>
            <p:nvSpPr>
              <p:cNvPr id="46" name="CaixaDeTexto 45">
                <a:extLst>
                  <a:ext uri="{FF2B5EF4-FFF2-40B4-BE49-F238E27FC236}">
                    <a16:creationId xmlns:a16="http://schemas.microsoft.com/office/drawing/2014/main" id="{74039577-B2DF-4439-A061-A63869FAD6D1}"/>
                  </a:ext>
                </a:extLst>
              </p:cNvPr>
              <p:cNvSpPr txBox="1"/>
              <p:nvPr/>
            </p:nvSpPr>
            <p:spPr>
              <a:xfrm>
                <a:off x="616167" y="1376579"/>
                <a:ext cx="1644073" cy="307777"/>
              </a:xfrm>
              <a:prstGeom prst="rect">
                <a:avLst/>
              </a:prstGeom>
              <a:noFill/>
            </p:spPr>
            <p:txBody>
              <a:bodyPr wrap="square" rtlCol="0">
                <a:spAutoFit/>
              </a:bodyPr>
              <a:lstStyle/>
              <a:p>
                <a:pPr>
                  <a:buClr>
                    <a:schemeClr val="bg1"/>
                  </a:buClr>
                </a:pPr>
                <a:r>
                  <a:rPr lang="pt-BR">
                    <a:solidFill>
                      <a:schemeClr val="bg1"/>
                    </a:solidFill>
                  </a:rPr>
                  <a:t>Button</a:t>
                </a:r>
              </a:p>
            </p:txBody>
          </p:sp>
          <p:pic>
            <p:nvPicPr>
              <p:cNvPr id="696" name="Imagem 695">
                <a:extLst>
                  <a:ext uri="{FF2B5EF4-FFF2-40B4-BE49-F238E27FC236}">
                    <a16:creationId xmlns:a16="http://schemas.microsoft.com/office/drawing/2014/main" id="{8C2DED51-6612-4748-B4E4-B2677FD804B1}"/>
                  </a:ext>
                </a:extLst>
              </p:cNvPr>
              <p:cNvPicPr>
                <a:picLocks noChangeAspect="1"/>
              </p:cNvPicPr>
              <p:nvPr/>
            </p:nvPicPr>
            <p:blipFill>
              <a:blip r:embed="rId9"/>
              <a:stretch>
                <a:fillRect/>
              </a:stretch>
            </p:blipFill>
            <p:spPr>
              <a:xfrm>
                <a:off x="311365" y="1332233"/>
                <a:ext cx="304800" cy="304800"/>
              </a:xfrm>
              <a:prstGeom prst="rect">
                <a:avLst/>
              </a:prstGeom>
            </p:spPr>
          </p:pic>
        </p:grpSp>
        <p:grpSp>
          <p:nvGrpSpPr>
            <p:cNvPr id="699" name="Agrupar 698">
              <a:extLst>
                <a:ext uri="{FF2B5EF4-FFF2-40B4-BE49-F238E27FC236}">
                  <a16:creationId xmlns:a16="http://schemas.microsoft.com/office/drawing/2014/main" id="{1B24B917-FA08-455F-8E60-AD61AEC7A3FD}"/>
                </a:ext>
              </a:extLst>
            </p:cNvPr>
            <p:cNvGrpSpPr/>
            <p:nvPr/>
          </p:nvGrpSpPr>
          <p:grpSpPr>
            <a:xfrm>
              <a:off x="626143" y="2446100"/>
              <a:ext cx="1950803" cy="325187"/>
              <a:chOff x="311365" y="2336157"/>
              <a:chExt cx="1950803" cy="325187"/>
            </a:xfrm>
          </p:grpSpPr>
          <p:sp>
            <p:nvSpPr>
              <p:cNvPr id="49" name="CaixaDeTexto 48">
                <a:extLst>
                  <a:ext uri="{FF2B5EF4-FFF2-40B4-BE49-F238E27FC236}">
                    <a16:creationId xmlns:a16="http://schemas.microsoft.com/office/drawing/2014/main" id="{60286A77-BFB8-4616-8B96-61E422343E6D}"/>
                  </a:ext>
                </a:extLst>
              </p:cNvPr>
              <p:cNvSpPr txBox="1"/>
              <p:nvPr/>
            </p:nvSpPr>
            <p:spPr>
              <a:xfrm>
                <a:off x="618095" y="2353567"/>
                <a:ext cx="1644073" cy="307777"/>
              </a:xfrm>
              <a:prstGeom prst="rect">
                <a:avLst/>
              </a:prstGeom>
              <a:noFill/>
            </p:spPr>
            <p:txBody>
              <a:bodyPr wrap="square" rtlCol="0">
                <a:spAutoFit/>
              </a:bodyPr>
              <a:lstStyle/>
              <a:p>
                <a:pPr>
                  <a:buClr>
                    <a:schemeClr val="bg1"/>
                  </a:buClr>
                </a:pPr>
                <a:r>
                  <a:rPr lang="pt-BR">
                    <a:solidFill>
                      <a:schemeClr val="bg1"/>
                    </a:solidFill>
                  </a:rPr>
                  <a:t>Drop Down</a:t>
                </a:r>
              </a:p>
            </p:txBody>
          </p:sp>
          <p:pic>
            <p:nvPicPr>
              <p:cNvPr id="698" name="Imagem 697">
                <a:extLst>
                  <a:ext uri="{FF2B5EF4-FFF2-40B4-BE49-F238E27FC236}">
                    <a16:creationId xmlns:a16="http://schemas.microsoft.com/office/drawing/2014/main" id="{586E931B-6E5F-4B23-AE55-DBBAFCB94467}"/>
                  </a:ext>
                </a:extLst>
              </p:cNvPr>
              <p:cNvPicPr>
                <a:picLocks noChangeAspect="1"/>
              </p:cNvPicPr>
              <p:nvPr/>
            </p:nvPicPr>
            <p:blipFill>
              <a:blip r:embed="rId10"/>
              <a:stretch>
                <a:fillRect/>
              </a:stretch>
            </p:blipFill>
            <p:spPr>
              <a:xfrm>
                <a:off x="311365" y="2336157"/>
                <a:ext cx="304800" cy="304800"/>
              </a:xfrm>
              <a:prstGeom prst="rect">
                <a:avLst/>
              </a:prstGeom>
            </p:spPr>
          </p:pic>
        </p:grpSp>
        <p:grpSp>
          <p:nvGrpSpPr>
            <p:cNvPr id="41" name="Agrupar 40">
              <a:extLst>
                <a:ext uri="{FF2B5EF4-FFF2-40B4-BE49-F238E27FC236}">
                  <a16:creationId xmlns:a16="http://schemas.microsoft.com/office/drawing/2014/main" id="{505FD899-1CFD-4789-B19F-E709ADFEDA46}"/>
                </a:ext>
              </a:extLst>
            </p:cNvPr>
            <p:cNvGrpSpPr/>
            <p:nvPr/>
          </p:nvGrpSpPr>
          <p:grpSpPr>
            <a:xfrm>
              <a:off x="574801" y="3427911"/>
              <a:ext cx="2000217" cy="407483"/>
              <a:chOff x="260023" y="3317968"/>
              <a:chExt cx="2000217" cy="407483"/>
            </a:xfrm>
          </p:grpSpPr>
          <p:sp>
            <p:nvSpPr>
              <p:cNvPr id="52" name="CaixaDeTexto 51">
                <a:extLst>
                  <a:ext uri="{FF2B5EF4-FFF2-40B4-BE49-F238E27FC236}">
                    <a16:creationId xmlns:a16="http://schemas.microsoft.com/office/drawing/2014/main" id="{8B5CE2E8-136C-4A8F-B844-0D8D18A3F2B1}"/>
                  </a:ext>
                </a:extLst>
              </p:cNvPr>
              <p:cNvSpPr txBox="1"/>
              <p:nvPr/>
            </p:nvSpPr>
            <p:spPr>
              <a:xfrm>
                <a:off x="616167" y="3380048"/>
                <a:ext cx="1644073" cy="307777"/>
              </a:xfrm>
              <a:prstGeom prst="rect">
                <a:avLst/>
              </a:prstGeom>
              <a:noFill/>
            </p:spPr>
            <p:txBody>
              <a:bodyPr wrap="square" rtlCol="0">
                <a:spAutoFit/>
              </a:bodyPr>
              <a:lstStyle/>
              <a:p>
                <a:pPr>
                  <a:buClr>
                    <a:schemeClr val="bg1"/>
                  </a:buClr>
                </a:pPr>
                <a:r>
                  <a:rPr lang="pt-BR">
                    <a:solidFill>
                      <a:schemeClr val="bg1"/>
                    </a:solidFill>
                  </a:rPr>
                  <a:t>Radio</a:t>
                </a:r>
              </a:p>
            </p:txBody>
          </p:sp>
          <p:pic>
            <p:nvPicPr>
              <p:cNvPr id="40" name="Gráfico 39" descr="Selo Tick1 com preenchimento sólido">
                <a:extLst>
                  <a:ext uri="{FF2B5EF4-FFF2-40B4-BE49-F238E27FC236}">
                    <a16:creationId xmlns:a16="http://schemas.microsoft.com/office/drawing/2014/main" id="{E87E5398-9E9B-4162-BDF3-37AD56FFE87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0023" y="3317968"/>
                <a:ext cx="407483" cy="407483"/>
              </a:xfrm>
              <a:prstGeom prst="rect">
                <a:avLst/>
              </a:prstGeom>
            </p:spPr>
          </p:pic>
        </p:grpSp>
      </p:grpSp>
      <p:pic>
        <p:nvPicPr>
          <p:cNvPr id="35" name="Gráfico 34" descr="Início com preenchimento sólido">
            <a:hlinkClick r:id="rId13" action="ppaction://hlinksldjump"/>
            <a:extLst>
              <a:ext uri="{FF2B5EF4-FFF2-40B4-BE49-F238E27FC236}">
                <a16:creationId xmlns:a16="http://schemas.microsoft.com/office/drawing/2014/main" id="{BEE62862-8318-4741-8EA2-7915BD622D5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3614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580550" y="804800"/>
            <a:ext cx="6519225" cy="529491"/>
          </a:xfrm>
          <a:prstGeom prst="rect">
            <a:avLst/>
          </a:prstGeom>
        </p:spPr>
        <p:txBody>
          <a:bodyPr spcFirstLastPara="1" wrap="square" lIns="0" tIns="0" rIns="0" bIns="0" anchor="b" anchorCtr="0">
            <a:noAutofit/>
          </a:bodyPr>
          <a:lstStyle/>
          <a:p>
            <a:r>
              <a:rPr lang="pt-BR" sz="2800" dirty="0"/>
              <a:t>Sintaxes: Função Reset</a:t>
            </a:r>
            <a:r>
              <a:rPr lang="en" sz="2800" dirty="0"/>
              <a:t>()</a:t>
            </a:r>
            <a:endParaRPr lang="en-US" sz="2800" dirty="0"/>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679" name="Google Shape;679;p48"/>
          <p:cNvPicPr preferRelativeResize="0"/>
          <p:nvPr/>
        </p:nvPicPr>
        <p:blipFill>
          <a:blip r:embed="rId3">
            <a:alphaModFix/>
          </a:blip>
          <a:stretch>
            <a:fillRect/>
          </a:stretch>
        </p:blipFill>
        <p:spPr>
          <a:xfrm>
            <a:off x="7201911" y="76736"/>
            <a:ext cx="1217100" cy="1387025"/>
          </a:xfrm>
          <a:prstGeom prst="rect">
            <a:avLst/>
          </a:prstGeom>
          <a:noFill/>
          <a:ln>
            <a:noFill/>
          </a:ln>
        </p:spPr>
      </p:pic>
      <p:sp>
        <p:nvSpPr>
          <p:cNvPr id="3" name="Google Shape;698;p49">
            <a:extLst>
              <a:ext uri="{FF2B5EF4-FFF2-40B4-BE49-F238E27FC236}">
                <a16:creationId xmlns:a16="http://schemas.microsoft.com/office/drawing/2014/main" id="{FFAA3DC6-A160-C21E-126F-EB8A77F1E9F8}"/>
              </a:ext>
            </a:extLst>
          </p:cNvPr>
          <p:cNvSpPr txBox="1">
            <a:spLocks/>
          </p:cNvSpPr>
          <p:nvPr/>
        </p:nvSpPr>
        <p:spPr>
          <a:xfrm>
            <a:off x="1056669" y="1648386"/>
            <a:ext cx="8164630" cy="265943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nSpc>
                <a:spcPct val="114999"/>
              </a:lnSpc>
              <a:buNone/>
            </a:pPr>
            <a:r>
              <a:rPr lang="en-US" sz="1200" b="1" dirty="0"/>
              <a:t>Estrutura da Função:</a:t>
            </a:r>
            <a:br>
              <a:rPr lang="en-US" sz="1000" dirty="0"/>
            </a:br>
            <a:r>
              <a:rPr lang="en-US" sz="1000" i="1" dirty="0"/>
              <a:t>Reset([</a:t>
            </a:r>
            <a:r>
              <a:rPr lang="en-US" sz="1000" dirty="0"/>
              <a:t>Item a ser </a:t>
            </a:r>
            <a:r>
              <a:rPr lang="en-US" sz="1000" dirty="0" err="1"/>
              <a:t>resetado</a:t>
            </a:r>
            <a:r>
              <a:rPr lang="en-US" sz="1000" dirty="0"/>
              <a:t>])</a:t>
            </a:r>
            <a:endParaRPr lang="en-US" dirty="0"/>
          </a:p>
          <a:p>
            <a:pPr indent="-285750">
              <a:buSzPts val="900"/>
            </a:pPr>
            <a:endParaRPr lang="en-US" sz="1000" dirty="0"/>
          </a:p>
          <a:p>
            <a:pPr marL="0" indent="0">
              <a:lnSpc>
                <a:spcPct val="90000"/>
              </a:lnSpc>
              <a:spcBef>
                <a:spcPts val="1000"/>
              </a:spcBef>
              <a:buNone/>
            </a:pPr>
            <a:r>
              <a:rPr lang="en-US" sz="1200" b="1" dirty="0" err="1"/>
              <a:t>Exemplo</a:t>
            </a:r>
            <a:r>
              <a:rPr lang="en-US" sz="1200" b="1" dirty="0"/>
              <a:t> </a:t>
            </a:r>
            <a:r>
              <a:rPr lang="en-US" sz="1200" b="1" dirty="0" err="1"/>
              <a:t>Prático</a:t>
            </a:r>
            <a:r>
              <a:rPr lang="en-US" sz="1200" b="1" dirty="0"/>
              <a:t>:</a:t>
            </a:r>
            <a:br>
              <a:rPr lang="en-US" sz="1000" dirty="0"/>
            </a:br>
            <a:r>
              <a:rPr lang="pt-BR" sz="1000" i="1" dirty="0">
                <a:solidFill>
                  <a:schemeClr val="accent6">
                    <a:lumMod val="40000"/>
                    <a:lumOff val="60000"/>
                  </a:schemeClr>
                </a:solidFill>
              </a:rPr>
              <a:t>Reset(</a:t>
            </a:r>
            <a:r>
              <a:rPr lang="pt-BR" sz="1000" i="1" dirty="0">
                <a:solidFill>
                  <a:srgbClr val="FFFFFF"/>
                </a:solidFill>
              </a:rPr>
              <a:t>[@</a:t>
            </a:r>
            <a:r>
              <a:rPr lang="pt-BR" sz="1000" dirty="0">
                <a:solidFill>
                  <a:srgbClr val="FFFFFF"/>
                </a:solidFill>
              </a:rPr>
              <a:t>'Liberação de Caminhões Classificados']</a:t>
            </a:r>
            <a:r>
              <a:rPr lang="pt-BR" sz="1000" dirty="0">
                <a:solidFill>
                  <a:schemeClr val="accent6">
                    <a:lumMod val="40000"/>
                    <a:lumOff val="60000"/>
                  </a:schemeClr>
                </a:solidFill>
              </a:rPr>
              <a:t>) //(Reseta a base de dados 'Liberação de Caminhões Classificados')</a:t>
            </a:r>
            <a:br>
              <a:rPr lang="en-US" sz="900" dirty="0"/>
            </a:br>
            <a:br>
              <a:rPr lang="en-US" sz="900" dirty="0"/>
            </a:br>
            <a:br>
              <a:rPr lang="en-US" sz="900" dirty="0"/>
            </a:br>
            <a:endParaRPr lang="en-US" sz="900" dirty="0"/>
          </a:p>
        </p:txBody>
      </p:sp>
      <p:pic>
        <p:nvPicPr>
          <p:cNvPr id="6" name="Gráfico 5" descr="Início com preenchimento sólido">
            <a:hlinkClick r:id="rId4" action="ppaction://hlinksldjump"/>
            <a:extLst>
              <a:ext uri="{FF2B5EF4-FFF2-40B4-BE49-F238E27FC236}">
                <a16:creationId xmlns:a16="http://schemas.microsoft.com/office/drawing/2014/main" id="{AFE8CD8D-BE5C-4B4D-AEE3-D7EBB144FA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2286225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580550" y="804800"/>
            <a:ext cx="6519225" cy="529491"/>
          </a:xfrm>
          <a:prstGeom prst="rect">
            <a:avLst/>
          </a:prstGeom>
        </p:spPr>
        <p:txBody>
          <a:bodyPr spcFirstLastPara="1" wrap="square" lIns="0" tIns="0" rIns="0" bIns="0" anchor="b" anchorCtr="0">
            <a:noAutofit/>
          </a:bodyPr>
          <a:lstStyle/>
          <a:p>
            <a:r>
              <a:rPr lang="pt-BR" sz="2800" dirty="0"/>
              <a:t>Sintaxes: Função Connection.Connected()</a:t>
            </a:r>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679" name="Google Shape;679;p48"/>
          <p:cNvPicPr preferRelativeResize="0"/>
          <p:nvPr/>
        </p:nvPicPr>
        <p:blipFill>
          <a:blip r:embed="rId3">
            <a:alphaModFix/>
          </a:blip>
          <a:stretch>
            <a:fillRect/>
          </a:stretch>
        </p:blipFill>
        <p:spPr>
          <a:xfrm>
            <a:off x="7201911" y="76736"/>
            <a:ext cx="1217100" cy="1387025"/>
          </a:xfrm>
          <a:prstGeom prst="rect">
            <a:avLst/>
          </a:prstGeom>
          <a:noFill/>
          <a:ln>
            <a:noFill/>
          </a:ln>
        </p:spPr>
      </p:pic>
      <p:sp>
        <p:nvSpPr>
          <p:cNvPr id="3" name="Google Shape;698;p49">
            <a:extLst>
              <a:ext uri="{FF2B5EF4-FFF2-40B4-BE49-F238E27FC236}">
                <a16:creationId xmlns:a16="http://schemas.microsoft.com/office/drawing/2014/main" id="{FFAA3DC6-A160-C21E-126F-EB8A77F1E9F8}"/>
              </a:ext>
            </a:extLst>
          </p:cNvPr>
          <p:cNvSpPr txBox="1">
            <a:spLocks/>
          </p:cNvSpPr>
          <p:nvPr/>
        </p:nvSpPr>
        <p:spPr>
          <a:xfrm>
            <a:off x="756866" y="1713968"/>
            <a:ext cx="7626800" cy="295923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gn="just">
              <a:lnSpc>
                <a:spcPct val="90000"/>
              </a:lnSpc>
              <a:spcBef>
                <a:spcPts val="1000"/>
              </a:spcBef>
              <a:buNone/>
            </a:pPr>
            <a:r>
              <a:rPr lang="pt-BR" sz="1050" dirty="0"/>
              <a:t>              Geralmente utilizada para aplicativos que precisam ser utilizados em modo </a:t>
            </a:r>
            <a:r>
              <a:rPr lang="pt-BR" sz="1050" i="1" dirty="0"/>
              <a:t>Offline, </a:t>
            </a:r>
            <a:r>
              <a:rPr lang="pt-BR" sz="1050" dirty="0"/>
              <a:t>esta função verifica se o dispositivo em que o aplicativo está rodando está conectado em uma rede ou não. A partir dessa informação poderemos escrever funções para tomada de decisão nos casos do aplicativo estar conectado a internet ou não. </a:t>
            </a:r>
          </a:p>
          <a:p>
            <a:pPr marL="0" indent="0">
              <a:lnSpc>
                <a:spcPct val="90000"/>
              </a:lnSpc>
              <a:spcBef>
                <a:spcPts val="1000"/>
              </a:spcBef>
              <a:buNone/>
            </a:pPr>
            <a:endParaRPr lang="pt-BR" sz="1000" dirty="0"/>
          </a:p>
          <a:p>
            <a:pPr marL="171450" indent="-171450">
              <a:lnSpc>
                <a:spcPct val="90000"/>
              </a:lnSpc>
              <a:spcBef>
                <a:spcPts val="1000"/>
              </a:spcBef>
            </a:pPr>
            <a:r>
              <a:rPr lang="pt-BR" sz="1050" dirty="0"/>
              <a:t>Aplicativo de Checklist de máquinas que possibilita os usuários preencherem o formulário </a:t>
            </a:r>
            <a:r>
              <a:rPr lang="pt-BR" sz="1050" i="1" dirty="0"/>
              <a:t>Offline</a:t>
            </a:r>
            <a:r>
              <a:rPr lang="pt-BR" sz="1050" dirty="0"/>
              <a:t> e salvarem na base de dados quando retornarem a uma área com conexão à internet. </a:t>
            </a:r>
          </a:p>
          <a:p>
            <a:pPr marL="171450" indent="-171450">
              <a:lnSpc>
                <a:spcPct val="90000"/>
              </a:lnSpc>
              <a:spcBef>
                <a:spcPts val="1000"/>
              </a:spcBef>
            </a:pPr>
            <a:endParaRPr lang="pt-BR" sz="1050" dirty="0"/>
          </a:p>
          <a:p>
            <a:pPr marL="171450" indent="-171450">
              <a:lnSpc>
                <a:spcPct val="90000"/>
              </a:lnSpc>
              <a:spcBef>
                <a:spcPts val="1000"/>
              </a:spcBef>
            </a:pPr>
            <a:r>
              <a:rPr lang="pt-BR" sz="1050" dirty="0"/>
              <a:t>Aplicativo de Cronoanálise que permite que os usuários façam a medição de tempo de descarga de um caminhão na área (Aplicativo em modo </a:t>
            </a:r>
            <a:r>
              <a:rPr lang="pt-BR" sz="1050" i="1" dirty="0"/>
              <a:t>Offline</a:t>
            </a:r>
            <a:r>
              <a:rPr lang="pt-BR" sz="1050" dirty="0"/>
              <a:t>) e salvem esses dados na base quando retornarem a uma área com conexão à internet. </a:t>
            </a:r>
          </a:p>
          <a:p>
            <a:pPr marL="171450" indent="-171450">
              <a:lnSpc>
                <a:spcPct val="90000"/>
              </a:lnSpc>
              <a:spcBef>
                <a:spcPts val="1000"/>
              </a:spcBef>
            </a:pPr>
            <a:endParaRPr lang="pt-BR" sz="900" dirty="0"/>
          </a:p>
        </p:txBody>
      </p:sp>
      <p:pic>
        <p:nvPicPr>
          <p:cNvPr id="6" name="Gráfico 5" descr="Início com preenchimento sólido">
            <a:hlinkClick r:id="rId4" action="ppaction://hlinksldjump"/>
            <a:extLst>
              <a:ext uri="{FF2B5EF4-FFF2-40B4-BE49-F238E27FC236}">
                <a16:creationId xmlns:a16="http://schemas.microsoft.com/office/drawing/2014/main" id="{ED1FF4FE-4A10-486C-9324-F17CC836D20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2799523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580550" y="804800"/>
            <a:ext cx="6519225" cy="529491"/>
          </a:xfrm>
          <a:prstGeom prst="rect">
            <a:avLst/>
          </a:prstGeom>
        </p:spPr>
        <p:txBody>
          <a:bodyPr spcFirstLastPara="1" wrap="square" lIns="0" tIns="0" rIns="0" bIns="0" anchor="b" anchorCtr="0">
            <a:noAutofit/>
          </a:bodyPr>
          <a:lstStyle/>
          <a:p>
            <a:r>
              <a:rPr lang="pt-BR" sz="2800" dirty="0"/>
              <a:t>Sintaxes: Função Connection.Connected()</a:t>
            </a:r>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679" name="Google Shape;679;p48"/>
          <p:cNvPicPr preferRelativeResize="0"/>
          <p:nvPr/>
        </p:nvPicPr>
        <p:blipFill>
          <a:blip r:embed="rId3">
            <a:alphaModFix/>
          </a:blip>
          <a:stretch>
            <a:fillRect/>
          </a:stretch>
        </p:blipFill>
        <p:spPr>
          <a:xfrm>
            <a:off x="7201911" y="76736"/>
            <a:ext cx="1217100" cy="1387025"/>
          </a:xfrm>
          <a:prstGeom prst="rect">
            <a:avLst/>
          </a:prstGeom>
          <a:noFill/>
          <a:ln>
            <a:noFill/>
          </a:ln>
        </p:spPr>
      </p:pic>
      <p:sp>
        <p:nvSpPr>
          <p:cNvPr id="3" name="Google Shape;698;p49">
            <a:extLst>
              <a:ext uri="{FF2B5EF4-FFF2-40B4-BE49-F238E27FC236}">
                <a16:creationId xmlns:a16="http://schemas.microsoft.com/office/drawing/2014/main" id="{FFAA3DC6-A160-C21E-126F-EB8A77F1E9F8}"/>
              </a:ext>
            </a:extLst>
          </p:cNvPr>
          <p:cNvSpPr txBox="1">
            <a:spLocks/>
          </p:cNvSpPr>
          <p:nvPr/>
        </p:nvSpPr>
        <p:spPr>
          <a:xfrm>
            <a:off x="1056669" y="1639677"/>
            <a:ext cx="7626800" cy="265943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lnSpc>
                <a:spcPct val="90000"/>
              </a:lnSpc>
              <a:spcBef>
                <a:spcPts val="1000"/>
              </a:spcBef>
              <a:buNone/>
            </a:pPr>
            <a:r>
              <a:rPr lang="pt-BR" sz="1200" b="1" dirty="0"/>
              <a:t>Estrutura da Função:</a:t>
            </a:r>
            <a:endParaRPr lang="pt-BR" sz="1200" dirty="0"/>
          </a:p>
          <a:p>
            <a:pPr marL="0" indent="0">
              <a:lnSpc>
                <a:spcPct val="90000"/>
              </a:lnSpc>
              <a:spcBef>
                <a:spcPts val="1000"/>
              </a:spcBef>
              <a:buNone/>
            </a:pPr>
            <a:r>
              <a:rPr lang="pt-BR" sz="900" dirty="0"/>
              <a:t>Como esta função geralmente é utilizada para tomada de decisões, a mesma pode estar dentro de uma função If() como um teste lógico (Teste tipo condição, verifica entre dois valores qual retorna verdadeiro)</a:t>
            </a:r>
            <a:endParaRPr lang="en-US" sz="900" dirty="0"/>
          </a:p>
          <a:p>
            <a:pPr marL="0" indent="0">
              <a:lnSpc>
                <a:spcPct val="90000"/>
              </a:lnSpc>
              <a:spcBef>
                <a:spcPts val="1000"/>
              </a:spcBef>
              <a:buNone/>
            </a:pPr>
            <a:r>
              <a:rPr lang="pt-BR" sz="900" i="1" dirty="0"/>
              <a:t>If</a:t>
            </a:r>
            <a:r>
              <a:rPr lang="pt-BR" sz="900" dirty="0"/>
              <a:t>(</a:t>
            </a:r>
            <a:endParaRPr lang="en-US" sz="900" dirty="0"/>
          </a:p>
          <a:p>
            <a:pPr marL="0" indent="0">
              <a:lnSpc>
                <a:spcPct val="90000"/>
              </a:lnSpc>
              <a:spcBef>
                <a:spcPts val="1000"/>
              </a:spcBef>
              <a:buNone/>
            </a:pPr>
            <a:r>
              <a:rPr lang="pt-BR" sz="900" i="1" dirty="0"/>
              <a:t>Connection.Connected</a:t>
            </a:r>
            <a:r>
              <a:rPr lang="pt-BR" sz="900" dirty="0"/>
              <a:t>,</a:t>
            </a:r>
            <a:endParaRPr lang="en-US" sz="900" dirty="0"/>
          </a:p>
          <a:p>
            <a:pPr marL="0" indent="0">
              <a:lnSpc>
                <a:spcPct val="90000"/>
              </a:lnSpc>
              <a:spcBef>
                <a:spcPts val="1000"/>
              </a:spcBef>
              <a:buNone/>
            </a:pPr>
            <a:r>
              <a:rPr lang="pt-BR" sz="900" dirty="0"/>
              <a:t>Resultado se verdad</a:t>
            </a:r>
            <a:r>
              <a:rPr lang="pt-BR" sz="900" dirty="0">
                <a:solidFill>
                  <a:srgbClr val="FFFFFF"/>
                </a:solidFill>
              </a:rPr>
              <a:t>eiro</a:t>
            </a:r>
            <a:r>
              <a:rPr lang="pt-BR" sz="900" dirty="0"/>
              <a:t> (Conectado),</a:t>
            </a:r>
            <a:endParaRPr lang="en-US" sz="900" dirty="0"/>
          </a:p>
          <a:p>
            <a:pPr marL="0" indent="0">
              <a:lnSpc>
                <a:spcPct val="90000"/>
              </a:lnSpc>
              <a:spcBef>
                <a:spcPts val="1000"/>
              </a:spcBef>
              <a:buNone/>
            </a:pPr>
            <a:r>
              <a:rPr lang="pt-BR" sz="900" dirty="0"/>
              <a:t>Resultado se falso (Não Conectado)</a:t>
            </a:r>
            <a:endParaRPr lang="en-US" sz="900" dirty="0"/>
          </a:p>
          <a:p>
            <a:pPr marL="0" indent="0">
              <a:lnSpc>
                <a:spcPct val="90000"/>
              </a:lnSpc>
              <a:spcBef>
                <a:spcPts val="1000"/>
              </a:spcBef>
              <a:buNone/>
            </a:pPr>
            <a:r>
              <a:rPr lang="pt-BR" sz="900" dirty="0"/>
              <a:t>)</a:t>
            </a:r>
            <a:endParaRPr lang="en-US" sz="900" dirty="0"/>
          </a:p>
          <a:p>
            <a:pPr marL="0" indent="0">
              <a:lnSpc>
                <a:spcPct val="90000"/>
              </a:lnSpc>
              <a:spcBef>
                <a:spcPts val="1000"/>
              </a:spcBef>
              <a:buNone/>
            </a:pPr>
            <a:endParaRPr lang="pt-BR" sz="900" dirty="0"/>
          </a:p>
          <a:p>
            <a:pPr marL="0" indent="0">
              <a:lnSpc>
                <a:spcPct val="90000"/>
              </a:lnSpc>
              <a:spcBef>
                <a:spcPts val="1000"/>
              </a:spcBef>
              <a:buNone/>
            </a:pPr>
            <a:r>
              <a:rPr lang="pt-BR" sz="1200" b="1" dirty="0"/>
              <a:t>Exemplo</a:t>
            </a:r>
            <a:r>
              <a:rPr lang="en-US" sz="1200" b="1" dirty="0"/>
              <a:t> </a:t>
            </a:r>
            <a:r>
              <a:rPr lang="pt-BR" sz="1200" b="1" dirty="0"/>
              <a:t>Prático</a:t>
            </a:r>
            <a:endParaRPr lang="pt-BR" sz="1200" dirty="0"/>
          </a:p>
          <a:p>
            <a:pPr marL="0" indent="0">
              <a:lnSpc>
                <a:spcPct val="90000"/>
              </a:lnSpc>
              <a:spcBef>
                <a:spcPts val="1000"/>
              </a:spcBef>
              <a:buNone/>
            </a:pPr>
            <a:r>
              <a:rPr lang="pt-BR" sz="900" i="1" dirty="0">
                <a:solidFill>
                  <a:schemeClr val="accent6"/>
                </a:solidFill>
              </a:rPr>
              <a:t>If</a:t>
            </a:r>
            <a:r>
              <a:rPr lang="pt-BR" sz="900" dirty="0">
                <a:solidFill>
                  <a:schemeClr val="accent6"/>
                </a:solidFill>
              </a:rPr>
              <a:t>(</a:t>
            </a:r>
            <a:r>
              <a:rPr lang="pt-BR" sz="900" i="1" dirty="0"/>
              <a:t>Connection.Connected, </a:t>
            </a:r>
            <a:endParaRPr lang="en-US" sz="900" i="1" dirty="0"/>
          </a:p>
          <a:p>
            <a:pPr marL="0" indent="0">
              <a:lnSpc>
                <a:spcPct val="90000"/>
              </a:lnSpc>
              <a:spcBef>
                <a:spcPts val="1000"/>
              </a:spcBef>
              <a:buNone/>
            </a:pPr>
            <a:r>
              <a:rPr lang="pt-BR" sz="900" i="1" dirty="0"/>
              <a:t>Patch({}), </a:t>
            </a:r>
            <a:r>
              <a:rPr lang="pt-BR" sz="900" dirty="0">
                <a:solidFill>
                  <a:schemeClr val="accent6"/>
                </a:solidFill>
              </a:rPr>
              <a:t>(Ação se a condição Connected retornar verdadeiro)</a:t>
            </a:r>
            <a:endParaRPr lang="en-US" sz="900" dirty="0">
              <a:solidFill>
                <a:schemeClr val="accent6"/>
              </a:solidFill>
            </a:endParaRPr>
          </a:p>
          <a:p>
            <a:pPr marL="0" indent="0">
              <a:lnSpc>
                <a:spcPct val="90000"/>
              </a:lnSpc>
              <a:spcBef>
                <a:spcPts val="1000"/>
              </a:spcBef>
              <a:buNone/>
            </a:pPr>
            <a:r>
              <a:rPr lang="pt-BR" sz="900" i="1" dirty="0"/>
              <a:t>Notify</a:t>
            </a:r>
            <a:r>
              <a:rPr lang="pt-BR" sz="900" dirty="0"/>
              <a:t>(“Dispositivo não conectado.”), NotificationType.Error</a:t>
            </a:r>
            <a:r>
              <a:rPr lang="pt-BR" sz="900" dirty="0">
                <a:solidFill>
                  <a:schemeClr val="accent1"/>
                </a:solidFill>
              </a:rPr>
              <a:t>) </a:t>
            </a:r>
            <a:r>
              <a:rPr lang="pt-BR" sz="900" dirty="0">
                <a:solidFill>
                  <a:schemeClr val="accent6"/>
                </a:solidFill>
              </a:rPr>
              <a:t>(Ação se a condição Connected retornar falso)</a:t>
            </a:r>
            <a:br>
              <a:rPr lang="en-US" sz="900" dirty="0"/>
            </a:br>
            <a:br>
              <a:rPr lang="en-US" sz="900" dirty="0"/>
            </a:br>
            <a:br>
              <a:rPr lang="en-US" sz="900" dirty="0"/>
            </a:br>
            <a:endParaRPr lang="en-US" sz="900" dirty="0"/>
          </a:p>
        </p:txBody>
      </p:sp>
      <p:pic>
        <p:nvPicPr>
          <p:cNvPr id="6" name="Gráfico 5" descr="Início com preenchimento sólido">
            <a:hlinkClick r:id="rId4" action="ppaction://hlinksldjump"/>
            <a:extLst>
              <a:ext uri="{FF2B5EF4-FFF2-40B4-BE49-F238E27FC236}">
                <a16:creationId xmlns:a16="http://schemas.microsoft.com/office/drawing/2014/main" id="{2C5B6AF1-8EF2-4BB0-B3F7-B09E881FE6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4050264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571181" y="645529"/>
            <a:ext cx="6519225" cy="529491"/>
          </a:xfrm>
          <a:prstGeom prst="rect">
            <a:avLst/>
          </a:prstGeom>
        </p:spPr>
        <p:txBody>
          <a:bodyPr spcFirstLastPara="1" wrap="square" lIns="0" tIns="0" rIns="0" bIns="0" anchor="b" anchorCtr="0">
            <a:noAutofit/>
          </a:bodyPr>
          <a:lstStyle/>
          <a:p>
            <a:r>
              <a:rPr lang="pt-BR" sz="2800" dirty="0"/>
              <a:t>Sintaxes: Função Connection.Connected()</a:t>
            </a:r>
            <a:endParaRPr lang="pt-BR" dirty="0"/>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679" name="Google Shape;679;p48"/>
          <p:cNvPicPr preferRelativeResize="0"/>
          <p:nvPr/>
        </p:nvPicPr>
        <p:blipFill>
          <a:blip r:embed="rId3">
            <a:alphaModFix/>
          </a:blip>
          <a:stretch>
            <a:fillRect/>
          </a:stretch>
        </p:blipFill>
        <p:spPr>
          <a:xfrm>
            <a:off x="7201911" y="48629"/>
            <a:ext cx="1217100" cy="1387025"/>
          </a:xfrm>
          <a:prstGeom prst="rect">
            <a:avLst/>
          </a:prstGeom>
          <a:noFill/>
          <a:ln>
            <a:noFill/>
          </a:ln>
        </p:spPr>
      </p:pic>
      <p:pic>
        <p:nvPicPr>
          <p:cNvPr id="4" name="Imagem 2">
            <a:extLst>
              <a:ext uri="{FF2B5EF4-FFF2-40B4-BE49-F238E27FC236}">
                <a16:creationId xmlns:a16="http://schemas.microsoft.com/office/drawing/2014/main" id="{1FF3E228-AA24-5BC8-2749-828AFEBFAD2D}"/>
              </a:ext>
            </a:extLst>
          </p:cNvPr>
          <p:cNvPicPr>
            <a:picLocks noChangeAspect="1"/>
          </p:cNvPicPr>
          <p:nvPr/>
        </p:nvPicPr>
        <p:blipFill>
          <a:blip r:embed="rId4"/>
          <a:stretch>
            <a:fillRect/>
          </a:stretch>
        </p:blipFill>
        <p:spPr>
          <a:xfrm>
            <a:off x="161930" y="1732430"/>
            <a:ext cx="4338708" cy="2769138"/>
          </a:xfrm>
          <a:prstGeom prst="rect">
            <a:avLst/>
          </a:prstGeom>
          <a:ln>
            <a:noFill/>
          </a:ln>
          <a:effectLst>
            <a:outerShdw blurRad="190500" algn="tl" rotWithShape="0">
              <a:srgbClr val="000000">
                <a:alpha val="70000"/>
              </a:srgbClr>
            </a:outerShdw>
          </a:effectLst>
        </p:spPr>
      </p:pic>
      <p:sp>
        <p:nvSpPr>
          <p:cNvPr id="5" name="CaixaDeTexto 3">
            <a:extLst>
              <a:ext uri="{FF2B5EF4-FFF2-40B4-BE49-F238E27FC236}">
                <a16:creationId xmlns:a16="http://schemas.microsoft.com/office/drawing/2014/main" id="{B9AFB4F1-007E-4EAA-9BA1-52451B101852}"/>
              </a:ext>
            </a:extLst>
          </p:cNvPr>
          <p:cNvSpPr txBox="1"/>
          <p:nvPr/>
        </p:nvSpPr>
        <p:spPr>
          <a:xfrm>
            <a:off x="1104653" y="1792044"/>
            <a:ext cx="3211747" cy="215444"/>
          </a:xfrm>
          <a:prstGeom prst="rect">
            <a:avLst/>
          </a:prstGeom>
          <a:noFill/>
        </p:spPr>
        <p:txBody>
          <a:bodyPr wrap="square" lIns="91440" tIns="45720" rIns="91440" bIns="45720" rtlCol="0" anchor="t">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800" b="1" dirty="0">
                <a:solidFill>
                  <a:schemeClr val="accent5"/>
                </a:solidFill>
              </a:rPr>
              <a:t>&lt; Verifica se o dispositivo tem conexão com a internet</a:t>
            </a:r>
            <a:endParaRPr lang="pt-BR" sz="800" b="1" dirty="0">
              <a:solidFill>
                <a:schemeClr val="accent5"/>
              </a:solidFill>
              <a:cs typeface="Arial"/>
            </a:endParaRPr>
          </a:p>
        </p:txBody>
      </p:sp>
      <p:sp>
        <p:nvSpPr>
          <p:cNvPr id="6" name="CaixaDeTexto 4">
            <a:extLst>
              <a:ext uri="{FF2B5EF4-FFF2-40B4-BE49-F238E27FC236}">
                <a16:creationId xmlns:a16="http://schemas.microsoft.com/office/drawing/2014/main" id="{27DE319C-8382-DE6C-5DCD-00F3ABD1E0DE}"/>
              </a:ext>
            </a:extLst>
          </p:cNvPr>
          <p:cNvSpPr txBox="1"/>
          <p:nvPr/>
        </p:nvSpPr>
        <p:spPr>
          <a:xfrm>
            <a:off x="475146" y="1923411"/>
            <a:ext cx="3211747" cy="215444"/>
          </a:xfrm>
          <a:prstGeom prst="rect">
            <a:avLst/>
          </a:prstGeom>
          <a:ln>
            <a:noFill/>
          </a:ln>
          <a:effectLst>
            <a:outerShdw blurRad="190500" algn="tl" rotWithShape="0">
              <a:srgbClr val="000000">
                <a:alpha val="70000"/>
              </a:srgbClr>
            </a:outerShdw>
          </a:effectLst>
        </p:spPr>
        <p:txBody>
          <a:bodyPr wrap="square" lIns="91440" tIns="45720" rIns="91440" bIns="45720" rtlCol="0" anchor="t">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800" b="1" dirty="0">
                <a:solidFill>
                  <a:schemeClr val="accent5"/>
                </a:solidFill>
              </a:rPr>
              <a:t>&lt; Caso esteja conectado salva diretamente na base</a:t>
            </a:r>
            <a:endParaRPr lang="pt-BR" sz="800" b="1" dirty="0">
              <a:solidFill>
                <a:schemeClr val="accent5"/>
              </a:solidFill>
              <a:cs typeface="Arial"/>
            </a:endParaRPr>
          </a:p>
        </p:txBody>
      </p:sp>
      <p:pic>
        <p:nvPicPr>
          <p:cNvPr id="12" name="Imagem 2">
            <a:extLst>
              <a:ext uri="{FF2B5EF4-FFF2-40B4-BE49-F238E27FC236}">
                <a16:creationId xmlns:a16="http://schemas.microsoft.com/office/drawing/2014/main" id="{ADB36FF4-991A-6CED-BC04-2E71C1701C7F}"/>
              </a:ext>
            </a:extLst>
          </p:cNvPr>
          <p:cNvPicPr>
            <a:picLocks noChangeAspect="1"/>
          </p:cNvPicPr>
          <p:nvPr/>
        </p:nvPicPr>
        <p:blipFill>
          <a:blip r:embed="rId5"/>
          <a:stretch>
            <a:fillRect/>
          </a:stretch>
        </p:blipFill>
        <p:spPr>
          <a:xfrm>
            <a:off x="4664405" y="1714223"/>
            <a:ext cx="4242202" cy="2790623"/>
          </a:xfrm>
          <a:prstGeom prst="rect">
            <a:avLst/>
          </a:prstGeom>
          <a:ln>
            <a:noFill/>
          </a:ln>
          <a:effectLst>
            <a:outerShdw blurRad="190500" algn="tl" rotWithShape="0">
              <a:srgbClr val="000000">
                <a:alpha val="70000"/>
              </a:srgbClr>
            </a:outerShdw>
          </a:effectLst>
        </p:spPr>
      </p:pic>
      <p:sp>
        <p:nvSpPr>
          <p:cNvPr id="13" name="CaixaDeTexto 3">
            <a:extLst>
              <a:ext uri="{FF2B5EF4-FFF2-40B4-BE49-F238E27FC236}">
                <a16:creationId xmlns:a16="http://schemas.microsoft.com/office/drawing/2014/main" id="{EC824B0C-D4B9-3DDB-6705-550D1BFC52BE}"/>
              </a:ext>
            </a:extLst>
          </p:cNvPr>
          <p:cNvSpPr txBox="1"/>
          <p:nvPr/>
        </p:nvSpPr>
        <p:spPr>
          <a:xfrm>
            <a:off x="5108512" y="1682325"/>
            <a:ext cx="3616086" cy="307777"/>
          </a:xfrm>
          <a:prstGeom prst="rect">
            <a:avLst/>
          </a:prstGeom>
          <a:noFill/>
        </p:spPr>
        <p:txBody>
          <a:bodyPr wrap="square" lIns="91440" tIns="45720" rIns="91440" bIns="45720" rtlCol="0" anchor="t">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700" b="1" dirty="0">
                <a:solidFill>
                  <a:schemeClr val="accent5"/>
                </a:solidFill>
              </a:rPr>
              <a:t>&lt; Se não houver conexão cria uma coleção dentro do App para armazenar as informações registradas</a:t>
            </a:r>
          </a:p>
        </p:txBody>
      </p:sp>
      <p:sp>
        <p:nvSpPr>
          <p:cNvPr id="7" name="Google Shape;151;p22">
            <a:extLst>
              <a:ext uri="{FF2B5EF4-FFF2-40B4-BE49-F238E27FC236}">
                <a16:creationId xmlns:a16="http://schemas.microsoft.com/office/drawing/2014/main" id="{EF06E34B-7EF7-7C2D-DD5A-5EA54284690F}"/>
              </a:ext>
            </a:extLst>
          </p:cNvPr>
          <p:cNvSpPr txBox="1">
            <a:spLocks/>
          </p:cNvSpPr>
          <p:nvPr/>
        </p:nvSpPr>
        <p:spPr>
          <a:xfrm>
            <a:off x="3311781" y="1281392"/>
            <a:ext cx="2623495" cy="40296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lgn="ctr">
              <a:buNone/>
            </a:pPr>
            <a:r>
              <a:rPr lang="pt-BR" sz="1100" b="1" dirty="0"/>
              <a:t>Exemplo do Aplicativo Cronoanálise:</a:t>
            </a:r>
            <a:endParaRPr lang="en-US" b="1" dirty="0"/>
          </a:p>
        </p:txBody>
      </p:sp>
      <p:pic>
        <p:nvPicPr>
          <p:cNvPr id="14" name="Gráfico 13" descr="Início com preenchimento sólido">
            <a:hlinkClick r:id="rId6" action="ppaction://hlinksldjump"/>
            <a:extLst>
              <a:ext uri="{FF2B5EF4-FFF2-40B4-BE49-F238E27FC236}">
                <a16:creationId xmlns:a16="http://schemas.microsoft.com/office/drawing/2014/main" id="{DC0CF343-A78C-4D4B-817A-F715B1AB6C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31420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16" name="Google Shape;150;p22">
            <a:extLst>
              <a:ext uri="{FF2B5EF4-FFF2-40B4-BE49-F238E27FC236}">
                <a16:creationId xmlns:a16="http://schemas.microsoft.com/office/drawing/2014/main" id="{AA962059-EE73-4B4A-AA90-3FA8A32A3E9C}"/>
              </a:ext>
            </a:extLst>
          </p:cNvPr>
          <p:cNvSpPr txBox="1">
            <a:spLocks/>
          </p:cNvSpPr>
          <p:nvPr/>
        </p:nvSpPr>
        <p:spPr>
          <a:xfrm>
            <a:off x="550199" y="267855"/>
            <a:ext cx="8184497" cy="512048"/>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BR" sz="2400" dirty="0">
                <a:solidFill>
                  <a:schemeClr val="bg1"/>
                </a:solidFill>
                <a:latin typeface="Lexend Deca" panose="020B0604020202020204" charset="-78"/>
                <a:cs typeface="Lexend Deca" panose="020B0604020202020204" charset="-78"/>
              </a:rPr>
              <a:t>Comentários/Anotações dentro do código</a:t>
            </a:r>
          </a:p>
        </p:txBody>
      </p:sp>
      <p:sp>
        <p:nvSpPr>
          <p:cNvPr id="7" name="CaixaDeTexto 6">
            <a:extLst>
              <a:ext uri="{FF2B5EF4-FFF2-40B4-BE49-F238E27FC236}">
                <a16:creationId xmlns:a16="http://schemas.microsoft.com/office/drawing/2014/main" id="{F8AFB952-9CE5-4CA5-8BF6-542986E998A5}"/>
              </a:ext>
            </a:extLst>
          </p:cNvPr>
          <p:cNvSpPr txBox="1"/>
          <p:nvPr/>
        </p:nvSpPr>
        <p:spPr>
          <a:xfrm>
            <a:off x="458490" y="889399"/>
            <a:ext cx="8367913" cy="1443152"/>
          </a:xfrm>
          <a:prstGeom prst="rect">
            <a:avLst/>
          </a:prstGeom>
          <a:noFill/>
        </p:spPr>
        <p:txBody>
          <a:bodyPr wrap="square" rtlCol="0">
            <a:spAutoFit/>
          </a:bodyPr>
          <a:lstStyle/>
          <a:p>
            <a:pPr marL="0" indent="0" algn="just">
              <a:lnSpc>
                <a:spcPct val="150000"/>
              </a:lnSpc>
              <a:buNone/>
            </a:pPr>
            <a:r>
              <a:rPr lang="pt-BR" sz="1200" dirty="0">
                <a:solidFill>
                  <a:schemeClr val="lt1"/>
                </a:solidFill>
                <a:latin typeface="Muli"/>
                <a:sym typeface="Muli"/>
              </a:rPr>
              <a:t>Comentários ou mensagens no código são muito importantes para nos localizarmos dentro do código visualizando uma mensagem detalhada do que está acontecendo no mesmo. As linhas de comentários não impactam no funcionamento das funções contidas no código, são apenas para fins de anotação.</a:t>
            </a:r>
          </a:p>
          <a:p>
            <a:pPr marL="171450" lvl="8" indent="-171450" algn="just">
              <a:lnSpc>
                <a:spcPct val="150000"/>
              </a:lnSpc>
              <a:buFont typeface="Arial" panose="020B0604020202020204" pitchFamily="34" charset="0"/>
              <a:buChar char="•"/>
            </a:pPr>
            <a:endParaRPr lang="pt-BR" sz="1200" dirty="0">
              <a:solidFill>
                <a:schemeClr val="lt1"/>
              </a:solidFill>
              <a:latin typeface="Muli"/>
              <a:sym typeface="Muli"/>
            </a:endParaRPr>
          </a:p>
          <a:p>
            <a:pPr marL="171450" lvl="8" indent="-171450" algn="just">
              <a:lnSpc>
                <a:spcPct val="150000"/>
              </a:lnSpc>
              <a:buFont typeface="Arial" panose="020B0604020202020204" pitchFamily="34" charset="0"/>
              <a:buChar char="•"/>
            </a:pPr>
            <a:endParaRPr lang="pt-BR" sz="1200" dirty="0"/>
          </a:p>
        </p:txBody>
      </p:sp>
      <p:pic>
        <p:nvPicPr>
          <p:cNvPr id="10" name="Gráfico 9" descr="Início com preenchimento sólido">
            <a:hlinkClick r:id="rId3" action="ppaction://hlinksldjump"/>
            <a:extLst>
              <a:ext uri="{FF2B5EF4-FFF2-40B4-BE49-F238E27FC236}">
                <a16:creationId xmlns:a16="http://schemas.microsoft.com/office/drawing/2014/main" id="{AB880961-4D11-4D9B-A94B-2440023553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3157" y="4720576"/>
            <a:ext cx="264233" cy="264233"/>
          </a:xfrm>
          <a:prstGeom prst="rect">
            <a:avLst/>
          </a:prstGeom>
        </p:spPr>
      </p:pic>
      <p:grpSp>
        <p:nvGrpSpPr>
          <p:cNvPr id="2" name="Agrupar 1">
            <a:extLst>
              <a:ext uri="{FF2B5EF4-FFF2-40B4-BE49-F238E27FC236}">
                <a16:creationId xmlns:a16="http://schemas.microsoft.com/office/drawing/2014/main" id="{A0E9B1B9-6AA4-4525-8190-4679B4946BBF}"/>
              </a:ext>
            </a:extLst>
          </p:cNvPr>
          <p:cNvGrpSpPr/>
          <p:nvPr/>
        </p:nvGrpSpPr>
        <p:grpSpPr>
          <a:xfrm>
            <a:off x="3657773" y="2354789"/>
            <a:ext cx="1969346" cy="1347172"/>
            <a:chOff x="3510462" y="2332551"/>
            <a:chExt cx="2263968" cy="1579186"/>
          </a:xfrm>
        </p:grpSpPr>
        <p:pic>
          <p:nvPicPr>
            <p:cNvPr id="8" name="Picture 6">
              <a:extLst>
                <a:ext uri="{FF2B5EF4-FFF2-40B4-BE49-F238E27FC236}">
                  <a16:creationId xmlns:a16="http://schemas.microsoft.com/office/drawing/2014/main" id="{C3C0FA51-B474-4D43-BDAC-525C21CC054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1533" t="18377" r="2690" b="17670"/>
            <a:stretch/>
          </p:blipFill>
          <p:spPr bwMode="auto">
            <a:xfrm>
              <a:off x="3510462" y="2332551"/>
              <a:ext cx="2263968" cy="157918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9" name="Google Shape;73;p14">
              <a:extLst>
                <a:ext uri="{FF2B5EF4-FFF2-40B4-BE49-F238E27FC236}">
                  <a16:creationId xmlns:a16="http://schemas.microsoft.com/office/drawing/2014/main" id="{EE121EBF-E0E9-440B-9D2D-E2DBD3D8EF0B}"/>
                </a:ext>
              </a:extLst>
            </p:cNvPr>
            <p:cNvSpPr txBox="1">
              <a:spLocks/>
            </p:cNvSpPr>
            <p:nvPr/>
          </p:nvSpPr>
          <p:spPr>
            <a:xfrm>
              <a:off x="3617432" y="2659366"/>
              <a:ext cx="2046290" cy="984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1pPr>
              <a:lvl2pPr marL="914400" marR="0" lvl="1"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2pPr>
              <a:lvl3pPr marL="1371600" marR="0" lvl="2"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3pPr>
              <a:lvl4pPr marL="1828800" marR="0" lvl="3"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4pPr>
              <a:lvl5pPr marL="2286000" marR="0" lvl="4"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5pPr>
              <a:lvl6pPr marL="2743200" marR="0" lvl="5"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6pPr>
              <a:lvl7pPr marL="3200400" marR="0" lvl="6"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7pPr>
              <a:lvl8pPr marL="3657600" marR="0" lvl="7"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8pPr>
              <a:lvl9pPr marL="4114800" marR="0" lvl="8"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9pPr>
            </a:lstStyle>
            <a:p>
              <a:pPr marL="0" indent="0">
                <a:spcBef>
                  <a:spcPts val="400"/>
                </a:spcBef>
                <a:buClr>
                  <a:schemeClr val="bg1"/>
                </a:buClr>
                <a:buSzPts val="1100"/>
                <a:buNone/>
              </a:pPr>
              <a:r>
                <a:rPr lang="pt-BR" sz="600" b="1" dirty="0">
                  <a:solidFill>
                    <a:srgbClr val="00B050"/>
                  </a:solidFill>
                </a:rPr>
                <a:t>//Adiciona uma linha de comentário no código</a:t>
              </a:r>
            </a:p>
            <a:p>
              <a:pPr marL="0" indent="0">
                <a:lnSpc>
                  <a:spcPct val="114999"/>
                </a:lnSpc>
                <a:spcBef>
                  <a:spcPts val="400"/>
                </a:spcBef>
                <a:buClr>
                  <a:schemeClr val="bg1"/>
                </a:buClr>
                <a:buSzPts val="1100"/>
                <a:buNone/>
              </a:pPr>
              <a:endParaRPr lang="pt-BR" sz="600" b="1" dirty="0">
                <a:solidFill>
                  <a:srgbClr val="00B050"/>
                </a:solidFill>
              </a:endParaRPr>
            </a:p>
            <a:p>
              <a:pPr marL="0" indent="0">
                <a:lnSpc>
                  <a:spcPct val="100000"/>
                </a:lnSpc>
                <a:spcBef>
                  <a:spcPts val="400"/>
                </a:spcBef>
                <a:buClr>
                  <a:schemeClr val="bg1"/>
                </a:buClr>
                <a:buSzPts val="1100"/>
                <a:buNone/>
              </a:pPr>
              <a:r>
                <a:rPr lang="pt-BR" sz="600" b="1" dirty="0">
                  <a:solidFill>
                    <a:srgbClr val="00B050"/>
                  </a:solidFill>
                </a:rPr>
                <a:t>/*</a:t>
              </a:r>
            </a:p>
            <a:p>
              <a:pPr marL="0" indent="0">
                <a:lnSpc>
                  <a:spcPct val="100000"/>
                </a:lnSpc>
                <a:buClr>
                  <a:schemeClr val="bg1"/>
                </a:buClr>
                <a:buSzPts val="1100"/>
                <a:buNone/>
              </a:pPr>
              <a:r>
                <a:rPr lang="pt-BR" sz="600" b="1" dirty="0">
                  <a:solidFill>
                    <a:srgbClr val="00B050"/>
                  </a:solidFill>
                </a:rPr>
                <a:t>Adiciona uma ou mais linhas de comentário no código (/* Demarca o começo do comentário e */ Demarca o fim.)</a:t>
              </a:r>
            </a:p>
            <a:p>
              <a:pPr marL="0" indent="0">
                <a:lnSpc>
                  <a:spcPct val="100000"/>
                </a:lnSpc>
                <a:buClr>
                  <a:schemeClr val="bg1"/>
                </a:buClr>
                <a:buSzPts val="1100"/>
                <a:buNone/>
              </a:pPr>
              <a:r>
                <a:rPr lang="pt-BR" sz="600" b="1" dirty="0">
                  <a:solidFill>
                    <a:srgbClr val="00B050"/>
                  </a:solidFill>
                </a:rPr>
                <a:t> */</a:t>
              </a:r>
              <a:endParaRPr lang="pt-BR" sz="1050" b="1" dirty="0"/>
            </a:p>
          </p:txBody>
        </p:sp>
      </p:grpSp>
    </p:spTree>
    <p:extLst>
      <p:ext uri="{BB962C8B-B14F-4D97-AF65-F5344CB8AC3E}">
        <p14:creationId xmlns:p14="http://schemas.microsoft.com/office/powerpoint/2010/main" val="242944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1299514" y="1206521"/>
            <a:ext cx="6544968" cy="528497"/>
          </a:xfrm>
          <a:prstGeom prst="rect">
            <a:avLst/>
          </a:prstGeom>
        </p:spPr>
        <p:txBody>
          <a:bodyPr spcFirstLastPara="1" wrap="square" lIns="0" tIns="0" rIns="0" bIns="0" anchor="b" anchorCtr="0">
            <a:noAutofit/>
          </a:bodyPr>
          <a:lstStyle/>
          <a:p>
            <a:r>
              <a:rPr lang="pt-BR" sz="2400" dirty="0"/>
              <a:t>Exemplos de comentários dentro do código:</a:t>
            </a: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pic>
        <p:nvPicPr>
          <p:cNvPr id="10" name="Google Shape;685;p48">
            <a:extLst>
              <a:ext uri="{FF2B5EF4-FFF2-40B4-BE49-F238E27FC236}">
                <a16:creationId xmlns:a16="http://schemas.microsoft.com/office/drawing/2014/main" id="{910164B3-8CA9-4C9A-AE23-24F0542D387E}"/>
              </a:ext>
            </a:extLst>
          </p:cNvPr>
          <p:cNvPicPr preferRelativeResize="0"/>
          <p:nvPr/>
        </p:nvPicPr>
        <p:blipFill>
          <a:blip r:embed="rId3">
            <a:alphaModFix/>
          </a:blip>
          <a:stretch>
            <a:fillRect/>
          </a:stretch>
        </p:blipFill>
        <p:spPr>
          <a:xfrm>
            <a:off x="394760" y="349121"/>
            <a:ext cx="1310142" cy="857400"/>
          </a:xfrm>
          <a:prstGeom prst="rect">
            <a:avLst/>
          </a:prstGeom>
          <a:noFill/>
          <a:ln>
            <a:noFill/>
          </a:ln>
        </p:spPr>
      </p:pic>
      <p:pic>
        <p:nvPicPr>
          <p:cNvPr id="5" name="Imagem 4">
            <a:extLst>
              <a:ext uri="{FF2B5EF4-FFF2-40B4-BE49-F238E27FC236}">
                <a16:creationId xmlns:a16="http://schemas.microsoft.com/office/drawing/2014/main" id="{ED261C58-2464-4215-8733-9F7AAE23EE9F}"/>
              </a:ext>
            </a:extLst>
          </p:cNvPr>
          <p:cNvPicPr>
            <a:picLocks noChangeAspect="1"/>
          </p:cNvPicPr>
          <p:nvPr/>
        </p:nvPicPr>
        <p:blipFill>
          <a:blip r:embed="rId4"/>
          <a:stretch>
            <a:fillRect/>
          </a:stretch>
        </p:blipFill>
        <p:spPr>
          <a:xfrm>
            <a:off x="2497271" y="2091537"/>
            <a:ext cx="4149455" cy="2581637"/>
          </a:xfrm>
          <a:prstGeom prst="rect">
            <a:avLst/>
          </a:prstGeom>
          <a:ln>
            <a:noFill/>
          </a:ln>
          <a:effectLst>
            <a:outerShdw blurRad="190500" algn="tl" rotWithShape="0">
              <a:srgbClr val="000000">
                <a:alpha val="70000"/>
              </a:srgbClr>
            </a:outerShdw>
          </a:effectLst>
        </p:spPr>
      </p:pic>
      <p:sp>
        <p:nvSpPr>
          <p:cNvPr id="6" name="Elipse 5">
            <a:extLst>
              <a:ext uri="{FF2B5EF4-FFF2-40B4-BE49-F238E27FC236}">
                <a16:creationId xmlns:a16="http://schemas.microsoft.com/office/drawing/2014/main" id="{B24E7D74-3283-415B-98E7-3C96A229FB87}"/>
              </a:ext>
            </a:extLst>
          </p:cNvPr>
          <p:cNvSpPr/>
          <p:nvPr/>
        </p:nvSpPr>
        <p:spPr>
          <a:xfrm>
            <a:off x="2501538" y="2075620"/>
            <a:ext cx="910045" cy="1655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lipse 10">
            <a:extLst>
              <a:ext uri="{FF2B5EF4-FFF2-40B4-BE49-F238E27FC236}">
                <a16:creationId xmlns:a16="http://schemas.microsoft.com/office/drawing/2014/main" id="{A277861B-53DA-4494-B2D0-C5B368327703}"/>
              </a:ext>
            </a:extLst>
          </p:cNvPr>
          <p:cNvSpPr/>
          <p:nvPr/>
        </p:nvSpPr>
        <p:spPr>
          <a:xfrm>
            <a:off x="2562846" y="4517930"/>
            <a:ext cx="466997" cy="1655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Gráfico 7" descr="Início com preenchimento sólido">
            <a:hlinkClick r:id="rId5" action="ppaction://hlinksldjump"/>
            <a:extLst>
              <a:ext uri="{FF2B5EF4-FFF2-40B4-BE49-F238E27FC236}">
                <a16:creationId xmlns:a16="http://schemas.microsoft.com/office/drawing/2014/main" id="{835A3096-B525-4DBC-A187-E0E16E0FAA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342966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16" name="Google Shape;150;p22">
            <a:extLst>
              <a:ext uri="{FF2B5EF4-FFF2-40B4-BE49-F238E27FC236}">
                <a16:creationId xmlns:a16="http://schemas.microsoft.com/office/drawing/2014/main" id="{AA962059-EE73-4B4A-AA90-3FA8A32A3E9C}"/>
              </a:ext>
            </a:extLst>
          </p:cNvPr>
          <p:cNvSpPr txBox="1">
            <a:spLocks/>
          </p:cNvSpPr>
          <p:nvPr/>
        </p:nvSpPr>
        <p:spPr>
          <a:xfrm>
            <a:off x="550199" y="267855"/>
            <a:ext cx="8184497" cy="512048"/>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BR" sz="2800" dirty="0">
                <a:solidFill>
                  <a:schemeClr val="bg1"/>
                </a:solidFill>
                <a:latin typeface="Lexend Deca" panose="020B0604020202020204" charset="-78"/>
                <a:cs typeface="Lexend Deca" panose="020B0604020202020204" charset="-78"/>
              </a:rPr>
              <a:t>Propriedades de interações dos itens</a:t>
            </a:r>
          </a:p>
        </p:txBody>
      </p:sp>
      <p:grpSp>
        <p:nvGrpSpPr>
          <p:cNvPr id="2" name="Agrupar 1">
            <a:extLst>
              <a:ext uri="{FF2B5EF4-FFF2-40B4-BE49-F238E27FC236}">
                <a16:creationId xmlns:a16="http://schemas.microsoft.com/office/drawing/2014/main" id="{C7CF289D-F356-477F-A8C4-4C10780DB180}"/>
              </a:ext>
            </a:extLst>
          </p:cNvPr>
          <p:cNvGrpSpPr/>
          <p:nvPr/>
        </p:nvGrpSpPr>
        <p:grpSpPr>
          <a:xfrm>
            <a:off x="2741373" y="2170323"/>
            <a:ext cx="5226787" cy="1842640"/>
            <a:chOff x="1224117" y="2154173"/>
            <a:chExt cx="5226787" cy="1842640"/>
          </a:xfrm>
        </p:grpSpPr>
        <p:grpSp>
          <p:nvGrpSpPr>
            <p:cNvPr id="17" name="Agrupar 16">
              <a:extLst>
                <a:ext uri="{FF2B5EF4-FFF2-40B4-BE49-F238E27FC236}">
                  <a16:creationId xmlns:a16="http://schemas.microsoft.com/office/drawing/2014/main" id="{4E31AEE2-5C93-49B9-BC5C-1A8650B2D6FB}"/>
                </a:ext>
              </a:extLst>
            </p:cNvPr>
            <p:cNvGrpSpPr/>
            <p:nvPr/>
          </p:nvGrpSpPr>
          <p:grpSpPr>
            <a:xfrm>
              <a:off x="1224117" y="2154173"/>
              <a:ext cx="3664973" cy="1842640"/>
              <a:chOff x="1951451" y="1307034"/>
              <a:chExt cx="5241098" cy="2529431"/>
            </a:xfrm>
          </p:grpSpPr>
          <p:pic>
            <p:nvPicPr>
              <p:cNvPr id="18" name="Picture 2">
                <a:extLst>
                  <a:ext uri="{FF2B5EF4-FFF2-40B4-BE49-F238E27FC236}">
                    <a16:creationId xmlns:a16="http://schemas.microsoft.com/office/drawing/2014/main" id="{62912772-116D-4E41-A8A6-77E650D2F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451" y="1307034"/>
                <a:ext cx="5241098" cy="2529431"/>
              </a:xfrm>
              <a:prstGeom prst="rect">
                <a:avLst/>
              </a:prstGeom>
              <a:noFill/>
              <a:extLst>
                <a:ext uri="{909E8E84-426E-40DD-AFC4-6F175D3DCCD1}">
                  <a14:hiddenFill xmlns:a14="http://schemas.microsoft.com/office/drawing/2010/main">
                    <a:solidFill>
                      <a:srgbClr val="FFFFFF"/>
                    </a:solidFill>
                  </a14:hiddenFill>
                </a:ext>
              </a:extLst>
            </p:spPr>
          </p:pic>
          <p:sp>
            <p:nvSpPr>
              <p:cNvPr id="19" name="Retângulo 18">
                <a:extLst>
                  <a:ext uri="{FF2B5EF4-FFF2-40B4-BE49-F238E27FC236}">
                    <a16:creationId xmlns:a16="http://schemas.microsoft.com/office/drawing/2014/main" id="{80238D07-10C9-4C3C-A29D-4978127E384F}"/>
                  </a:ext>
                </a:extLst>
              </p:cNvPr>
              <p:cNvSpPr/>
              <p:nvPr/>
            </p:nvSpPr>
            <p:spPr>
              <a:xfrm>
                <a:off x="2471055" y="1837849"/>
                <a:ext cx="3154682" cy="518857"/>
              </a:xfrm>
              <a:prstGeom prst="rect">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AC521CFD-89D9-4968-B0BA-50141BE43AE1}"/>
                  </a:ext>
                </a:extLst>
              </p:cNvPr>
              <p:cNvSpPr/>
              <p:nvPr/>
            </p:nvSpPr>
            <p:spPr>
              <a:xfrm>
                <a:off x="2471055" y="2471405"/>
                <a:ext cx="4212769" cy="518857"/>
              </a:xfrm>
              <a:prstGeom prst="rect">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a:extLst>
                  <a:ext uri="{FF2B5EF4-FFF2-40B4-BE49-F238E27FC236}">
                    <a16:creationId xmlns:a16="http://schemas.microsoft.com/office/drawing/2014/main" id="{5B8FCAAD-F4CE-4CBA-B18B-3DF9190274DD}"/>
                  </a:ext>
                </a:extLst>
              </p:cNvPr>
              <p:cNvSpPr/>
              <p:nvPr/>
            </p:nvSpPr>
            <p:spPr>
              <a:xfrm>
                <a:off x="2457989" y="2919905"/>
                <a:ext cx="4225835" cy="518857"/>
              </a:xfrm>
              <a:prstGeom prst="rect">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7" name="CaixaDeTexto 26">
              <a:extLst>
                <a:ext uri="{FF2B5EF4-FFF2-40B4-BE49-F238E27FC236}">
                  <a16:creationId xmlns:a16="http://schemas.microsoft.com/office/drawing/2014/main" id="{23A71398-AA92-4E9B-947D-892F70C12F33}"/>
                </a:ext>
              </a:extLst>
            </p:cNvPr>
            <p:cNvSpPr txBox="1"/>
            <p:nvPr/>
          </p:nvSpPr>
          <p:spPr>
            <a:xfrm>
              <a:off x="1862703" y="2615994"/>
              <a:ext cx="4588201" cy="1273875"/>
            </a:xfrm>
            <a:prstGeom prst="rect">
              <a:avLst/>
            </a:prstGeom>
            <a:noFill/>
          </p:spPr>
          <p:txBody>
            <a:bodyPr wrap="square" rtlCol="0">
              <a:spAutoFit/>
            </a:bodyPr>
            <a:lstStyle/>
            <a:p>
              <a:pPr marL="360000" indent="-330200" algn="just">
                <a:lnSpc>
                  <a:spcPct val="114999"/>
                </a:lnSpc>
                <a:spcBef>
                  <a:spcPts val="600"/>
                </a:spcBef>
                <a:buClr>
                  <a:schemeClr val="accent6">
                    <a:lumMod val="75000"/>
                  </a:schemeClr>
                </a:buClr>
                <a:buSzPts val="1600"/>
                <a:buFont typeface="Arial" panose="020B0604020202020204" pitchFamily="34" charset="0"/>
                <a:buChar char="•"/>
              </a:pPr>
              <a:r>
                <a:rPr lang="en" sz="1000" dirty="0">
                  <a:solidFill>
                    <a:schemeClr val="accent6">
                      <a:lumMod val="75000"/>
                    </a:schemeClr>
                  </a:solidFill>
                  <a:latin typeface="Lexend Deca" panose="020B0604020202020204" charset="-78"/>
                  <a:cs typeface="Lexend Deca" panose="020B0604020202020204" charset="-78"/>
                </a:rPr>
                <a:t>OnSelect</a:t>
              </a:r>
            </a:p>
            <a:p>
              <a:pPr marL="360000" indent="-330200" algn="just">
                <a:lnSpc>
                  <a:spcPct val="114999"/>
                </a:lnSpc>
                <a:spcBef>
                  <a:spcPts val="600"/>
                </a:spcBef>
                <a:buClr>
                  <a:schemeClr val="accent6">
                    <a:lumMod val="75000"/>
                  </a:schemeClr>
                </a:buClr>
                <a:buSzPts val="1600"/>
                <a:buFont typeface="Arial" panose="020B0604020202020204" pitchFamily="34" charset="0"/>
                <a:buChar char="•"/>
              </a:pPr>
              <a:r>
                <a:rPr lang="en" sz="1000" dirty="0">
                  <a:solidFill>
                    <a:schemeClr val="accent6">
                      <a:lumMod val="75000"/>
                    </a:schemeClr>
                  </a:solidFill>
                  <a:latin typeface="Lexend Deca" panose="020B0604020202020204" charset="-78"/>
                  <a:cs typeface="Lexend Deca" panose="020B0604020202020204" charset="-78"/>
                </a:rPr>
                <a:t>OnStart</a:t>
              </a:r>
            </a:p>
            <a:p>
              <a:pPr marL="360000" indent="-330200" algn="just">
                <a:lnSpc>
                  <a:spcPct val="114999"/>
                </a:lnSpc>
                <a:spcBef>
                  <a:spcPts val="600"/>
                </a:spcBef>
                <a:buClr>
                  <a:schemeClr val="accent6">
                    <a:lumMod val="75000"/>
                  </a:schemeClr>
                </a:buClr>
                <a:buSzPts val="1600"/>
                <a:buFont typeface="Arial" panose="020B0604020202020204" pitchFamily="34" charset="0"/>
                <a:buChar char="•"/>
              </a:pPr>
              <a:r>
                <a:rPr lang="en" sz="1000" dirty="0">
                  <a:solidFill>
                    <a:schemeClr val="accent6">
                      <a:lumMod val="75000"/>
                    </a:schemeClr>
                  </a:solidFill>
                  <a:latin typeface="Lexend Deca" panose="020B0604020202020204" charset="-78"/>
                  <a:cs typeface="Lexend Deca" panose="020B0604020202020204" charset="-78"/>
                </a:rPr>
                <a:t>OnChange</a:t>
              </a:r>
            </a:p>
            <a:p>
              <a:pPr marL="360000" indent="-330200" algn="just">
                <a:lnSpc>
                  <a:spcPct val="114999"/>
                </a:lnSpc>
                <a:spcBef>
                  <a:spcPts val="600"/>
                </a:spcBef>
                <a:buClr>
                  <a:schemeClr val="accent6">
                    <a:lumMod val="75000"/>
                  </a:schemeClr>
                </a:buClr>
                <a:buSzPts val="1600"/>
                <a:buFont typeface="Arial" panose="020B0604020202020204" pitchFamily="34" charset="0"/>
                <a:buChar char="•"/>
              </a:pPr>
              <a:r>
                <a:rPr lang="en" sz="1000" dirty="0">
                  <a:solidFill>
                    <a:schemeClr val="accent6">
                      <a:lumMod val="75000"/>
                    </a:schemeClr>
                  </a:solidFill>
                  <a:latin typeface="Lexend Deca" panose="020B0604020202020204" charset="-78"/>
                  <a:cs typeface="Lexend Deca" panose="020B0604020202020204" charset="-78"/>
                </a:rPr>
                <a:t>OnError</a:t>
              </a:r>
              <a:endParaRPr lang="pt-BR" sz="1000" dirty="0">
                <a:solidFill>
                  <a:schemeClr val="accent6">
                    <a:lumMod val="75000"/>
                  </a:schemeClr>
                </a:solidFill>
                <a:latin typeface="Lexend Deca" panose="020B0604020202020204" charset="-78"/>
                <a:cs typeface="Lexend Deca" panose="020B0604020202020204" charset="-78"/>
                <a:sym typeface="Muli"/>
              </a:endParaRPr>
            </a:p>
            <a:p>
              <a:pPr marL="171450" lvl="8" indent="-171450" algn="just">
                <a:lnSpc>
                  <a:spcPct val="150000"/>
                </a:lnSpc>
                <a:buFont typeface="Arial" panose="020B0604020202020204" pitchFamily="34" charset="0"/>
                <a:buChar char="•"/>
              </a:pPr>
              <a:endParaRPr lang="pt-BR" sz="1200" dirty="0"/>
            </a:p>
          </p:txBody>
        </p:sp>
      </p:grpSp>
      <p:sp>
        <p:nvSpPr>
          <p:cNvPr id="12" name="CaixaDeTexto 11">
            <a:extLst>
              <a:ext uri="{FF2B5EF4-FFF2-40B4-BE49-F238E27FC236}">
                <a16:creationId xmlns:a16="http://schemas.microsoft.com/office/drawing/2014/main" id="{55027951-A5A6-4F21-A038-21A585914F11}"/>
              </a:ext>
            </a:extLst>
          </p:cNvPr>
          <p:cNvSpPr txBox="1"/>
          <p:nvPr/>
        </p:nvSpPr>
        <p:spPr>
          <a:xfrm>
            <a:off x="458490" y="1015647"/>
            <a:ext cx="8367913" cy="981487"/>
          </a:xfrm>
          <a:prstGeom prst="rect">
            <a:avLst/>
          </a:prstGeom>
          <a:noFill/>
        </p:spPr>
        <p:txBody>
          <a:bodyPr wrap="square" rtlCol="0">
            <a:spAutoFit/>
          </a:bodyPr>
          <a:lstStyle/>
          <a:p>
            <a:pPr algn="just"/>
            <a:r>
              <a:rPr lang="pt-BR" sz="1200" dirty="0">
                <a:solidFill>
                  <a:schemeClr val="lt1"/>
                </a:solidFill>
                <a:latin typeface="Muli"/>
                <a:sym typeface="Muli"/>
              </a:rPr>
              <a:t>As propriedades OnSelect, OnStart, OnChange e OnError são de extrema importância pois são onde definimos as ações e interações que um item terá com outros itens e com o App.</a:t>
            </a:r>
          </a:p>
          <a:p>
            <a:pPr marL="171450" lvl="8" indent="-171450" algn="just">
              <a:lnSpc>
                <a:spcPct val="150000"/>
              </a:lnSpc>
              <a:buFont typeface="Arial" panose="020B0604020202020204" pitchFamily="34" charset="0"/>
              <a:buChar char="•"/>
            </a:pPr>
            <a:endParaRPr lang="pt-BR" sz="1200" dirty="0">
              <a:solidFill>
                <a:schemeClr val="lt1"/>
              </a:solidFill>
              <a:latin typeface="Muli"/>
              <a:sym typeface="Muli"/>
            </a:endParaRPr>
          </a:p>
          <a:p>
            <a:pPr marL="171450" lvl="8" indent="-171450" algn="just">
              <a:lnSpc>
                <a:spcPct val="150000"/>
              </a:lnSpc>
              <a:buFont typeface="Arial" panose="020B0604020202020204" pitchFamily="34" charset="0"/>
              <a:buChar char="•"/>
            </a:pPr>
            <a:endParaRPr lang="pt-BR" sz="1200" dirty="0"/>
          </a:p>
        </p:txBody>
      </p:sp>
      <p:pic>
        <p:nvPicPr>
          <p:cNvPr id="13" name="Gráfico 12" descr="Início com preenchimento sólido">
            <a:hlinkClick r:id="rId4" action="ppaction://hlinksldjump"/>
            <a:extLst>
              <a:ext uri="{FF2B5EF4-FFF2-40B4-BE49-F238E27FC236}">
                <a16:creationId xmlns:a16="http://schemas.microsoft.com/office/drawing/2014/main" id="{A6B83D7A-9CFD-4483-860F-B4EB2D7C5F0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38506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10" name="Google Shape;73;p14">
            <a:extLst>
              <a:ext uri="{FF2B5EF4-FFF2-40B4-BE49-F238E27FC236}">
                <a16:creationId xmlns:a16="http://schemas.microsoft.com/office/drawing/2014/main" id="{C214BE40-CF58-44FF-A3F7-3682781D50BE}"/>
              </a:ext>
            </a:extLst>
          </p:cNvPr>
          <p:cNvSpPr txBox="1">
            <a:spLocks/>
          </p:cNvSpPr>
          <p:nvPr/>
        </p:nvSpPr>
        <p:spPr>
          <a:xfrm>
            <a:off x="580543" y="1242877"/>
            <a:ext cx="8221712" cy="33580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1pPr>
            <a:lvl2pPr marL="914400" marR="0" lvl="1"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2pPr>
            <a:lvl3pPr marL="1371600" marR="0" lvl="2"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3pPr>
            <a:lvl4pPr marL="1828800" marR="0" lvl="3"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4pPr>
            <a:lvl5pPr marL="2286000" marR="0" lvl="4"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5pPr>
            <a:lvl6pPr marL="2743200" marR="0" lvl="5"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6pPr>
            <a:lvl7pPr marL="3200400" marR="0" lvl="6"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7pPr>
            <a:lvl8pPr marL="3657600" marR="0" lvl="7"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8pPr>
            <a:lvl9pPr marL="4114800" marR="0" lvl="8"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9pPr>
          </a:lstStyle>
          <a:p>
            <a:pPr marL="171450" indent="-171450">
              <a:buClr>
                <a:schemeClr val="dk1"/>
              </a:buClr>
              <a:buSzPts val="1100"/>
            </a:pPr>
            <a:r>
              <a:rPr lang="en" sz="1200" b="1" dirty="0"/>
              <a:t>ONSELECT: </a:t>
            </a:r>
            <a:r>
              <a:rPr lang="pt-BR" sz="1200" dirty="0"/>
              <a:t>Funções</a:t>
            </a:r>
            <a:r>
              <a:rPr lang="en" sz="1200" dirty="0"/>
              <a:t> que </a:t>
            </a:r>
            <a:r>
              <a:rPr lang="pt-BR" sz="1200" dirty="0"/>
              <a:t>serão executadas quando o item for selecionado/pressionado.</a:t>
            </a:r>
          </a:p>
          <a:p>
            <a:pPr marL="171450" indent="-171450">
              <a:buClr>
                <a:schemeClr val="dk1"/>
              </a:buClr>
              <a:buSzPts val="1100"/>
            </a:pPr>
            <a:endParaRPr lang="pt-BR" sz="1200" b="1" dirty="0"/>
          </a:p>
          <a:p>
            <a:pPr marL="171450" indent="-171450">
              <a:buClr>
                <a:schemeClr val="dk1"/>
              </a:buClr>
              <a:buSzPts val="1100"/>
            </a:pPr>
            <a:endParaRPr lang="en" sz="1200" b="1" dirty="0"/>
          </a:p>
          <a:p>
            <a:pPr marL="171450" indent="-171450">
              <a:buClr>
                <a:schemeClr val="dk1"/>
              </a:buClr>
              <a:buSzPts val="1100"/>
            </a:pPr>
            <a:r>
              <a:rPr lang="pt-BR" sz="1200" b="1" dirty="0"/>
              <a:t>ONSTART: </a:t>
            </a:r>
            <a:r>
              <a:rPr lang="pt-BR" sz="1200" dirty="0"/>
              <a:t>Funções que serão executadas quando o aplicativo for iniciado</a:t>
            </a:r>
            <a:r>
              <a:rPr lang="pt-BR" sz="1200" b="1" dirty="0"/>
              <a:t>.</a:t>
            </a:r>
          </a:p>
          <a:p>
            <a:pPr marL="171450" indent="-171450">
              <a:buClr>
                <a:schemeClr val="dk1"/>
              </a:buClr>
              <a:buSzPts val="1100"/>
            </a:pPr>
            <a:endParaRPr lang="pt-BR" sz="1200" b="1" dirty="0"/>
          </a:p>
          <a:p>
            <a:pPr marL="171450" indent="-171450">
              <a:buClr>
                <a:schemeClr val="dk1"/>
              </a:buClr>
              <a:buSzPts val="1100"/>
            </a:pPr>
            <a:endParaRPr lang="pt-BR" sz="1200" dirty="0"/>
          </a:p>
          <a:p>
            <a:pPr marL="171450" indent="-171450">
              <a:buClr>
                <a:schemeClr val="dk1"/>
              </a:buClr>
              <a:buSzPts val="1100"/>
            </a:pPr>
            <a:r>
              <a:rPr lang="pt-BR" sz="1200" b="1" dirty="0"/>
              <a:t>ONCHANGE: </a:t>
            </a:r>
            <a:r>
              <a:rPr lang="pt-BR" sz="1200" dirty="0"/>
              <a:t>Funções que serão executadas se os valores do item forem alterados.</a:t>
            </a:r>
          </a:p>
          <a:p>
            <a:pPr marL="171450" indent="-171450">
              <a:buClr>
                <a:schemeClr val="dk1"/>
              </a:buClr>
              <a:buSzPts val="1100"/>
            </a:pPr>
            <a:endParaRPr lang="pt-BR" sz="1200" dirty="0"/>
          </a:p>
          <a:p>
            <a:pPr marL="171450" indent="-171450">
              <a:buClr>
                <a:schemeClr val="dk1"/>
              </a:buClr>
              <a:buSzPts val="1100"/>
            </a:pPr>
            <a:endParaRPr lang="pt-BR" sz="1200" dirty="0"/>
          </a:p>
          <a:p>
            <a:pPr marL="171450" indent="-171450">
              <a:buClr>
                <a:schemeClr val="dk1"/>
              </a:buClr>
              <a:buSzPts val="1100"/>
            </a:pPr>
            <a:r>
              <a:rPr lang="pt-BR" sz="1200" b="1" dirty="0"/>
              <a:t>ONERROR: </a:t>
            </a:r>
            <a:r>
              <a:rPr lang="pt-BR" sz="1200" dirty="0"/>
              <a:t>Funções que serão executadas quando o item obter um erro</a:t>
            </a:r>
            <a:r>
              <a:rPr lang="pt-BR" sz="1200" b="1" dirty="0"/>
              <a:t>.</a:t>
            </a:r>
            <a:endParaRPr lang="pt-BR" sz="1200" dirty="0"/>
          </a:p>
          <a:p>
            <a:pPr marL="171450" indent="-171450">
              <a:buClr>
                <a:schemeClr val="dk1"/>
              </a:buClr>
              <a:buSzPts val="1100"/>
            </a:pPr>
            <a:endParaRPr lang="pt-BR" b="1" dirty="0"/>
          </a:p>
        </p:txBody>
      </p:sp>
      <p:sp>
        <p:nvSpPr>
          <p:cNvPr id="8" name="Google Shape;150;p22">
            <a:extLst>
              <a:ext uri="{FF2B5EF4-FFF2-40B4-BE49-F238E27FC236}">
                <a16:creationId xmlns:a16="http://schemas.microsoft.com/office/drawing/2014/main" id="{8DF4F0B7-6AE9-4119-9CB4-EC4F85C19737}"/>
              </a:ext>
            </a:extLst>
          </p:cNvPr>
          <p:cNvSpPr txBox="1">
            <a:spLocks/>
          </p:cNvSpPr>
          <p:nvPr/>
        </p:nvSpPr>
        <p:spPr>
          <a:xfrm>
            <a:off x="550199" y="267855"/>
            <a:ext cx="8184497" cy="512048"/>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BR" sz="2800" dirty="0">
                <a:solidFill>
                  <a:schemeClr val="bg1"/>
                </a:solidFill>
                <a:latin typeface="Lexend Deca" panose="020B0604020202020204" charset="-78"/>
                <a:cs typeface="Lexend Deca" panose="020B0604020202020204" charset="-78"/>
              </a:rPr>
              <a:t>Propriedades de interações dos itens</a:t>
            </a:r>
          </a:p>
        </p:txBody>
      </p:sp>
      <p:pic>
        <p:nvPicPr>
          <p:cNvPr id="5" name="Gráfico 4" descr="Início com preenchimento sólido">
            <a:hlinkClick r:id="rId3" action="ppaction://hlinksldjump"/>
            <a:extLst>
              <a:ext uri="{FF2B5EF4-FFF2-40B4-BE49-F238E27FC236}">
                <a16:creationId xmlns:a16="http://schemas.microsoft.com/office/drawing/2014/main" id="{2304BE3F-E07E-45B2-82D8-A09B81072A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1706939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Inclusão de novos itens (Telas)</a:t>
            </a:r>
            <a:endParaRPr sz="2800" dirty="0"/>
          </a:p>
        </p:txBody>
      </p:sp>
      <p:sp>
        <p:nvSpPr>
          <p:cNvPr id="296" name="Google Shape;296;p30"/>
          <p:cNvSpPr txBox="1">
            <a:spLocks noGrp="1"/>
          </p:cNvSpPr>
          <p:nvPr>
            <p:ph type="body" idx="1"/>
          </p:nvPr>
        </p:nvSpPr>
        <p:spPr>
          <a:xfrm>
            <a:off x="1369201" y="1426439"/>
            <a:ext cx="2005800" cy="15591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200" b="1">
                <a:latin typeface="Muli"/>
                <a:ea typeface="Muli"/>
                <a:cs typeface="Muli"/>
                <a:sym typeface="Muli"/>
              </a:rPr>
              <a:t>Tela para Envio de E-mails</a:t>
            </a:r>
            <a:endParaRPr sz="1200" b="1">
              <a:latin typeface="Muli"/>
              <a:ea typeface="Muli"/>
              <a:cs typeface="Muli"/>
              <a:sym typeface="Muli"/>
            </a:endParaRPr>
          </a:p>
        </p:txBody>
      </p:sp>
      <p:sp>
        <p:nvSpPr>
          <p:cNvPr id="297" name="Google Shape;297;p30"/>
          <p:cNvSpPr txBox="1">
            <a:spLocks noGrp="1"/>
          </p:cNvSpPr>
          <p:nvPr>
            <p:ph type="body" idx="2"/>
          </p:nvPr>
        </p:nvSpPr>
        <p:spPr>
          <a:xfrm>
            <a:off x="3569100" y="1348509"/>
            <a:ext cx="2005800" cy="163703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200" b="1">
                <a:latin typeface="Muli"/>
                <a:ea typeface="Muli"/>
                <a:cs typeface="Muli"/>
                <a:sym typeface="Muli"/>
              </a:rPr>
              <a:t>Tela para Agendamento de Reuniões</a:t>
            </a:r>
            <a:endParaRPr sz="1200" b="1">
              <a:latin typeface="Muli"/>
              <a:ea typeface="Muli"/>
              <a:cs typeface="Muli"/>
              <a:sym typeface="Muli"/>
            </a:endParaRPr>
          </a:p>
        </p:txBody>
      </p:sp>
      <p:sp>
        <p:nvSpPr>
          <p:cNvPr id="298" name="Google Shape;298;p30"/>
          <p:cNvSpPr txBox="1">
            <a:spLocks noGrp="1"/>
          </p:cNvSpPr>
          <p:nvPr>
            <p:ph type="body" idx="3"/>
          </p:nvPr>
        </p:nvSpPr>
        <p:spPr>
          <a:xfrm>
            <a:off x="5768999" y="1426439"/>
            <a:ext cx="2005800" cy="15591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200" b="1">
                <a:latin typeface="Muli"/>
                <a:ea typeface="Muli"/>
                <a:cs typeface="Muli"/>
                <a:sym typeface="Muli"/>
              </a:rPr>
              <a:t>Tela em Branco (Criação Livre)</a:t>
            </a:r>
            <a:endParaRPr sz="1200" b="1">
              <a:latin typeface="Muli"/>
              <a:ea typeface="Muli"/>
              <a:cs typeface="Muli"/>
              <a:sym typeface="Muli"/>
            </a:endParaRPr>
          </a:p>
          <a:p>
            <a:pPr marL="0" lvl="0" indent="0" algn="l" rtl="0">
              <a:spcBef>
                <a:spcPts val="600"/>
              </a:spcBef>
              <a:spcAft>
                <a:spcPts val="0"/>
              </a:spcAft>
              <a:buNone/>
            </a:pPr>
            <a:endParaRPr sz="1200"/>
          </a:p>
        </p:txBody>
      </p:sp>
      <p:sp>
        <p:nvSpPr>
          <p:cNvPr id="299" name="Google Shape;29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00" name="Google Shape;300;p30"/>
          <p:cNvSpPr txBox="1">
            <a:spLocks noGrp="1"/>
          </p:cNvSpPr>
          <p:nvPr>
            <p:ph type="body" idx="1"/>
          </p:nvPr>
        </p:nvSpPr>
        <p:spPr>
          <a:xfrm>
            <a:off x="1369201" y="3102839"/>
            <a:ext cx="2005800" cy="15591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200" b="1">
                <a:latin typeface="Muli"/>
                <a:ea typeface="Muli"/>
                <a:cs typeface="Muli"/>
                <a:sym typeface="Muli"/>
              </a:rPr>
              <a:t>Tela para Visualização do Calendário</a:t>
            </a:r>
            <a:endParaRPr sz="1200" b="1">
              <a:latin typeface="Muli"/>
              <a:ea typeface="Muli"/>
              <a:cs typeface="Muli"/>
              <a:sym typeface="Muli"/>
            </a:endParaRPr>
          </a:p>
        </p:txBody>
      </p:sp>
      <p:sp>
        <p:nvSpPr>
          <p:cNvPr id="301" name="Google Shape;301;p30"/>
          <p:cNvSpPr txBox="1">
            <a:spLocks noGrp="1"/>
          </p:cNvSpPr>
          <p:nvPr>
            <p:ph type="body" idx="2"/>
          </p:nvPr>
        </p:nvSpPr>
        <p:spPr>
          <a:xfrm>
            <a:off x="3569100" y="3102839"/>
            <a:ext cx="2005800" cy="15591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pt-BR" sz="1200" b="1">
                <a:latin typeface="Muli"/>
                <a:ea typeface="Muli"/>
                <a:cs typeface="Muli"/>
                <a:sym typeface="Muli"/>
              </a:rPr>
              <a:t>Tela Deslizante (Scroll)</a:t>
            </a:r>
            <a:endParaRPr sz="1200" b="1">
              <a:latin typeface="Muli"/>
              <a:ea typeface="Muli"/>
              <a:cs typeface="Muli"/>
              <a:sym typeface="Muli"/>
            </a:endParaRPr>
          </a:p>
        </p:txBody>
      </p:sp>
      <p:sp>
        <p:nvSpPr>
          <p:cNvPr id="302" name="Google Shape;302;p30"/>
          <p:cNvSpPr txBox="1">
            <a:spLocks noGrp="1"/>
          </p:cNvSpPr>
          <p:nvPr>
            <p:ph type="body" idx="3"/>
          </p:nvPr>
        </p:nvSpPr>
        <p:spPr>
          <a:xfrm>
            <a:off x="5768999" y="3102839"/>
            <a:ext cx="2005800" cy="15591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200" b="1">
                <a:latin typeface="Muli"/>
                <a:ea typeface="Muli"/>
                <a:cs typeface="Muli"/>
                <a:sym typeface="Muli"/>
              </a:rPr>
              <a:t>Tela tipo Lista (Galeria)</a:t>
            </a:r>
            <a:endParaRPr sz="1200" b="1">
              <a:latin typeface="Muli"/>
              <a:ea typeface="Muli"/>
              <a:cs typeface="Muli"/>
              <a:sym typeface="Muli"/>
            </a:endParaRPr>
          </a:p>
          <a:p>
            <a:pPr marL="0" lvl="0" indent="0" algn="l" rtl="0">
              <a:spcBef>
                <a:spcPts val="600"/>
              </a:spcBef>
              <a:spcAft>
                <a:spcPts val="0"/>
              </a:spcAft>
              <a:buNone/>
            </a:pPr>
            <a:endParaRPr sz="1200"/>
          </a:p>
        </p:txBody>
      </p:sp>
      <p:pic>
        <p:nvPicPr>
          <p:cNvPr id="11" name="Imagem 10">
            <a:extLst>
              <a:ext uri="{FF2B5EF4-FFF2-40B4-BE49-F238E27FC236}">
                <a16:creationId xmlns:a16="http://schemas.microsoft.com/office/drawing/2014/main" id="{FD098E99-E475-408E-93BC-CCB8DB03C86D}"/>
              </a:ext>
            </a:extLst>
          </p:cNvPr>
          <p:cNvPicPr>
            <a:picLocks noChangeAspect="1"/>
          </p:cNvPicPr>
          <p:nvPr/>
        </p:nvPicPr>
        <p:blipFill>
          <a:blip r:embed="rId3"/>
          <a:stretch>
            <a:fillRect/>
          </a:stretch>
        </p:blipFill>
        <p:spPr>
          <a:xfrm>
            <a:off x="1826687" y="1915782"/>
            <a:ext cx="1092006" cy="1128407"/>
          </a:xfrm>
          <a:prstGeom prst="rect">
            <a:avLst/>
          </a:prstGeom>
          <a:ln>
            <a:noFill/>
          </a:ln>
          <a:effectLst>
            <a:outerShdw blurRad="190500" algn="tl" rotWithShape="0">
              <a:srgbClr val="000000">
                <a:alpha val="70000"/>
              </a:srgbClr>
            </a:outerShdw>
          </a:effectLst>
        </p:spPr>
      </p:pic>
      <p:pic>
        <p:nvPicPr>
          <p:cNvPr id="12" name="Imagem 11">
            <a:extLst>
              <a:ext uri="{FF2B5EF4-FFF2-40B4-BE49-F238E27FC236}">
                <a16:creationId xmlns:a16="http://schemas.microsoft.com/office/drawing/2014/main" id="{47920992-7981-47A5-BCAF-2A28CF956654}"/>
              </a:ext>
            </a:extLst>
          </p:cNvPr>
          <p:cNvPicPr>
            <a:picLocks noChangeAspect="1"/>
          </p:cNvPicPr>
          <p:nvPr/>
        </p:nvPicPr>
        <p:blipFill>
          <a:blip r:embed="rId4"/>
          <a:stretch>
            <a:fillRect/>
          </a:stretch>
        </p:blipFill>
        <p:spPr>
          <a:xfrm>
            <a:off x="4026600" y="1896477"/>
            <a:ext cx="1090800" cy="1147712"/>
          </a:xfrm>
          <a:prstGeom prst="rect">
            <a:avLst/>
          </a:prstGeom>
          <a:ln>
            <a:noFill/>
          </a:ln>
          <a:effectLst>
            <a:outerShdw blurRad="190500" algn="tl" rotWithShape="0">
              <a:srgbClr val="000000">
                <a:alpha val="70000"/>
              </a:srgbClr>
            </a:outerShdw>
          </a:effectLst>
        </p:spPr>
      </p:pic>
      <p:pic>
        <p:nvPicPr>
          <p:cNvPr id="13" name="Imagem 12">
            <a:extLst>
              <a:ext uri="{FF2B5EF4-FFF2-40B4-BE49-F238E27FC236}">
                <a16:creationId xmlns:a16="http://schemas.microsoft.com/office/drawing/2014/main" id="{AF7FC817-92C5-458A-8848-FD1933022503}"/>
              </a:ext>
            </a:extLst>
          </p:cNvPr>
          <p:cNvPicPr>
            <a:picLocks noChangeAspect="1"/>
          </p:cNvPicPr>
          <p:nvPr/>
        </p:nvPicPr>
        <p:blipFill>
          <a:blip r:embed="rId5"/>
          <a:stretch>
            <a:fillRect/>
          </a:stretch>
        </p:blipFill>
        <p:spPr>
          <a:xfrm>
            <a:off x="6225307" y="1858128"/>
            <a:ext cx="1090800" cy="1180866"/>
          </a:xfrm>
          <a:prstGeom prst="rect">
            <a:avLst/>
          </a:prstGeom>
          <a:ln>
            <a:noFill/>
          </a:ln>
          <a:effectLst>
            <a:outerShdw blurRad="190500" algn="tl" rotWithShape="0">
              <a:srgbClr val="000000">
                <a:alpha val="70000"/>
              </a:srgbClr>
            </a:outerShdw>
          </a:effectLst>
        </p:spPr>
      </p:pic>
      <p:pic>
        <p:nvPicPr>
          <p:cNvPr id="14" name="Imagem 13">
            <a:extLst>
              <a:ext uri="{FF2B5EF4-FFF2-40B4-BE49-F238E27FC236}">
                <a16:creationId xmlns:a16="http://schemas.microsoft.com/office/drawing/2014/main" id="{902C9793-4B27-49B1-A93B-9564E6B53363}"/>
              </a:ext>
            </a:extLst>
          </p:cNvPr>
          <p:cNvPicPr>
            <a:picLocks noChangeAspect="1"/>
          </p:cNvPicPr>
          <p:nvPr/>
        </p:nvPicPr>
        <p:blipFill>
          <a:blip r:embed="rId6"/>
          <a:stretch>
            <a:fillRect/>
          </a:stretch>
        </p:blipFill>
        <p:spPr>
          <a:xfrm>
            <a:off x="1827893" y="3732558"/>
            <a:ext cx="1090800" cy="1117845"/>
          </a:xfrm>
          <a:prstGeom prst="rect">
            <a:avLst/>
          </a:prstGeom>
          <a:ln>
            <a:noFill/>
          </a:ln>
          <a:effectLst>
            <a:outerShdw blurRad="190500" algn="tl" rotWithShape="0">
              <a:srgbClr val="000000">
                <a:alpha val="70000"/>
              </a:srgbClr>
            </a:outerShdw>
          </a:effectLst>
        </p:spPr>
      </p:pic>
      <p:pic>
        <p:nvPicPr>
          <p:cNvPr id="15" name="Imagem 14">
            <a:extLst>
              <a:ext uri="{FF2B5EF4-FFF2-40B4-BE49-F238E27FC236}">
                <a16:creationId xmlns:a16="http://schemas.microsoft.com/office/drawing/2014/main" id="{B5410902-3C78-46D2-99FB-A166E8F56853}"/>
              </a:ext>
            </a:extLst>
          </p:cNvPr>
          <p:cNvPicPr>
            <a:picLocks noChangeAspect="1"/>
          </p:cNvPicPr>
          <p:nvPr/>
        </p:nvPicPr>
        <p:blipFill>
          <a:blip r:embed="rId7"/>
          <a:stretch>
            <a:fillRect/>
          </a:stretch>
        </p:blipFill>
        <p:spPr>
          <a:xfrm>
            <a:off x="4026600" y="3746080"/>
            <a:ext cx="1090800" cy="1090800"/>
          </a:xfrm>
          <a:prstGeom prst="rect">
            <a:avLst/>
          </a:prstGeom>
          <a:ln>
            <a:noFill/>
          </a:ln>
          <a:effectLst>
            <a:outerShdw blurRad="190500" algn="tl" rotWithShape="0">
              <a:srgbClr val="000000">
                <a:alpha val="70000"/>
              </a:srgbClr>
            </a:outerShdw>
          </a:effectLst>
        </p:spPr>
      </p:pic>
      <p:pic>
        <p:nvPicPr>
          <p:cNvPr id="16" name="Imagem 15">
            <a:extLst>
              <a:ext uri="{FF2B5EF4-FFF2-40B4-BE49-F238E27FC236}">
                <a16:creationId xmlns:a16="http://schemas.microsoft.com/office/drawing/2014/main" id="{65719D73-13A7-4627-AEC0-9E38359D2421}"/>
              </a:ext>
            </a:extLst>
          </p:cNvPr>
          <p:cNvPicPr>
            <a:picLocks noChangeAspect="1"/>
          </p:cNvPicPr>
          <p:nvPr/>
        </p:nvPicPr>
        <p:blipFill>
          <a:blip r:embed="rId8"/>
          <a:stretch>
            <a:fillRect/>
          </a:stretch>
        </p:blipFill>
        <p:spPr>
          <a:xfrm>
            <a:off x="6226499" y="3643766"/>
            <a:ext cx="1090800" cy="1206637"/>
          </a:xfrm>
          <a:prstGeom prst="rect">
            <a:avLst/>
          </a:prstGeom>
          <a:ln>
            <a:noFill/>
          </a:ln>
          <a:effectLst>
            <a:outerShdw blurRad="190500" algn="tl" rotWithShape="0">
              <a:srgbClr val="000000">
                <a:alpha val="70000"/>
              </a:srgbClr>
            </a:outerShdw>
          </a:effectLst>
        </p:spPr>
      </p:pic>
      <p:pic>
        <p:nvPicPr>
          <p:cNvPr id="17" name="Gráfico 16" descr="Início com preenchimento sólido">
            <a:hlinkClick r:id="rId9" action="ppaction://hlinksldjump"/>
            <a:extLst>
              <a:ext uri="{FF2B5EF4-FFF2-40B4-BE49-F238E27FC236}">
                <a16:creationId xmlns:a16="http://schemas.microsoft.com/office/drawing/2014/main" id="{0E7C4574-E094-4EA4-87C8-ABBAC968939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3157" y="4720576"/>
            <a:ext cx="264233" cy="26423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r>
              <a:rPr lang="en" sz="2800" dirty="0"/>
              <a:t>Inclusão de novos itens (Inputs)</a:t>
            </a:r>
            <a:endParaRPr lang="en-US" sz="2800" dirty="0"/>
          </a:p>
        </p:txBody>
      </p:sp>
      <p:sp>
        <p:nvSpPr>
          <p:cNvPr id="299" name="Google Shape;29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4" name="CaixaDeTexto 3">
            <a:extLst>
              <a:ext uri="{FF2B5EF4-FFF2-40B4-BE49-F238E27FC236}">
                <a16:creationId xmlns:a16="http://schemas.microsoft.com/office/drawing/2014/main" id="{CEFC7847-216E-5035-C8F7-2B11631228D8}"/>
              </a:ext>
            </a:extLst>
          </p:cNvPr>
          <p:cNvSpPr txBox="1"/>
          <p:nvPr/>
        </p:nvSpPr>
        <p:spPr>
          <a:xfrm>
            <a:off x="303251" y="1224720"/>
            <a:ext cx="8367913" cy="830997"/>
          </a:xfrm>
          <a:prstGeom prst="rect">
            <a:avLst/>
          </a:prstGeom>
          <a:noFill/>
        </p:spPr>
        <p:txBody>
          <a:bodyPr wrap="square" rtlCol="0">
            <a:spAutoFit/>
          </a:bodyPr>
          <a:lstStyle/>
          <a:p>
            <a:pPr algn="just"/>
            <a:r>
              <a:rPr lang="en" sz="1200">
                <a:solidFill>
                  <a:schemeClr val="lt1"/>
                </a:solidFill>
                <a:latin typeface="Muli"/>
                <a:sym typeface="Muli"/>
              </a:rPr>
              <a:t>Sempre que formos alterar algum item dentro do app ou adicionar algum campo novo é importante sabermos qual é a extensão do input que iremos utilizar no código.</a:t>
            </a:r>
          </a:p>
          <a:p>
            <a:pPr algn="just"/>
            <a:endParaRPr lang="en" sz="1200">
              <a:solidFill>
                <a:schemeClr val="lt1"/>
              </a:solidFill>
              <a:latin typeface="Muli"/>
              <a:sym typeface="Muli"/>
            </a:endParaRPr>
          </a:p>
          <a:p>
            <a:pPr algn="just"/>
            <a:r>
              <a:rPr lang="en" sz="1200">
                <a:solidFill>
                  <a:schemeClr val="lt1"/>
                </a:solidFill>
                <a:latin typeface="Muli"/>
                <a:sym typeface="Muli"/>
              </a:rPr>
              <a:t>Segue abaixo </a:t>
            </a:r>
            <a:r>
              <a:rPr lang="pt-BR" sz="1200">
                <a:solidFill>
                  <a:schemeClr val="lt1"/>
                </a:solidFill>
                <a:latin typeface="Muli"/>
                <a:sym typeface="Muli"/>
              </a:rPr>
              <a:t>um guia sobre os inputs mais comuns e qual são suas extensões:</a:t>
            </a:r>
            <a:endParaRPr lang="pt-BR" sz="1200"/>
          </a:p>
        </p:txBody>
      </p:sp>
      <p:graphicFrame>
        <p:nvGraphicFramePr>
          <p:cNvPr id="7" name="Google Shape;476;p41">
            <a:extLst>
              <a:ext uri="{FF2B5EF4-FFF2-40B4-BE49-F238E27FC236}">
                <a16:creationId xmlns:a16="http://schemas.microsoft.com/office/drawing/2014/main" id="{9B34DAC7-E739-6C1E-06EE-E53ACC35DCD5}"/>
              </a:ext>
            </a:extLst>
          </p:cNvPr>
          <p:cNvGraphicFramePr/>
          <p:nvPr>
            <p:extLst>
              <p:ext uri="{D42A27DB-BD31-4B8C-83A1-F6EECF244321}">
                <p14:modId xmlns:p14="http://schemas.microsoft.com/office/powerpoint/2010/main" val="2273962696"/>
              </p:ext>
            </p:extLst>
          </p:nvPr>
        </p:nvGraphicFramePr>
        <p:xfrm>
          <a:off x="2007723" y="2292246"/>
          <a:ext cx="5128554" cy="1923784"/>
        </p:xfrm>
        <a:graphic>
          <a:graphicData uri="http://schemas.openxmlformats.org/drawingml/2006/table">
            <a:tbl>
              <a:tblPr>
                <a:noFill/>
                <a:tableStyleId>{1A138BE6-E374-4A1A-BE6D-9E52B14417BE}</a:tableStyleId>
              </a:tblPr>
              <a:tblGrid>
                <a:gridCol w="2564277">
                  <a:extLst>
                    <a:ext uri="{9D8B030D-6E8A-4147-A177-3AD203B41FA5}">
                      <a16:colId xmlns:a16="http://schemas.microsoft.com/office/drawing/2014/main" val="20001"/>
                    </a:ext>
                  </a:extLst>
                </a:gridCol>
                <a:gridCol w="2564277">
                  <a:extLst>
                    <a:ext uri="{9D8B030D-6E8A-4147-A177-3AD203B41FA5}">
                      <a16:colId xmlns:a16="http://schemas.microsoft.com/office/drawing/2014/main" val="20008"/>
                    </a:ext>
                  </a:extLst>
                </a:gridCol>
              </a:tblGrid>
              <a:tr h="460984">
                <a:tc>
                  <a:txBody>
                    <a:bodyPr/>
                    <a:lstStyle/>
                    <a:p>
                      <a:pPr marL="0" lvl="0" indent="0" algn="ctr" rtl="0">
                        <a:spcBef>
                          <a:spcPts val="0"/>
                        </a:spcBef>
                        <a:spcAft>
                          <a:spcPts val="0"/>
                        </a:spcAft>
                        <a:buNone/>
                      </a:pPr>
                      <a:r>
                        <a:rPr lang="en" sz="1200" b="1">
                          <a:solidFill>
                            <a:schemeClr val="lt1"/>
                          </a:solidFill>
                          <a:latin typeface="Muli"/>
                          <a:ea typeface="Muli"/>
                          <a:cs typeface="Muli"/>
                          <a:sym typeface="Muli"/>
                        </a:rPr>
                        <a:t>Input</a:t>
                      </a:r>
                      <a:endParaRPr sz="1200" b="1">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en" sz="1200" b="1">
                          <a:solidFill>
                            <a:schemeClr val="lt1"/>
                          </a:solidFill>
                          <a:latin typeface="Muli"/>
                          <a:ea typeface="Muli"/>
                          <a:cs typeface="Muli"/>
                          <a:sym typeface="Muli"/>
                        </a:rPr>
                        <a:t>Extensão</a:t>
                      </a:r>
                      <a:endParaRPr sz="1200" b="1">
                        <a:solidFill>
                          <a:schemeClr val="lt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050060">
                        <a:alpha val="17880"/>
                      </a:srgbClr>
                    </a:solidFill>
                  </a:tcPr>
                </a:tc>
                <a:extLst>
                  <a:ext uri="{0D108BD9-81ED-4DB2-BD59-A6C34878D82A}">
                    <a16:rowId xmlns:a16="http://schemas.microsoft.com/office/drawing/2014/main" val="10000"/>
                  </a:ext>
                </a:extLst>
              </a:tr>
              <a:tr h="240548">
                <a:tc>
                  <a:txBody>
                    <a:bodyPr/>
                    <a:lstStyle/>
                    <a:p>
                      <a:pPr marL="0" lvl="0" indent="0" algn="ctr" rtl="0">
                        <a:spcBef>
                          <a:spcPts val="0"/>
                        </a:spcBef>
                        <a:spcAft>
                          <a:spcPts val="0"/>
                        </a:spcAft>
                        <a:buNone/>
                      </a:pPr>
                      <a:r>
                        <a:rPr lang="pt-BR" sz="1000" b="0" i="0" u="none" strike="noStrike" cap="none">
                          <a:solidFill>
                            <a:schemeClr val="lt1"/>
                          </a:solidFill>
                          <a:latin typeface="Muli"/>
                          <a:cs typeface="Arial"/>
                          <a:sym typeface="Muli"/>
                        </a:rPr>
                        <a:t>Text Input (Entrada de Texto)</a:t>
                      </a:r>
                      <a:endParaRPr sz="1000" b="0" i="0" u="none" strike="noStrike" cap="none">
                        <a:solidFill>
                          <a:schemeClr val="lt1"/>
                        </a:solidFill>
                        <a:latin typeface="Muli"/>
                        <a:cs typeface="Arial"/>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2634D2"/>
                    </a:solidFill>
                  </a:tcPr>
                </a:tc>
                <a:tc>
                  <a:txBody>
                    <a:bodyPr/>
                    <a:lstStyle/>
                    <a:p>
                      <a:pPr marL="0" lvl="0" indent="0" algn="ctr" rtl="0">
                        <a:spcBef>
                          <a:spcPts val="0"/>
                        </a:spcBef>
                        <a:spcAft>
                          <a:spcPts val="0"/>
                        </a:spcAft>
                        <a:buNone/>
                      </a:pPr>
                      <a:r>
                        <a:rPr lang="pt-BR" sz="1000" dirty="0" err="1">
                          <a:solidFill>
                            <a:schemeClr val="lt1"/>
                          </a:solidFill>
                          <a:latin typeface="Muli"/>
                          <a:sym typeface="Muli"/>
                        </a:rPr>
                        <a:t>Exemplo</a:t>
                      </a:r>
                      <a:r>
                        <a:rPr lang="pt-BR" sz="1000" b="1" dirty="0" err="1">
                          <a:solidFill>
                            <a:schemeClr val="lt1"/>
                          </a:solidFill>
                          <a:latin typeface="Muli"/>
                          <a:sym typeface="Muli"/>
                        </a:rPr>
                        <a:t>.Text</a:t>
                      </a:r>
                      <a:endParaRPr sz="1000" b="1" dirty="0">
                        <a:solidFill>
                          <a:schemeClr val="lt1"/>
                        </a:solidFill>
                        <a:latin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050060">
                        <a:alpha val="17880"/>
                      </a:srgbClr>
                    </a:solidFill>
                  </a:tcPr>
                </a:tc>
                <a:extLst>
                  <a:ext uri="{0D108BD9-81ED-4DB2-BD59-A6C34878D82A}">
                    <a16:rowId xmlns:a16="http://schemas.microsoft.com/office/drawing/2014/main" val="10001"/>
                  </a:ext>
                </a:extLst>
              </a:tr>
              <a:tr h="240548">
                <a:tc>
                  <a:txBody>
                    <a:bodyPr/>
                    <a:lstStyle/>
                    <a:p>
                      <a:pPr marL="0" lvl="0" indent="0" algn="ctr" rtl="0">
                        <a:spcBef>
                          <a:spcPts val="0"/>
                        </a:spcBef>
                        <a:spcAft>
                          <a:spcPts val="0"/>
                        </a:spcAft>
                        <a:buNone/>
                      </a:pPr>
                      <a:r>
                        <a:rPr lang="pt-BR" sz="1000" b="0" i="0" u="none" strike="noStrike" cap="none">
                          <a:solidFill>
                            <a:schemeClr val="lt1"/>
                          </a:solidFill>
                          <a:latin typeface="Muli"/>
                          <a:cs typeface="Arial"/>
                          <a:sym typeface="Muli"/>
                        </a:rPr>
                        <a:t>Pen Input (Entrada Caneta)</a:t>
                      </a: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3042F4"/>
                    </a:solidFill>
                  </a:tcPr>
                </a:tc>
                <a:tc>
                  <a:txBody>
                    <a:bodyPr/>
                    <a:lstStyle/>
                    <a:p>
                      <a:pPr marL="0" lvl="0" indent="0" algn="ctr" rtl="0">
                        <a:spcBef>
                          <a:spcPts val="0"/>
                        </a:spcBef>
                        <a:spcAft>
                          <a:spcPts val="0"/>
                        </a:spcAft>
                        <a:buNone/>
                      </a:pPr>
                      <a:r>
                        <a:rPr lang="pt-BR" sz="1000" dirty="0" err="1">
                          <a:solidFill>
                            <a:schemeClr val="lt1"/>
                          </a:solidFill>
                          <a:latin typeface="Muli"/>
                          <a:ea typeface="Muli"/>
                          <a:cs typeface="Muli"/>
                          <a:sym typeface="Muli"/>
                        </a:rPr>
                        <a:t>Exemplo.</a:t>
                      </a:r>
                      <a:r>
                        <a:rPr lang="pt-BR" sz="1000" b="1" dirty="0" err="1">
                          <a:solidFill>
                            <a:schemeClr val="lt1"/>
                          </a:solidFill>
                          <a:latin typeface="Muli"/>
                          <a:ea typeface="Muli"/>
                          <a:cs typeface="Muli"/>
                          <a:sym typeface="Muli"/>
                        </a:rPr>
                        <a:t>Image</a:t>
                      </a:r>
                      <a:endParaRPr sz="1000" b="1" dirty="0">
                        <a:solidFill>
                          <a:schemeClr val="lt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40548">
                <a:tc>
                  <a:txBody>
                    <a:bodyPr/>
                    <a:lstStyle/>
                    <a:p>
                      <a:pPr marL="0" lvl="0" indent="0" algn="ctr" rtl="0">
                        <a:spcBef>
                          <a:spcPts val="0"/>
                        </a:spcBef>
                        <a:spcAft>
                          <a:spcPts val="0"/>
                        </a:spcAft>
                        <a:buNone/>
                      </a:pPr>
                      <a:r>
                        <a:rPr lang="pt-BR" sz="1000">
                          <a:solidFill>
                            <a:schemeClr val="lt1"/>
                          </a:solidFill>
                          <a:latin typeface="Muli"/>
                          <a:ea typeface="Muli"/>
                          <a:cs typeface="Muli"/>
                          <a:sym typeface="Muli"/>
                        </a:rPr>
                        <a:t>Drop Down (Lista Suspensa)</a:t>
                      </a:r>
                      <a:endParaRPr sz="10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050060">
                        <a:alpha val="17880"/>
                      </a:srgbClr>
                    </a:solidFill>
                  </a:tcPr>
                </a:tc>
                <a:tc>
                  <a:txBody>
                    <a:bodyPr/>
                    <a:lstStyle/>
                    <a:p>
                      <a:pPr marL="0" lvl="0" indent="0" algn="ctr" rtl="0">
                        <a:spcBef>
                          <a:spcPts val="0"/>
                        </a:spcBef>
                        <a:spcAft>
                          <a:spcPts val="0"/>
                        </a:spcAft>
                        <a:buNone/>
                      </a:pPr>
                      <a:r>
                        <a:rPr lang="pt-BR" sz="1000" dirty="0" err="1">
                          <a:solidFill>
                            <a:schemeClr val="lt1"/>
                          </a:solidFill>
                          <a:latin typeface="Muli"/>
                          <a:ea typeface="Muli"/>
                          <a:cs typeface="Muli"/>
                          <a:sym typeface="Muli"/>
                        </a:rPr>
                        <a:t>Exemplo</a:t>
                      </a:r>
                      <a:r>
                        <a:rPr lang="pt-BR" sz="1000" b="1" dirty="0" err="1">
                          <a:solidFill>
                            <a:schemeClr val="lt1"/>
                          </a:solidFill>
                          <a:latin typeface="Muli"/>
                          <a:ea typeface="Muli"/>
                          <a:cs typeface="Muli"/>
                          <a:sym typeface="Muli"/>
                        </a:rPr>
                        <a:t>.Selected.Value</a:t>
                      </a:r>
                      <a:endParaRPr sz="1000" b="1" dirty="0">
                        <a:solidFill>
                          <a:schemeClr val="lt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050060">
                        <a:alpha val="17880"/>
                      </a:srgbClr>
                    </a:solidFill>
                  </a:tcPr>
                </a:tc>
                <a:extLst>
                  <a:ext uri="{0D108BD9-81ED-4DB2-BD59-A6C34878D82A}">
                    <a16:rowId xmlns:a16="http://schemas.microsoft.com/office/drawing/2014/main" val="10003"/>
                  </a:ext>
                </a:extLst>
              </a:tr>
              <a:tr h="240548">
                <a:tc>
                  <a:txBody>
                    <a:bodyPr/>
                    <a:lstStyle/>
                    <a:p>
                      <a:pPr marL="0" lvl="0" indent="0" algn="ctr" rtl="0">
                        <a:spcBef>
                          <a:spcPts val="0"/>
                        </a:spcBef>
                        <a:spcAft>
                          <a:spcPts val="0"/>
                        </a:spcAft>
                        <a:buNone/>
                      </a:pPr>
                      <a:r>
                        <a:rPr lang="pt-BR" sz="1000">
                          <a:solidFill>
                            <a:schemeClr val="lt1"/>
                          </a:solidFill>
                          <a:latin typeface="Muli"/>
                          <a:ea typeface="Muli"/>
                          <a:cs typeface="Muli"/>
                          <a:sym typeface="Muli"/>
                        </a:rPr>
                        <a:t>Date Picker (Entrada Data)</a:t>
                      </a:r>
                      <a:endParaRPr sz="10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3444FD"/>
                    </a:solidFill>
                  </a:tcPr>
                </a:tc>
                <a:tc>
                  <a:txBody>
                    <a:bodyPr/>
                    <a:lstStyle/>
                    <a:p>
                      <a:pPr marL="0" marR="0" lvl="0" indent="0" algn="ctr" rtl="0">
                        <a:lnSpc>
                          <a:spcPct val="100000"/>
                        </a:lnSpc>
                        <a:spcBef>
                          <a:spcPts val="0"/>
                        </a:spcBef>
                        <a:spcAft>
                          <a:spcPts val="0"/>
                        </a:spcAft>
                        <a:buClr>
                          <a:srgbClr val="000000"/>
                        </a:buClr>
                        <a:buFont typeface="Arial"/>
                        <a:buNone/>
                      </a:pPr>
                      <a:r>
                        <a:rPr lang="pt-BR" sz="1000" b="1" i="0" u="none" strike="noStrike" cap="none" dirty="0">
                          <a:solidFill>
                            <a:schemeClr val="lt1"/>
                          </a:solidFill>
                          <a:latin typeface="Muli"/>
                          <a:ea typeface="Muli"/>
                          <a:cs typeface="Arial"/>
                          <a:sym typeface="Muli"/>
                        </a:rPr>
                        <a:t>Value(</a:t>
                      </a:r>
                      <a:r>
                        <a:rPr lang="pt-BR" sz="1000" b="0" i="0" u="none" strike="noStrike" cap="none" dirty="0" err="1">
                          <a:solidFill>
                            <a:schemeClr val="lt1"/>
                          </a:solidFill>
                          <a:latin typeface="Muli"/>
                          <a:ea typeface="Muli"/>
                          <a:cs typeface="Arial"/>
                          <a:sym typeface="Muli"/>
                        </a:rPr>
                        <a:t>Exemplo</a:t>
                      </a:r>
                      <a:r>
                        <a:rPr lang="pt-BR" sz="1000" b="1" i="0" u="none" strike="noStrike" cap="none" dirty="0" err="1">
                          <a:solidFill>
                            <a:schemeClr val="lt1"/>
                          </a:solidFill>
                          <a:latin typeface="Muli"/>
                          <a:ea typeface="Muli"/>
                          <a:cs typeface="Arial"/>
                          <a:sym typeface="Muli"/>
                        </a:rPr>
                        <a:t>.SelectedDate</a:t>
                      </a:r>
                      <a:r>
                        <a:rPr lang="pt-BR" sz="1000" b="1" i="0" u="none" strike="noStrike" cap="none" dirty="0">
                          <a:solidFill>
                            <a:schemeClr val="lt1"/>
                          </a:solidFill>
                          <a:latin typeface="Muli"/>
                          <a:ea typeface="Muli"/>
                          <a:cs typeface="Arial"/>
                          <a:sym typeface="Muli"/>
                        </a:rPr>
                        <a:t>)</a:t>
                      </a:r>
                      <a:endParaRPr sz="1000" b="1" i="0" u="none" strike="noStrike" cap="none" dirty="0">
                        <a:solidFill>
                          <a:schemeClr val="lt1"/>
                        </a:solidFill>
                        <a:latin typeface="Muli"/>
                        <a:ea typeface="Muli"/>
                        <a:cs typeface="Arial"/>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3444FD"/>
                    </a:solidFill>
                  </a:tcPr>
                </a:tc>
                <a:extLst>
                  <a:ext uri="{0D108BD9-81ED-4DB2-BD59-A6C34878D82A}">
                    <a16:rowId xmlns:a16="http://schemas.microsoft.com/office/drawing/2014/main" val="10004"/>
                  </a:ext>
                </a:extLst>
              </a:tr>
              <a:tr h="240548">
                <a:tc>
                  <a:txBody>
                    <a:bodyPr/>
                    <a:lstStyle/>
                    <a:p>
                      <a:pPr marL="0" lvl="0" indent="0" algn="ctr" rtl="0">
                        <a:spcBef>
                          <a:spcPts val="0"/>
                        </a:spcBef>
                        <a:spcAft>
                          <a:spcPts val="0"/>
                        </a:spcAft>
                        <a:buNone/>
                      </a:pPr>
                      <a:r>
                        <a:rPr lang="pt-BR" sz="1000">
                          <a:solidFill>
                            <a:schemeClr val="lt1"/>
                          </a:solidFill>
                          <a:latin typeface="Muli"/>
                          <a:ea typeface="Muli"/>
                          <a:cs typeface="Muli"/>
                          <a:sym typeface="Muli"/>
                        </a:rPr>
                        <a:t>Radio </a:t>
                      </a:r>
                      <a:endParaRPr sz="10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050060">
                        <a:alpha val="17880"/>
                      </a:srgbClr>
                    </a:solidFill>
                  </a:tcPr>
                </a:tc>
                <a:tc>
                  <a:txBody>
                    <a:bodyPr/>
                    <a:lstStyle/>
                    <a:p>
                      <a:pPr marL="0" marR="0" lvl="0" indent="0" algn="ctr" rtl="0">
                        <a:lnSpc>
                          <a:spcPct val="100000"/>
                        </a:lnSpc>
                        <a:spcBef>
                          <a:spcPts val="0"/>
                        </a:spcBef>
                        <a:spcAft>
                          <a:spcPts val="0"/>
                        </a:spcAft>
                        <a:buClr>
                          <a:srgbClr val="000000"/>
                        </a:buClr>
                        <a:buFont typeface="Arial"/>
                        <a:buNone/>
                      </a:pPr>
                      <a:r>
                        <a:rPr lang="pt-BR" sz="1000" b="0" i="0" u="none" strike="noStrike" cap="none" dirty="0" err="1">
                          <a:solidFill>
                            <a:schemeClr val="lt1"/>
                          </a:solidFill>
                          <a:latin typeface="Muli"/>
                          <a:cs typeface="Arial"/>
                          <a:sym typeface="Muli"/>
                        </a:rPr>
                        <a:t>Exemplo</a:t>
                      </a:r>
                      <a:r>
                        <a:rPr lang="pt-BR" sz="1000" b="1" i="0" u="none" strike="noStrike" cap="none" dirty="0" err="1">
                          <a:solidFill>
                            <a:schemeClr val="lt1"/>
                          </a:solidFill>
                          <a:latin typeface="Muli"/>
                          <a:cs typeface="Arial"/>
                          <a:sym typeface="Muli"/>
                        </a:rPr>
                        <a:t>.Selected</a:t>
                      </a:r>
                      <a:endParaRPr sz="1000" b="1" i="0" u="none" strike="noStrike" cap="none" dirty="0">
                        <a:solidFill>
                          <a:schemeClr val="lt1"/>
                        </a:solidFill>
                        <a:latin typeface="Muli"/>
                        <a:cs typeface="Arial"/>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2B37DF"/>
                    </a:solidFill>
                  </a:tcPr>
                </a:tc>
                <a:extLst>
                  <a:ext uri="{0D108BD9-81ED-4DB2-BD59-A6C34878D82A}">
                    <a16:rowId xmlns:a16="http://schemas.microsoft.com/office/drawing/2014/main" val="10005"/>
                  </a:ext>
                </a:extLst>
              </a:tr>
              <a:tr h="240548">
                <a:tc>
                  <a:txBody>
                    <a:bodyPr/>
                    <a:lstStyle/>
                    <a:p>
                      <a:pPr marL="0" lvl="0" indent="0" algn="ctr" rtl="0">
                        <a:spcBef>
                          <a:spcPts val="0"/>
                        </a:spcBef>
                        <a:spcAft>
                          <a:spcPts val="0"/>
                        </a:spcAft>
                        <a:buNone/>
                      </a:pPr>
                      <a:r>
                        <a:rPr lang="pt-BR" sz="1000">
                          <a:solidFill>
                            <a:schemeClr val="lt1"/>
                          </a:solidFill>
                          <a:latin typeface="Muli"/>
                          <a:ea typeface="Muli"/>
                          <a:cs typeface="Muli"/>
                          <a:sym typeface="Muli"/>
                        </a:rPr>
                        <a:t>Check Box (Caixa de seleção)</a:t>
                      </a:r>
                      <a:endParaRPr sz="1000">
                        <a:solidFill>
                          <a:schemeClr val="lt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3444FD"/>
                    </a:solidFill>
                  </a:tcPr>
                </a:tc>
                <a:tc>
                  <a:txBody>
                    <a:bodyPr/>
                    <a:lstStyle/>
                    <a:p>
                      <a:pPr marL="0" marR="0" lvl="0" indent="0" algn="ctr" rtl="0">
                        <a:lnSpc>
                          <a:spcPct val="100000"/>
                        </a:lnSpc>
                        <a:spcBef>
                          <a:spcPts val="0"/>
                        </a:spcBef>
                        <a:spcAft>
                          <a:spcPts val="0"/>
                        </a:spcAft>
                        <a:buClr>
                          <a:srgbClr val="000000"/>
                        </a:buClr>
                        <a:buFont typeface="Arial"/>
                        <a:buNone/>
                      </a:pPr>
                      <a:r>
                        <a:rPr lang="pt-BR" sz="1000" b="0" i="0" u="none" strike="noStrike" cap="none" dirty="0">
                          <a:solidFill>
                            <a:schemeClr val="lt1"/>
                          </a:solidFill>
                          <a:latin typeface="Muli"/>
                          <a:cs typeface="Arial"/>
                          <a:sym typeface="Muli"/>
                        </a:rPr>
                        <a:t>Exemplo</a:t>
                      </a:r>
                      <a:r>
                        <a:rPr lang="pt-BR" sz="1000" b="1" i="0" u="none" strike="noStrike" cap="none" dirty="0">
                          <a:solidFill>
                            <a:schemeClr val="lt1"/>
                          </a:solidFill>
                          <a:latin typeface="Muli"/>
                          <a:cs typeface="Arial"/>
                          <a:sym typeface="Muli"/>
                        </a:rPr>
                        <a:t>.Selected</a:t>
                      </a:r>
                      <a:endParaRPr sz="1000" b="1" i="0" u="none" strike="noStrike" cap="none" dirty="0">
                        <a:solidFill>
                          <a:schemeClr val="lt1"/>
                        </a:solidFill>
                        <a:latin typeface="Muli"/>
                        <a:cs typeface="Arial"/>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3444FD"/>
                    </a:solidFill>
                  </a:tcPr>
                </a:tc>
                <a:extLst>
                  <a:ext uri="{0D108BD9-81ED-4DB2-BD59-A6C34878D82A}">
                    <a16:rowId xmlns:a16="http://schemas.microsoft.com/office/drawing/2014/main" val="10006"/>
                  </a:ext>
                </a:extLst>
              </a:tr>
            </a:tbl>
          </a:graphicData>
        </a:graphic>
      </p:graphicFrame>
      <p:pic>
        <p:nvPicPr>
          <p:cNvPr id="6" name="Gráfico 5" descr="Início com preenchimento sólido">
            <a:hlinkClick r:id="rId3" action="ppaction://hlinksldjump"/>
            <a:extLst>
              <a:ext uri="{FF2B5EF4-FFF2-40B4-BE49-F238E27FC236}">
                <a16:creationId xmlns:a16="http://schemas.microsoft.com/office/drawing/2014/main" id="{D4E205FA-B04B-4EEA-A5EF-6467F09F7C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134338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550200" y="267855"/>
            <a:ext cx="4021800" cy="51204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Tipos de Inputs</a:t>
            </a:r>
            <a:endParaRPr sz="2800" dirty="0"/>
          </a:p>
        </p:txBody>
      </p:sp>
      <p:sp>
        <p:nvSpPr>
          <p:cNvPr id="151" name="Google Shape;151;p22"/>
          <p:cNvSpPr txBox="1">
            <a:spLocks noGrp="1"/>
          </p:cNvSpPr>
          <p:nvPr>
            <p:ph type="body" idx="1"/>
          </p:nvPr>
        </p:nvSpPr>
        <p:spPr>
          <a:xfrm>
            <a:off x="519863" y="1092079"/>
            <a:ext cx="8104273" cy="393600"/>
          </a:xfrm>
          <a:prstGeom prst="rect">
            <a:avLst/>
          </a:prstGeom>
        </p:spPr>
        <p:txBody>
          <a:bodyPr spcFirstLastPara="1" wrap="square" lIns="0" tIns="0" rIns="0" bIns="0" anchor="t" anchorCtr="0">
            <a:noAutofit/>
          </a:bodyPr>
          <a:lstStyle/>
          <a:p>
            <a:pPr marL="342900" indent="-342900"/>
            <a:r>
              <a:rPr lang="pt-BR" sz="1400" dirty="0"/>
              <a:t>Botão (Button): Botão na tela que pode executar alguma ação quando for acionado.</a:t>
            </a:r>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dirty="0"/>
              <a:t>3</a:t>
            </a:fld>
            <a:endParaRPr/>
          </a:p>
        </p:txBody>
      </p:sp>
      <p:sp>
        <p:nvSpPr>
          <p:cNvPr id="6" name="Google Shape;151;p22">
            <a:extLst>
              <a:ext uri="{FF2B5EF4-FFF2-40B4-BE49-F238E27FC236}">
                <a16:creationId xmlns:a16="http://schemas.microsoft.com/office/drawing/2014/main" id="{F425DBEA-0D00-4880-996F-5C346979FE22}"/>
              </a:ext>
            </a:extLst>
          </p:cNvPr>
          <p:cNvSpPr txBox="1">
            <a:spLocks/>
          </p:cNvSpPr>
          <p:nvPr/>
        </p:nvSpPr>
        <p:spPr>
          <a:xfrm>
            <a:off x="550200" y="2724165"/>
            <a:ext cx="8104273" cy="393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342900" indent="-342900"/>
            <a:r>
              <a:rPr lang="pt-BR" sz="1400" dirty="0"/>
              <a:t>Entrada de texto (Text Input): Permite que os usuários insiram dados tipo texto.</a:t>
            </a:r>
          </a:p>
        </p:txBody>
      </p:sp>
      <p:pic>
        <p:nvPicPr>
          <p:cNvPr id="8" name="Imagem 7">
            <a:extLst>
              <a:ext uri="{FF2B5EF4-FFF2-40B4-BE49-F238E27FC236}">
                <a16:creationId xmlns:a16="http://schemas.microsoft.com/office/drawing/2014/main" id="{C66F09A3-EB44-4105-B484-6BA561E46781}"/>
              </a:ext>
            </a:extLst>
          </p:cNvPr>
          <p:cNvPicPr>
            <a:picLocks noChangeAspect="1"/>
          </p:cNvPicPr>
          <p:nvPr/>
        </p:nvPicPr>
        <p:blipFill rotWithShape="1">
          <a:blip r:embed="rId3"/>
          <a:srcRect b="7619"/>
          <a:stretch/>
        </p:blipFill>
        <p:spPr>
          <a:xfrm>
            <a:off x="3093713" y="1730764"/>
            <a:ext cx="1478287" cy="486697"/>
          </a:xfrm>
          <a:prstGeom prst="rect">
            <a:avLst/>
          </a:prstGeom>
          <a:ln>
            <a:noFill/>
          </a:ln>
          <a:effectLst>
            <a:outerShdw blurRad="190500" algn="tl" rotWithShape="0">
              <a:srgbClr val="000000">
                <a:alpha val="70000"/>
              </a:srgbClr>
            </a:outerShdw>
          </a:effectLst>
        </p:spPr>
      </p:pic>
      <p:pic>
        <p:nvPicPr>
          <p:cNvPr id="9" name="Imagem 8">
            <a:extLst>
              <a:ext uri="{FF2B5EF4-FFF2-40B4-BE49-F238E27FC236}">
                <a16:creationId xmlns:a16="http://schemas.microsoft.com/office/drawing/2014/main" id="{6270A36B-4CBA-43AF-96B4-5DCE3171BDBC}"/>
              </a:ext>
            </a:extLst>
          </p:cNvPr>
          <p:cNvPicPr>
            <a:picLocks noChangeAspect="1"/>
          </p:cNvPicPr>
          <p:nvPr/>
        </p:nvPicPr>
        <p:blipFill>
          <a:blip r:embed="rId4"/>
          <a:stretch>
            <a:fillRect/>
          </a:stretch>
        </p:blipFill>
        <p:spPr>
          <a:xfrm>
            <a:off x="2732762" y="3420883"/>
            <a:ext cx="2208693" cy="419720"/>
          </a:xfrm>
          <a:prstGeom prst="rect">
            <a:avLst/>
          </a:prstGeom>
          <a:ln>
            <a:noFill/>
          </a:ln>
          <a:effectLst>
            <a:outerShdw blurRad="190500" algn="tl" rotWithShape="0">
              <a:srgbClr val="000000">
                <a:alpha val="70000"/>
              </a:srgbClr>
            </a:outerShdw>
          </a:effectLst>
        </p:spPr>
      </p:pic>
      <p:pic>
        <p:nvPicPr>
          <p:cNvPr id="10" name="Gráfico 9" descr="Início com preenchimento sólido">
            <a:hlinkClick r:id="rId5" action="ppaction://hlinksldjump"/>
            <a:extLst>
              <a:ext uri="{FF2B5EF4-FFF2-40B4-BE49-F238E27FC236}">
                <a16:creationId xmlns:a16="http://schemas.microsoft.com/office/drawing/2014/main" id="{E105DFD8-223D-490A-BD1B-B71CE19826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3157" y="4720576"/>
            <a:ext cx="264233" cy="2642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fade">
                                      <p:cBhvr>
                                        <p:cTn id="7" dur="500"/>
                                        <p:tgtEl>
                                          <p:spTgt spid="15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12" name="Imagem 11">
            <a:extLst>
              <a:ext uri="{FF2B5EF4-FFF2-40B4-BE49-F238E27FC236}">
                <a16:creationId xmlns:a16="http://schemas.microsoft.com/office/drawing/2014/main" id="{DBE54D48-62D7-A7B1-DBFC-99B569333245}"/>
              </a:ext>
            </a:extLst>
          </p:cNvPr>
          <p:cNvPicPr>
            <a:picLocks noChangeAspect="1"/>
          </p:cNvPicPr>
          <p:nvPr/>
        </p:nvPicPr>
        <p:blipFill>
          <a:blip r:embed="rId3"/>
          <a:stretch>
            <a:fillRect/>
          </a:stretch>
        </p:blipFill>
        <p:spPr>
          <a:xfrm>
            <a:off x="5855179" y="2349784"/>
            <a:ext cx="1749047" cy="2525398"/>
          </a:xfrm>
          <a:prstGeom prst="rect">
            <a:avLst/>
          </a:prstGeom>
          <a:ln>
            <a:noFill/>
          </a:ln>
          <a:effectLst>
            <a:outerShdw blurRad="190500" algn="tl" rotWithShape="0">
              <a:srgbClr val="000000">
                <a:alpha val="70000"/>
              </a:srgbClr>
            </a:outerShdw>
          </a:effectLst>
        </p:spPr>
      </p:pic>
      <p:sp>
        <p:nvSpPr>
          <p:cNvPr id="295" name="Google Shape;295;p30"/>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r>
              <a:rPr lang="en" sz="2800" dirty="0"/>
              <a:t>Inclusão de novos itens (Inputs)</a:t>
            </a:r>
            <a:endParaRPr lang="en-US" sz="2800" dirty="0"/>
          </a:p>
        </p:txBody>
      </p:sp>
      <p:sp>
        <p:nvSpPr>
          <p:cNvPr id="299" name="Google Shape;29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4" name="CaixaDeTexto 3">
            <a:extLst>
              <a:ext uri="{FF2B5EF4-FFF2-40B4-BE49-F238E27FC236}">
                <a16:creationId xmlns:a16="http://schemas.microsoft.com/office/drawing/2014/main" id="{CEFC7847-216E-5035-C8F7-2B11631228D8}"/>
              </a:ext>
            </a:extLst>
          </p:cNvPr>
          <p:cNvSpPr txBox="1"/>
          <p:nvPr/>
        </p:nvSpPr>
        <p:spPr>
          <a:xfrm>
            <a:off x="303251" y="1162377"/>
            <a:ext cx="8367913" cy="893514"/>
          </a:xfrm>
          <a:prstGeom prst="rect">
            <a:avLst/>
          </a:prstGeom>
          <a:noFill/>
        </p:spPr>
        <p:txBody>
          <a:bodyPr wrap="square" rtlCol="0">
            <a:spAutoFit/>
          </a:bodyPr>
          <a:lstStyle/>
          <a:p>
            <a:pPr algn="just">
              <a:lnSpc>
                <a:spcPct val="150000"/>
              </a:lnSpc>
            </a:pPr>
            <a:r>
              <a:rPr lang="pt-BR" sz="1200" dirty="0">
                <a:solidFill>
                  <a:schemeClr val="lt1"/>
                </a:solidFill>
                <a:latin typeface="Muli"/>
                <a:sym typeface="Muli"/>
              </a:rPr>
              <a:t>Antes de tudo é importante ter em mente que deverá existir um campo dentro da nossa base de dados para armazenar os dados que serão inseridos nos inputs. </a:t>
            </a:r>
            <a:r>
              <a:rPr lang="pt-BR" sz="1200" b="1" dirty="0">
                <a:solidFill>
                  <a:schemeClr val="lt1"/>
                </a:solidFill>
                <a:latin typeface="Muli"/>
                <a:sym typeface="Muli"/>
              </a:rPr>
              <a:t>(Ex.: Uma coluna “Nome” em uma lista SharePoint para guardar uma entrada de texto em que o usuário tem que inserir o seu nome em um formulário.)</a:t>
            </a:r>
            <a:endParaRPr lang="pt-BR" sz="1200" dirty="0"/>
          </a:p>
        </p:txBody>
      </p:sp>
      <p:pic>
        <p:nvPicPr>
          <p:cNvPr id="10" name="Imagem 9">
            <a:extLst>
              <a:ext uri="{FF2B5EF4-FFF2-40B4-BE49-F238E27FC236}">
                <a16:creationId xmlns:a16="http://schemas.microsoft.com/office/drawing/2014/main" id="{E610ABD3-C111-9B89-3757-DFA6EAEB8B2A}"/>
              </a:ext>
            </a:extLst>
          </p:cNvPr>
          <p:cNvPicPr>
            <a:picLocks noChangeAspect="1"/>
          </p:cNvPicPr>
          <p:nvPr/>
        </p:nvPicPr>
        <p:blipFill>
          <a:blip r:embed="rId4"/>
          <a:stretch>
            <a:fillRect/>
          </a:stretch>
        </p:blipFill>
        <p:spPr>
          <a:xfrm>
            <a:off x="423552" y="2349784"/>
            <a:ext cx="4633260" cy="1021915"/>
          </a:xfrm>
          <a:prstGeom prst="rect">
            <a:avLst/>
          </a:prstGeom>
          <a:ln>
            <a:noFill/>
          </a:ln>
          <a:effectLst>
            <a:outerShdw blurRad="190500" algn="tl" rotWithShape="0">
              <a:srgbClr val="000000">
                <a:alpha val="70000"/>
              </a:srgbClr>
            </a:outerShdw>
          </a:effectLst>
        </p:spPr>
      </p:pic>
      <p:pic>
        <p:nvPicPr>
          <p:cNvPr id="7" name="Gráfico 6" descr="Início com preenchimento sólido">
            <a:hlinkClick r:id="rId5" action="ppaction://hlinksldjump"/>
            <a:extLst>
              <a:ext uri="{FF2B5EF4-FFF2-40B4-BE49-F238E27FC236}">
                <a16:creationId xmlns:a16="http://schemas.microsoft.com/office/drawing/2014/main" id="{2ECA6FC3-7C80-42C1-8F2C-16077A9158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299937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r>
              <a:rPr lang="en" sz="2800" dirty="0"/>
              <a:t>Inclusão de novos itens (Inputs)</a:t>
            </a:r>
            <a:endParaRPr lang="en-US" sz="2800" dirty="0"/>
          </a:p>
        </p:txBody>
      </p:sp>
      <p:sp>
        <p:nvSpPr>
          <p:cNvPr id="299" name="Google Shape;29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4" name="CaixaDeTexto 3">
            <a:extLst>
              <a:ext uri="{FF2B5EF4-FFF2-40B4-BE49-F238E27FC236}">
                <a16:creationId xmlns:a16="http://schemas.microsoft.com/office/drawing/2014/main" id="{CEFC7847-216E-5035-C8F7-2B11631228D8}"/>
              </a:ext>
            </a:extLst>
          </p:cNvPr>
          <p:cNvSpPr txBox="1"/>
          <p:nvPr/>
        </p:nvSpPr>
        <p:spPr>
          <a:xfrm>
            <a:off x="303251" y="1224720"/>
            <a:ext cx="8367913" cy="3335978"/>
          </a:xfrm>
          <a:prstGeom prst="rect">
            <a:avLst/>
          </a:prstGeom>
          <a:noFill/>
        </p:spPr>
        <p:txBody>
          <a:bodyPr wrap="square" rtlCol="0">
            <a:spAutoFit/>
          </a:bodyPr>
          <a:lstStyle/>
          <a:p>
            <a:pPr algn="just"/>
            <a:r>
              <a:rPr lang="pt-BR" sz="1200" dirty="0">
                <a:solidFill>
                  <a:schemeClr val="lt1"/>
                </a:solidFill>
                <a:latin typeface="Muli"/>
                <a:sym typeface="Muli"/>
              </a:rPr>
              <a:t>Ao incluir ou alterar um input no aplicativo será necessário incluí-lo também dentro do código do botão que o usuário seleciona para enviar os dados para a base (botão de salvar). Encontre qual é o botão que está executando essa ação, e em seguida, verifique se há alguma das funções de a seguir :</a:t>
            </a:r>
          </a:p>
          <a:p>
            <a:pPr lvl="8" algn="just">
              <a:lnSpc>
                <a:spcPct val="150000"/>
              </a:lnSpc>
            </a:pPr>
            <a:endParaRPr lang="pt-BR" sz="1200" dirty="0">
              <a:solidFill>
                <a:schemeClr val="lt1"/>
              </a:solidFill>
              <a:latin typeface="Muli"/>
              <a:sym typeface="Muli"/>
            </a:endParaRPr>
          </a:p>
          <a:p>
            <a:pPr marL="171450" lvl="8" indent="-171450" algn="just">
              <a:lnSpc>
                <a:spcPct val="150000"/>
              </a:lnSpc>
              <a:buFont typeface="Arial" panose="020B0604020202020204" pitchFamily="34" charset="0"/>
              <a:buChar char="•"/>
            </a:pPr>
            <a:r>
              <a:rPr lang="pt-BR" sz="1200" dirty="0">
                <a:solidFill>
                  <a:schemeClr val="lt1"/>
                </a:solidFill>
                <a:latin typeface="Muli"/>
                <a:sym typeface="Muli"/>
              </a:rPr>
              <a:t>	Patch();</a:t>
            </a:r>
          </a:p>
          <a:p>
            <a:pPr marL="171450" lvl="8" indent="-171450" algn="just">
              <a:lnSpc>
                <a:spcPct val="150000"/>
              </a:lnSpc>
              <a:buFont typeface="Arial" panose="020B0604020202020204" pitchFamily="34" charset="0"/>
              <a:buChar char="•"/>
            </a:pPr>
            <a:r>
              <a:rPr lang="pt-BR" sz="1200" dirty="0">
                <a:solidFill>
                  <a:schemeClr val="lt1"/>
                </a:solidFill>
                <a:latin typeface="Muli"/>
                <a:sym typeface="Muli"/>
              </a:rPr>
              <a:t>                     Submit();</a:t>
            </a:r>
          </a:p>
          <a:p>
            <a:pPr marL="171450" lvl="8" indent="-171450" algn="just">
              <a:lnSpc>
                <a:spcPct val="150000"/>
              </a:lnSpc>
              <a:buFont typeface="Arial" panose="020B0604020202020204" pitchFamily="34" charset="0"/>
              <a:buChar char="•"/>
            </a:pPr>
            <a:r>
              <a:rPr lang="pt-BR" sz="1200" dirty="0">
                <a:solidFill>
                  <a:schemeClr val="lt1"/>
                </a:solidFill>
                <a:latin typeface="Muli"/>
                <a:sym typeface="Muli"/>
              </a:rPr>
              <a:t>                     SubmitForm().</a:t>
            </a:r>
          </a:p>
          <a:p>
            <a:pPr marL="171450" lvl="8" indent="-171450" algn="just">
              <a:lnSpc>
                <a:spcPct val="150000"/>
              </a:lnSpc>
              <a:buFont typeface="Arial" panose="020B0604020202020204" pitchFamily="34" charset="0"/>
              <a:buChar char="•"/>
            </a:pPr>
            <a:endParaRPr lang="pt-BR" sz="1200" dirty="0">
              <a:solidFill>
                <a:schemeClr val="lt1"/>
              </a:solidFill>
              <a:latin typeface="Muli"/>
              <a:sym typeface="Muli"/>
            </a:endParaRPr>
          </a:p>
          <a:p>
            <a:pPr lvl="8" algn="just"/>
            <a:r>
              <a:rPr lang="pt-BR" sz="900" dirty="0">
                <a:solidFill>
                  <a:schemeClr val="lt1"/>
                </a:solidFill>
                <a:latin typeface="Muli"/>
                <a:sym typeface="Muli"/>
              </a:rPr>
              <a:t>*No caso de formulários não é preciso mudar o código, apenas atualizar a base na propriedade Data Source.</a:t>
            </a:r>
          </a:p>
          <a:p>
            <a:pPr marL="171450" lvl="8" indent="-171450" algn="just">
              <a:buFont typeface="Arial" panose="020B0604020202020204" pitchFamily="34" charset="0"/>
              <a:buChar char="•"/>
            </a:pPr>
            <a:endParaRPr lang="pt-BR" sz="1200" dirty="0">
              <a:solidFill>
                <a:schemeClr val="lt1"/>
              </a:solidFill>
              <a:latin typeface="Muli"/>
              <a:sym typeface="Muli"/>
            </a:endParaRPr>
          </a:p>
          <a:p>
            <a:pPr lvl="8" algn="just"/>
            <a:r>
              <a:rPr lang="pt-BR" sz="1200" dirty="0">
                <a:solidFill>
                  <a:schemeClr val="lt1"/>
                </a:solidFill>
                <a:latin typeface="Muli"/>
                <a:sym typeface="Muli"/>
              </a:rPr>
              <a:t>As funções acima possuem a função de salvar dados na base de dados, então é aqui que vamos precisar inserir: </a:t>
            </a:r>
          </a:p>
          <a:p>
            <a:pPr lvl="8" algn="just"/>
            <a:r>
              <a:rPr lang="pt-BR" sz="1200" b="1" dirty="0">
                <a:solidFill>
                  <a:schemeClr val="lt1"/>
                </a:solidFill>
                <a:latin typeface="Muli"/>
                <a:sym typeface="Muli"/>
              </a:rPr>
              <a:t>‘NOME DA COLUNA NA BASE DE DADOS’: ‘NOME DO NOVO ITEM DENTRO DO APP’.EXTENSÃO </a:t>
            </a:r>
            <a:endParaRPr lang="pt-BR" sz="1200" dirty="0">
              <a:solidFill>
                <a:schemeClr val="lt1"/>
              </a:solidFill>
              <a:latin typeface="Muli"/>
              <a:sym typeface="Muli"/>
            </a:endParaRPr>
          </a:p>
          <a:p>
            <a:pPr marL="171450" lvl="8" indent="-171450" algn="just">
              <a:lnSpc>
                <a:spcPct val="150000"/>
              </a:lnSpc>
              <a:buFont typeface="Arial" panose="020B0604020202020204" pitchFamily="34" charset="0"/>
              <a:buChar char="•"/>
            </a:pPr>
            <a:endParaRPr lang="pt-BR" sz="1200" dirty="0">
              <a:solidFill>
                <a:schemeClr val="lt1"/>
              </a:solidFill>
              <a:latin typeface="Muli"/>
              <a:sym typeface="Muli"/>
            </a:endParaRPr>
          </a:p>
          <a:p>
            <a:pPr marL="171450" lvl="8" indent="-171450" algn="just">
              <a:lnSpc>
                <a:spcPct val="150000"/>
              </a:lnSpc>
              <a:buFont typeface="Arial" panose="020B0604020202020204" pitchFamily="34" charset="0"/>
              <a:buChar char="•"/>
            </a:pPr>
            <a:endParaRPr lang="pt-BR" sz="1200" dirty="0"/>
          </a:p>
        </p:txBody>
      </p:sp>
      <p:pic>
        <p:nvPicPr>
          <p:cNvPr id="5" name="Gráfico 4" descr="Início com preenchimento sólido">
            <a:hlinkClick r:id="rId3" action="ppaction://hlinksldjump"/>
            <a:extLst>
              <a:ext uri="{FF2B5EF4-FFF2-40B4-BE49-F238E27FC236}">
                <a16:creationId xmlns:a16="http://schemas.microsoft.com/office/drawing/2014/main" id="{19BBCDFC-64F9-4479-ABF0-522CFBBF7D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4284269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r>
              <a:rPr lang="en" sz="2800" dirty="0"/>
              <a:t>Inclusão de novos itens (Inputs)</a:t>
            </a:r>
            <a:endParaRPr lang="en-US" sz="2800" dirty="0"/>
          </a:p>
        </p:txBody>
      </p:sp>
      <p:sp>
        <p:nvSpPr>
          <p:cNvPr id="299" name="Google Shape;29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4" name="CaixaDeTexto 3">
            <a:extLst>
              <a:ext uri="{FF2B5EF4-FFF2-40B4-BE49-F238E27FC236}">
                <a16:creationId xmlns:a16="http://schemas.microsoft.com/office/drawing/2014/main" id="{CEFC7847-216E-5035-C8F7-2B11631228D8}"/>
              </a:ext>
            </a:extLst>
          </p:cNvPr>
          <p:cNvSpPr txBox="1"/>
          <p:nvPr/>
        </p:nvSpPr>
        <p:spPr>
          <a:xfrm>
            <a:off x="576722" y="1217162"/>
            <a:ext cx="8367913" cy="1166153"/>
          </a:xfrm>
          <a:prstGeom prst="rect">
            <a:avLst/>
          </a:prstGeom>
          <a:noFill/>
        </p:spPr>
        <p:txBody>
          <a:bodyPr wrap="square" rtlCol="0">
            <a:spAutoFit/>
          </a:bodyPr>
          <a:lstStyle/>
          <a:p>
            <a:pPr algn="just">
              <a:lnSpc>
                <a:spcPct val="150000"/>
              </a:lnSpc>
            </a:pPr>
            <a:r>
              <a:rPr lang="pt-BR" sz="1200" b="1" dirty="0">
                <a:solidFill>
                  <a:schemeClr val="lt1"/>
                </a:solidFill>
                <a:latin typeface="Muli"/>
                <a:sym typeface="Muli"/>
              </a:rPr>
              <a:t>EXEMPLO PRÁTICO DE INCLUSÃO DE UM NOVO ITEM DENTRO DO CÓDIGO DE SALVAR DADOS.</a:t>
            </a:r>
          </a:p>
          <a:p>
            <a:pPr algn="just">
              <a:lnSpc>
                <a:spcPct val="150000"/>
              </a:lnSpc>
            </a:pPr>
            <a:r>
              <a:rPr lang="pt-BR" sz="1200" dirty="0">
                <a:solidFill>
                  <a:schemeClr val="lt1"/>
                </a:solidFill>
                <a:latin typeface="Muli"/>
                <a:sym typeface="Muli"/>
              </a:rPr>
              <a:t>Neste exemplo iremos incluir dentro do código um novo input que serve para o usuário inserir uma data:</a:t>
            </a:r>
          </a:p>
          <a:p>
            <a:pPr marL="171450" lvl="8" indent="-171450" algn="just">
              <a:lnSpc>
                <a:spcPct val="150000"/>
              </a:lnSpc>
              <a:buFont typeface="Arial" panose="020B0604020202020204" pitchFamily="34" charset="0"/>
              <a:buChar char="•"/>
            </a:pPr>
            <a:endParaRPr lang="pt-BR" sz="1200" dirty="0">
              <a:solidFill>
                <a:schemeClr val="lt1"/>
              </a:solidFill>
              <a:latin typeface="Muli"/>
              <a:sym typeface="Muli"/>
            </a:endParaRPr>
          </a:p>
          <a:p>
            <a:pPr marL="171450" lvl="8" indent="-171450" algn="just">
              <a:lnSpc>
                <a:spcPct val="150000"/>
              </a:lnSpc>
              <a:buFont typeface="Arial" panose="020B0604020202020204" pitchFamily="34" charset="0"/>
              <a:buChar char="•"/>
            </a:pPr>
            <a:endParaRPr lang="pt-BR" sz="1200" dirty="0"/>
          </a:p>
        </p:txBody>
      </p:sp>
      <p:pic>
        <p:nvPicPr>
          <p:cNvPr id="3" name="Imagem 2">
            <a:extLst>
              <a:ext uri="{FF2B5EF4-FFF2-40B4-BE49-F238E27FC236}">
                <a16:creationId xmlns:a16="http://schemas.microsoft.com/office/drawing/2014/main" id="{1120F60C-108C-88F3-99A5-DACA80844198}"/>
              </a:ext>
            </a:extLst>
          </p:cNvPr>
          <p:cNvPicPr>
            <a:picLocks noChangeAspect="1"/>
          </p:cNvPicPr>
          <p:nvPr/>
        </p:nvPicPr>
        <p:blipFill>
          <a:blip r:embed="rId3"/>
          <a:stretch>
            <a:fillRect/>
          </a:stretch>
        </p:blipFill>
        <p:spPr>
          <a:xfrm>
            <a:off x="1058842" y="2219929"/>
            <a:ext cx="7026316" cy="2265839"/>
          </a:xfrm>
          <a:prstGeom prst="rect">
            <a:avLst/>
          </a:prstGeom>
          <a:ln>
            <a:noFill/>
          </a:ln>
          <a:effectLst>
            <a:outerShdw blurRad="190500" algn="tl" rotWithShape="0">
              <a:srgbClr val="000000">
                <a:alpha val="70000"/>
              </a:srgbClr>
            </a:outerShdw>
          </a:effectLst>
        </p:spPr>
      </p:pic>
      <p:sp>
        <p:nvSpPr>
          <p:cNvPr id="5" name="CaixaDeTexto 3">
            <a:extLst>
              <a:ext uri="{FF2B5EF4-FFF2-40B4-BE49-F238E27FC236}">
                <a16:creationId xmlns:a16="http://schemas.microsoft.com/office/drawing/2014/main" id="{2282DA8E-032E-291C-C978-5FFEE4CE62B5}"/>
              </a:ext>
            </a:extLst>
          </p:cNvPr>
          <p:cNvSpPr txBox="1"/>
          <p:nvPr/>
        </p:nvSpPr>
        <p:spPr>
          <a:xfrm>
            <a:off x="2505956" y="2213579"/>
            <a:ext cx="3211747" cy="215444"/>
          </a:xfrm>
          <a:prstGeom prst="rect">
            <a:avLst/>
          </a:prstGeom>
          <a:noFill/>
        </p:spPr>
        <p:txBody>
          <a:bodyPr wrap="square" lIns="91440" tIns="45720" rIns="91440" bIns="45720" rtlCol="0" anchor="t">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800" b="1" dirty="0">
                <a:solidFill>
                  <a:schemeClr val="accent5"/>
                </a:solidFill>
              </a:rPr>
              <a:t>&lt; Verifica se o dispositivo tem conexão com a internet</a:t>
            </a:r>
            <a:endParaRPr lang="pt-BR" sz="800" b="1" dirty="0">
              <a:solidFill>
                <a:schemeClr val="accent5"/>
              </a:solidFill>
              <a:cs typeface="Arial"/>
            </a:endParaRPr>
          </a:p>
        </p:txBody>
      </p:sp>
      <p:sp>
        <p:nvSpPr>
          <p:cNvPr id="6" name="CaixaDeTexto 4">
            <a:extLst>
              <a:ext uri="{FF2B5EF4-FFF2-40B4-BE49-F238E27FC236}">
                <a16:creationId xmlns:a16="http://schemas.microsoft.com/office/drawing/2014/main" id="{3078088B-21FF-B6B0-3C88-C94B72EF4251}"/>
              </a:ext>
            </a:extLst>
          </p:cNvPr>
          <p:cNvSpPr txBox="1"/>
          <p:nvPr/>
        </p:nvSpPr>
        <p:spPr>
          <a:xfrm>
            <a:off x="1444649" y="2368370"/>
            <a:ext cx="3673451" cy="215444"/>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L="0" defTabSz="914400" eaLnBrk="1" latinLnBrk="0" hangingPunct="1">
              <a:defRPr sz="800" b="1" kern="1200">
                <a:solidFill>
                  <a:schemeClr val="accent5"/>
                </a:solidFill>
                <a:latin typeface="+mn-lt"/>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pt-BR" dirty="0"/>
              <a:t>&lt; Função que salva dados inputados pelo usuário na base de dados</a:t>
            </a:r>
          </a:p>
        </p:txBody>
      </p:sp>
      <p:sp>
        <p:nvSpPr>
          <p:cNvPr id="7" name="CaixaDeTexto 4">
            <a:extLst>
              <a:ext uri="{FF2B5EF4-FFF2-40B4-BE49-F238E27FC236}">
                <a16:creationId xmlns:a16="http://schemas.microsoft.com/office/drawing/2014/main" id="{642E6F6B-993E-417C-E91D-8C8ED3F8013A}"/>
              </a:ext>
            </a:extLst>
          </p:cNvPr>
          <p:cNvSpPr txBox="1"/>
          <p:nvPr/>
        </p:nvSpPr>
        <p:spPr>
          <a:xfrm>
            <a:off x="2733699" y="2819959"/>
            <a:ext cx="3211747" cy="215444"/>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RPr/>
            </a:defPPr>
            <a:lvl1pPr marL="0" defTabSz="914400" eaLnBrk="1" latinLnBrk="0" hangingPunct="1">
              <a:defRPr sz="800" b="1" kern="1200">
                <a:solidFill>
                  <a:schemeClr val="accent5"/>
                </a:solidFill>
                <a:latin typeface="+mn-lt"/>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pt-BR" dirty="0"/>
              <a:t>&lt; NOME NA BASE DE DADOS: NOME DO INPUT.EXTENSÃO</a:t>
            </a:r>
          </a:p>
        </p:txBody>
      </p:sp>
      <p:sp>
        <p:nvSpPr>
          <p:cNvPr id="9" name="Elipse 8">
            <a:extLst>
              <a:ext uri="{FF2B5EF4-FFF2-40B4-BE49-F238E27FC236}">
                <a16:creationId xmlns:a16="http://schemas.microsoft.com/office/drawing/2014/main" id="{DF33135E-16D3-83A2-6888-D20361CEB1E4}"/>
              </a:ext>
            </a:extLst>
          </p:cNvPr>
          <p:cNvSpPr/>
          <p:nvPr/>
        </p:nvSpPr>
        <p:spPr>
          <a:xfrm>
            <a:off x="1009642" y="2368370"/>
            <a:ext cx="484208" cy="2154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Gráfico 11" descr="Início com preenchimento sólido">
            <a:hlinkClick r:id="rId4" action="ppaction://hlinksldjump"/>
            <a:extLst>
              <a:ext uri="{FF2B5EF4-FFF2-40B4-BE49-F238E27FC236}">
                <a16:creationId xmlns:a16="http://schemas.microsoft.com/office/drawing/2014/main" id="{2DB52357-9C29-4B7A-A1D5-647996C2D7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333286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Inclusão de novos itens (Inputs)</a:t>
            </a:r>
            <a:endParaRPr sz="2800" dirty="0"/>
          </a:p>
        </p:txBody>
      </p:sp>
      <p:sp>
        <p:nvSpPr>
          <p:cNvPr id="299" name="Google Shape;29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7" name="CaixaDeTexto 6">
            <a:extLst>
              <a:ext uri="{FF2B5EF4-FFF2-40B4-BE49-F238E27FC236}">
                <a16:creationId xmlns:a16="http://schemas.microsoft.com/office/drawing/2014/main" id="{65F4061A-37CD-4DBC-A43E-8365DDB47635}"/>
              </a:ext>
            </a:extLst>
          </p:cNvPr>
          <p:cNvSpPr txBox="1"/>
          <p:nvPr/>
        </p:nvSpPr>
        <p:spPr>
          <a:xfrm>
            <a:off x="388043" y="1212689"/>
            <a:ext cx="8367913" cy="2274149"/>
          </a:xfrm>
          <a:prstGeom prst="rect">
            <a:avLst/>
          </a:prstGeom>
          <a:noFill/>
        </p:spPr>
        <p:txBody>
          <a:bodyPr wrap="square" rtlCol="0">
            <a:spAutoFit/>
          </a:bodyPr>
          <a:lstStyle/>
          <a:p>
            <a:pPr algn="just"/>
            <a:r>
              <a:rPr lang="pt-BR" sz="1200">
                <a:solidFill>
                  <a:schemeClr val="lt1"/>
                </a:solidFill>
                <a:latin typeface="Muli"/>
                <a:sym typeface="Muli"/>
              </a:rPr>
              <a:t>Dentro do botão que executa a função de salvar os dados inseridos no App para a Base de Dados, podemos chamar uma função que verifica se o campo está vazio, e se estiver, não deixa o usuário passar para a próxima etapa. Isso é muito importante em casos de um formulário em que temos campos que obrigatoriamente não podem deixar de serem preenchidos.</a:t>
            </a:r>
          </a:p>
          <a:p>
            <a:pPr algn="just"/>
            <a:endParaRPr lang="pt-BR" sz="1200">
              <a:solidFill>
                <a:schemeClr val="lt1"/>
              </a:solidFill>
              <a:latin typeface="Muli"/>
              <a:sym typeface="Muli"/>
            </a:endParaRPr>
          </a:p>
          <a:p>
            <a:pPr algn="just"/>
            <a:r>
              <a:rPr lang="pt-BR" sz="1200">
                <a:solidFill>
                  <a:schemeClr val="lt1"/>
                </a:solidFill>
                <a:latin typeface="Muli"/>
                <a:sym typeface="Muli"/>
              </a:rPr>
              <a:t>A função chamada será a função </a:t>
            </a:r>
            <a:r>
              <a:rPr lang="pt-BR" sz="1200" b="1" i="1">
                <a:solidFill>
                  <a:schemeClr val="lt1"/>
                </a:solidFill>
                <a:latin typeface="Muli"/>
                <a:sym typeface="Muli"/>
              </a:rPr>
              <a:t>If()</a:t>
            </a:r>
            <a:r>
              <a:rPr lang="pt-BR" sz="1200" i="1">
                <a:solidFill>
                  <a:schemeClr val="lt1"/>
                </a:solidFill>
                <a:latin typeface="Muli"/>
                <a:sym typeface="Muli"/>
              </a:rPr>
              <a:t> e </a:t>
            </a:r>
            <a:r>
              <a:rPr lang="pt-BR" sz="1200">
                <a:solidFill>
                  <a:schemeClr val="lt1"/>
                </a:solidFill>
                <a:latin typeface="Muli"/>
                <a:sym typeface="Muli"/>
              </a:rPr>
              <a:t>dentro das suas duas condições utilizaremos mais duas funções:</a:t>
            </a:r>
          </a:p>
          <a:p>
            <a:pPr algn="just"/>
            <a:endParaRPr lang="pt-BR" sz="1200">
              <a:solidFill>
                <a:schemeClr val="lt1"/>
              </a:solidFill>
              <a:latin typeface="Muli"/>
              <a:sym typeface="Muli"/>
            </a:endParaRPr>
          </a:p>
          <a:p>
            <a:pPr marL="171450" indent="-171450" algn="just">
              <a:buClr>
                <a:schemeClr val="bg1"/>
              </a:buClr>
              <a:buSzPct val="150000"/>
              <a:buFont typeface="Arial" panose="020B0604020202020204" pitchFamily="34" charset="0"/>
              <a:buChar char="•"/>
            </a:pPr>
            <a:r>
              <a:rPr lang="pt-BR" sz="1200">
                <a:solidFill>
                  <a:schemeClr val="lt1"/>
                </a:solidFill>
                <a:latin typeface="Muli"/>
                <a:sym typeface="Muli"/>
              </a:rPr>
              <a:t>Função </a:t>
            </a:r>
            <a:r>
              <a:rPr lang="pt-BR" sz="1200" b="1" i="1">
                <a:solidFill>
                  <a:schemeClr val="lt1"/>
                </a:solidFill>
                <a:latin typeface="Muli"/>
                <a:sym typeface="Muli"/>
              </a:rPr>
              <a:t>IsBlank() </a:t>
            </a:r>
            <a:r>
              <a:rPr lang="pt-BR" sz="1200">
                <a:solidFill>
                  <a:schemeClr val="lt1"/>
                </a:solidFill>
                <a:latin typeface="Muli"/>
                <a:sym typeface="Muli"/>
              </a:rPr>
              <a:t>que verifica se um campo está vazio ou não;</a:t>
            </a:r>
          </a:p>
          <a:p>
            <a:pPr marL="171450" indent="-171450" algn="just">
              <a:buClr>
                <a:schemeClr val="bg1"/>
              </a:buClr>
              <a:buSzPct val="150000"/>
              <a:buFont typeface="Arial" panose="020B0604020202020204" pitchFamily="34" charset="0"/>
              <a:buChar char="•"/>
            </a:pPr>
            <a:r>
              <a:rPr lang="pt-BR" sz="1200">
                <a:solidFill>
                  <a:schemeClr val="lt1"/>
                </a:solidFill>
                <a:latin typeface="Muli"/>
                <a:sym typeface="Muli"/>
              </a:rPr>
              <a:t>Função </a:t>
            </a:r>
            <a:r>
              <a:rPr lang="pt-BR" sz="1200" b="1" i="1">
                <a:solidFill>
                  <a:schemeClr val="lt1"/>
                </a:solidFill>
                <a:latin typeface="Muli"/>
                <a:sym typeface="Muli"/>
              </a:rPr>
              <a:t>Notify() </a:t>
            </a:r>
            <a:r>
              <a:rPr lang="pt-BR" sz="1200">
                <a:solidFill>
                  <a:schemeClr val="lt1"/>
                </a:solidFill>
                <a:latin typeface="Muli"/>
                <a:sym typeface="Muli"/>
              </a:rPr>
              <a:t>que após verificado se um campo estiver vazio, dispara uma mensagem de alerta na tela indicando que o campo precisa ser preenchido.</a:t>
            </a:r>
          </a:p>
          <a:p>
            <a:pPr marL="171450" lvl="8" indent="-171450" algn="just">
              <a:lnSpc>
                <a:spcPct val="150000"/>
              </a:lnSpc>
              <a:buFont typeface="Arial" panose="020B0604020202020204" pitchFamily="34" charset="0"/>
              <a:buChar char="•"/>
            </a:pPr>
            <a:endParaRPr lang="pt-BR" sz="1200">
              <a:solidFill>
                <a:schemeClr val="lt1"/>
              </a:solidFill>
              <a:latin typeface="Muli"/>
              <a:sym typeface="Muli"/>
            </a:endParaRPr>
          </a:p>
          <a:p>
            <a:pPr marL="171450" lvl="8" indent="-171450" algn="just">
              <a:lnSpc>
                <a:spcPct val="150000"/>
              </a:lnSpc>
              <a:buFont typeface="Arial" panose="020B0604020202020204" pitchFamily="34" charset="0"/>
              <a:buChar char="•"/>
            </a:pPr>
            <a:endParaRPr lang="pt-BR" sz="1200"/>
          </a:p>
        </p:txBody>
      </p:sp>
      <p:pic>
        <p:nvPicPr>
          <p:cNvPr id="10" name="Imagem 9">
            <a:extLst>
              <a:ext uri="{FF2B5EF4-FFF2-40B4-BE49-F238E27FC236}">
                <a16:creationId xmlns:a16="http://schemas.microsoft.com/office/drawing/2014/main" id="{0D4D26F3-822E-4612-9A27-CFB46BB3CD66}"/>
              </a:ext>
            </a:extLst>
          </p:cNvPr>
          <p:cNvPicPr>
            <a:picLocks noChangeAspect="1"/>
          </p:cNvPicPr>
          <p:nvPr/>
        </p:nvPicPr>
        <p:blipFill>
          <a:blip r:embed="rId3"/>
          <a:stretch>
            <a:fillRect/>
          </a:stretch>
        </p:blipFill>
        <p:spPr>
          <a:xfrm>
            <a:off x="3052761" y="3349786"/>
            <a:ext cx="3038475" cy="1162050"/>
          </a:xfrm>
          <a:prstGeom prst="rect">
            <a:avLst/>
          </a:prstGeom>
          <a:ln>
            <a:noFill/>
          </a:ln>
          <a:effectLst>
            <a:outerShdw blurRad="190500" algn="tl" rotWithShape="0">
              <a:srgbClr val="000000">
                <a:alpha val="70000"/>
              </a:srgbClr>
            </a:outerShdw>
          </a:effectLst>
        </p:spPr>
      </p:pic>
      <p:sp>
        <p:nvSpPr>
          <p:cNvPr id="15" name="CaixaDeTexto 14">
            <a:extLst>
              <a:ext uri="{FF2B5EF4-FFF2-40B4-BE49-F238E27FC236}">
                <a16:creationId xmlns:a16="http://schemas.microsoft.com/office/drawing/2014/main" id="{0FE18982-BA85-420E-BA7A-74BE26EA0F76}"/>
              </a:ext>
            </a:extLst>
          </p:cNvPr>
          <p:cNvSpPr txBox="1"/>
          <p:nvPr/>
        </p:nvSpPr>
        <p:spPr>
          <a:xfrm>
            <a:off x="3364703" y="4519549"/>
            <a:ext cx="2414589" cy="169277"/>
          </a:xfrm>
          <a:prstGeom prst="rect">
            <a:avLst/>
          </a:prstGeom>
          <a:noFill/>
        </p:spPr>
        <p:txBody>
          <a:bodyPr wrap="square">
            <a:spAutoFit/>
          </a:bodyPr>
          <a:lstStyle/>
          <a:p>
            <a:pPr lvl="8" algn="just"/>
            <a:r>
              <a:rPr lang="pt-BR" sz="500" dirty="0">
                <a:solidFill>
                  <a:schemeClr val="lt1"/>
                </a:solidFill>
                <a:latin typeface="Muli"/>
                <a:sym typeface="Muli"/>
              </a:rPr>
              <a:t>*Neste exemplo o input utilizado foi um </a:t>
            </a:r>
            <a:r>
              <a:rPr lang="pt-BR" sz="500" i="1" dirty="0">
                <a:solidFill>
                  <a:schemeClr val="lt1"/>
                </a:solidFill>
                <a:latin typeface="Muli"/>
                <a:sym typeface="Muli"/>
              </a:rPr>
              <a:t>Radio</a:t>
            </a:r>
            <a:r>
              <a:rPr lang="pt-BR" sz="500" dirty="0">
                <a:solidFill>
                  <a:schemeClr val="lt1"/>
                </a:solidFill>
                <a:latin typeface="Muli"/>
                <a:sym typeface="Muli"/>
              </a:rPr>
              <a:t> com as opções “A”, “B”, “C”, “D” e “E”.</a:t>
            </a:r>
          </a:p>
        </p:txBody>
      </p:sp>
      <p:pic>
        <p:nvPicPr>
          <p:cNvPr id="8" name="Gráfico 7" descr="Início com preenchimento sólido">
            <a:hlinkClick r:id="rId4" action="ppaction://hlinksldjump"/>
            <a:extLst>
              <a:ext uri="{FF2B5EF4-FFF2-40B4-BE49-F238E27FC236}">
                <a16:creationId xmlns:a16="http://schemas.microsoft.com/office/drawing/2014/main" id="{A5594BCC-D86D-47C0-989C-DB9BA404F7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4051052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r>
              <a:rPr lang="en" sz="2800" dirty="0"/>
              <a:t>Alteração/Modificação de itens</a:t>
            </a:r>
            <a:endParaRPr lang="en-US" sz="2800" dirty="0"/>
          </a:p>
        </p:txBody>
      </p:sp>
      <p:sp>
        <p:nvSpPr>
          <p:cNvPr id="299" name="Google Shape;29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6" name="CaixaDeTexto 5">
            <a:extLst>
              <a:ext uri="{FF2B5EF4-FFF2-40B4-BE49-F238E27FC236}">
                <a16:creationId xmlns:a16="http://schemas.microsoft.com/office/drawing/2014/main" id="{C78E0FB9-3B03-4631-94EC-DBFD584A34F7}"/>
              </a:ext>
            </a:extLst>
          </p:cNvPr>
          <p:cNvSpPr txBox="1"/>
          <p:nvPr/>
        </p:nvSpPr>
        <p:spPr>
          <a:xfrm>
            <a:off x="303251" y="1224720"/>
            <a:ext cx="8367913" cy="292259"/>
          </a:xfrm>
          <a:prstGeom prst="rect">
            <a:avLst/>
          </a:prstGeom>
          <a:noFill/>
        </p:spPr>
        <p:txBody>
          <a:bodyPr wrap="square" rtlCol="0">
            <a:spAutoFit/>
          </a:bodyPr>
          <a:lstStyle/>
          <a:p>
            <a:pPr marL="457200" indent="-330200" algn="just">
              <a:lnSpc>
                <a:spcPct val="114999"/>
              </a:lnSpc>
              <a:spcBef>
                <a:spcPts val="600"/>
              </a:spcBef>
              <a:buSzPts val="1600"/>
              <a:buFont typeface="Muli"/>
            </a:pPr>
            <a:endParaRPr lang="en" sz="1200">
              <a:solidFill>
                <a:schemeClr val="lt1"/>
              </a:solidFill>
              <a:latin typeface="Muli"/>
              <a:sym typeface="Muli"/>
            </a:endParaRPr>
          </a:p>
        </p:txBody>
      </p:sp>
      <p:pic>
        <p:nvPicPr>
          <p:cNvPr id="10" name="Imagem 9">
            <a:extLst>
              <a:ext uri="{FF2B5EF4-FFF2-40B4-BE49-F238E27FC236}">
                <a16:creationId xmlns:a16="http://schemas.microsoft.com/office/drawing/2014/main" id="{805E5765-EB39-46C9-935A-28BBE92A758E}"/>
              </a:ext>
            </a:extLst>
          </p:cNvPr>
          <p:cNvPicPr>
            <a:picLocks noChangeAspect="1"/>
          </p:cNvPicPr>
          <p:nvPr/>
        </p:nvPicPr>
        <p:blipFill>
          <a:blip r:embed="rId3"/>
          <a:stretch>
            <a:fillRect/>
          </a:stretch>
        </p:blipFill>
        <p:spPr>
          <a:xfrm>
            <a:off x="1787187" y="2402244"/>
            <a:ext cx="5400040" cy="742315"/>
          </a:xfrm>
          <a:prstGeom prst="rect">
            <a:avLst/>
          </a:prstGeom>
          <a:ln>
            <a:noFill/>
          </a:ln>
          <a:effectLst>
            <a:outerShdw blurRad="190500" algn="tl" rotWithShape="0">
              <a:srgbClr val="000000">
                <a:alpha val="70000"/>
              </a:srgbClr>
            </a:outerShdw>
          </a:effectLst>
        </p:spPr>
      </p:pic>
      <p:sp>
        <p:nvSpPr>
          <p:cNvPr id="9" name="Elipse 8">
            <a:extLst>
              <a:ext uri="{FF2B5EF4-FFF2-40B4-BE49-F238E27FC236}">
                <a16:creationId xmlns:a16="http://schemas.microsoft.com/office/drawing/2014/main" id="{AF18B65D-B8F6-437F-AFA9-7998F8A00EDD}"/>
              </a:ext>
            </a:extLst>
          </p:cNvPr>
          <p:cNvSpPr/>
          <p:nvPr/>
        </p:nvSpPr>
        <p:spPr>
          <a:xfrm>
            <a:off x="5591777" y="2773401"/>
            <a:ext cx="1184910" cy="1752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BR"/>
          </a:p>
        </p:txBody>
      </p:sp>
      <p:pic>
        <p:nvPicPr>
          <p:cNvPr id="8" name="Imagem 7">
            <a:extLst>
              <a:ext uri="{FF2B5EF4-FFF2-40B4-BE49-F238E27FC236}">
                <a16:creationId xmlns:a16="http://schemas.microsoft.com/office/drawing/2014/main" id="{73697B39-C175-4003-91C3-E38A4D1D80DF}"/>
              </a:ext>
            </a:extLst>
          </p:cNvPr>
          <p:cNvPicPr>
            <a:picLocks noChangeAspect="1"/>
          </p:cNvPicPr>
          <p:nvPr/>
        </p:nvPicPr>
        <p:blipFill>
          <a:blip r:embed="rId4"/>
          <a:stretch>
            <a:fillRect/>
          </a:stretch>
        </p:blipFill>
        <p:spPr>
          <a:xfrm>
            <a:off x="1829583" y="3984187"/>
            <a:ext cx="5484833" cy="741600"/>
          </a:xfrm>
          <a:prstGeom prst="rect">
            <a:avLst/>
          </a:prstGeom>
          <a:ln>
            <a:noFill/>
          </a:ln>
          <a:effectLst>
            <a:outerShdw blurRad="190500" algn="tl" rotWithShape="0">
              <a:srgbClr val="000000">
                <a:alpha val="70000"/>
              </a:srgbClr>
            </a:outerShdw>
          </a:effectLst>
        </p:spPr>
      </p:pic>
      <p:sp>
        <p:nvSpPr>
          <p:cNvPr id="13" name="Elipse 12">
            <a:extLst>
              <a:ext uri="{FF2B5EF4-FFF2-40B4-BE49-F238E27FC236}">
                <a16:creationId xmlns:a16="http://schemas.microsoft.com/office/drawing/2014/main" id="{4BFDDE93-5F02-4C71-8615-B1A70099F26B}"/>
              </a:ext>
            </a:extLst>
          </p:cNvPr>
          <p:cNvSpPr/>
          <p:nvPr/>
        </p:nvSpPr>
        <p:spPr>
          <a:xfrm>
            <a:off x="5634173" y="4354987"/>
            <a:ext cx="1595450" cy="1839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BR" dirty="0"/>
          </a:p>
        </p:txBody>
      </p:sp>
      <p:pic>
        <p:nvPicPr>
          <p:cNvPr id="15" name="Gráfico 14" descr="Seta para Baixo com preenchimento sólido">
            <a:extLst>
              <a:ext uri="{FF2B5EF4-FFF2-40B4-BE49-F238E27FC236}">
                <a16:creationId xmlns:a16="http://schemas.microsoft.com/office/drawing/2014/main" id="{929A877E-E4B3-4395-B178-52B7235749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43399" y="3324135"/>
            <a:ext cx="457200" cy="457200"/>
          </a:xfrm>
          <a:prstGeom prst="rect">
            <a:avLst/>
          </a:prstGeom>
        </p:spPr>
      </p:pic>
      <p:sp>
        <p:nvSpPr>
          <p:cNvPr id="18" name="CaixaDeTexto 17">
            <a:extLst>
              <a:ext uri="{FF2B5EF4-FFF2-40B4-BE49-F238E27FC236}">
                <a16:creationId xmlns:a16="http://schemas.microsoft.com/office/drawing/2014/main" id="{2DC14715-1AF1-485C-A396-FB7F8FC8A6FD}"/>
              </a:ext>
            </a:extLst>
          </p:cNvPr>
          <p:cNvSpPr txBox="1"/>
          <p:nvPr/>
        </p:nvSpPr>
        <p:spPr>
          <a:xfrm>
            <a:off x="159442" y="1140973"/>
            <a:ext cx="8367913" cy="1403141"/>
          </a:xfrm>
          <a:prstGeom prst="rect">
            <a:avLst/>
          </a:prstGeom>
          <a:noFill/>
        </p:spPr>
        <p:txBody>
          <a:bodyPr wrap="square" rtlCol="0">
            <a:spAutoFit/>
          </a:bodyPr>
          <a:lstStyle/>
          <a:p>
            <a:pPr marL="457200" indent="-330200" algn="just">
              <a:lnSpc>
                <a:spcPct val="114999"/>
              </a:lnSpc>
              <a:spcBef>
                <a:spcPts val="600"/>
              </a:spcBef>
              <a:buSzPts val="1600"/>
              <a:buFont typeface="Muli"/>
            </a:pPr>
            <a:r>
              <a:rPr lang="en" sz="1200">
                <a:solidFill>
                  <a:schemeClr val="lt1"/>
                </a:solidFill>
                <a:latin typeface="Muli"/>
                <a:sym typeface="Muli"/>
              </a:rPr>
              <a:t>Neste exemplo, iremos alterar o texto de uma Label que serve como auxílio para uma entrada de texto, exibindo uma descrição</a:t>
            </a:r>
          </a:p>
          <a:p>
            <a:pPr marL="457200" indent="-330200" algn="just">
              <a:lnSpc>
                <a:spcPct val="114999"/>
              </a:lnSpc>
              <a:spcBef>
                <a:spcPts val="600"/>
              </a:spcBef>
              <a:buSzPts val="1600"/>
              <a:buFont typeface="Muli"/>
            </a:pPr>
            <a:r>
              <a:rPr lang="en" sz="1200">
                <a:solidFill>
                  <a:schemeClr val="lt1"/>
                </a:solidFill>
                <a:latin typeface="Muli"/>
                <a:sym typeface="Muli"/>
              </a:rPr>
              <a:t>do que inserir dentro do campo. Para realizar a modificação basta apenas mudar o texto que está dentro da propriedade </a:t>
            </a:r>
            <a:r>
              <a:rPr lang="en" sz="1200" i="1">
                <a:solidFill>
                  <a:schemeClr val="lt1"/>
                </a:solidFill>
                <a:latin typeface="Muli"/>
                <a:sym typeface="Muli"/>
              </a:rPr>
              <a:t>Text da</a:t>
            </a:r>
          </a:p>
          <a:p>
            <a:pPr marL="457200" indent="-330200" algn="just">
              <a:lnSpc>
                <a:spcPct val="114999"/>
              </a:lnSpc>
              <a:spcBef>
                <a:spcPts val="600"/>
              </a:spcBef>
              <a:buSzPts val="1600"/>
              <a:buFont typeface="Muli"/>
            </a:pPr>
            <a:r>
              <a:rPr lang="en" sz="1200" i="1">
                <a:solidFill>
                  <a:schemeClr val="lt1"/>
                </a:solidFill>
                <a:latin typeface="Muli"/>
                <a:sym typeface="Muli"/>
              </a:rPr>
              <a:t>Label.</a:t>
            </a:r>
            <a:endParaRPr lang="en" sz="1200">
              <a:solidFill>
                <a:schemeClr val="lt1"/>
              </a:solidFill>
              <a:latin typeface="Muli"/>
              <a:sym typeface="Muli"/>
            </a:endParaRPr>
          </a:p>
          <a:p>
            <a:pPr marL="171450" lvl="8" indent="-171450" algn="just">
              <a:lnSpc>
                <a:spcPct val="150000"/>
              </a:lnSpc>
              <a:buFont typeface="Arial" panose="020B0604020202020204" pitchFamily="34" charset="0"/>
              <a:buChar char="•"/>
            </a:pPr>
            <a:endParaRPr lang="pt-BR" sz="1200">
              <a:solidFill>
                <a:schemeClr val="lt1"/>
              </a:solidFill>
              <a:latin typeface="Muli"/>
              <a:sym typeface="Muli"/>
            </a:endParaRPr>
          </a:p>
          <a:p>
            <a:pPr marL="171450" lvl="8" indent="-171450" algn="just">
              <a:lnSpc>
                <a:spcPct val="150000"/>
              </a:lnSpc>
              <a:buFont typeface="Arial" panose="020B0604020202020204" pitchFamily="34" charset="0"/>
              <a:buChar char="•"/>
            </a:pPr>
            <a:endParaRPr lang="pt-BR" sz="1200"/>
          </a:p>
        </p:txBody>
      </p:sp>
      <p:pic>
        <p:nvPicPr>
          <p:cNvPr id="14" name="Gráfico 13" descr="Início com preenchimento sólido">
            <a:hlinkClick r:id="rId7" action="ppaction://hlinksldjump"/>
            <a:extLst>
              <a:ext uri="{FF2B5EF4-FFF2-40B4-BE49-F238E27FC236}">
                <a16:creationId xmlns:a16="http://schemas.microsoft.com/office/drawing/2014/main" id="{A7E36948-CAE9-46A2-BFE8-5F06305C161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104396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heel(1)">
                                      <p:cBhvr>
                                        <p:cTn id="1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18" name="CaixaDeTexto 17">
            <a:extLst>
              <a:ext uri="{FF2B5EF4-FFF2-40B4-BE49-F238E27FC236}">
                <a16:creationId xmlns:a16="http://schemas.microsoft.com/office/drawing/2014/main" id="{E89F3817-75E2-4CAB-A7A7-7027F74BA0D1}"/>
              </a:ext>
            </a:extLst>
          </p:cNvPr>
          <p:cNvSpPr txBox="1"/>
          <p:nvPr/>
        </p:nvSpPr>
        <p:spPr>
          <a:xfrm>
            <a:off x="159442" y="1140973"/>
            <a:ext cx="9164667" cy="1403141"/>
          </a:xfrm>
          <a:prstGeom prst="rect">
            <a:avLst/>
          </a:prstGeom>
          <a:noFill/>
        </p:spPr>
        <p:txBody>
          <a:bodyPr wrap="square" rtlCol="0">
            <a:spAutoFit/>
          </a:bodyPr>
          <a:lstStyle/>
          <a:p>
            <a:pPr marL="457200" indent="-330200" algn="just">
              <a:lnSpc>
                <a:spcPct val="114999"/>
              </a:lnSpc>
              <a:spcBef>
                <a:spcPts val="600"/>
              </a:spcBef>
              <a:buSzPts val="1600"/>
              <a:buFont typeface="Muli"/>
            </a:pPr>
            <a:r>
              <a:rPr lang="en" sz="1200" dirty="0">
                <a:solidFill>
                  <a:schemeClr val="lt1"/>
                </a:solidFill>
                <a:latin typeface="Muli"/>
                <a:sym typeface="Muli"/>
              </a:rPr>
              <a:t>Depois de fazer todas as suas alterações </a:t>
            </a:r>
            <a:r>
              <a:rPr lang="en" sz="1200" b="1" dirty="0">
                <a:solidFill>
                  <a:schemeClr val="lt1"/>
                </a:solidFill>
                <a:latin typeface="Muli"/>
                <a:sym typeface="Muli"/>
              </a:rPr>
              <a:t>SEMPRE </a:t>
            </a:r>
            <a:r>
              <a:rPr lang="en" sz="1200" dirty="0">
                <a:solidFill>
                  <a:schemeClr val="lt1"/>
                </a:solidFill>
                <a:latin typeface="Muli"/>
                <a:sym typeface="Muli"/>
              </a:rPr>
              <a:t>publique o App. Se não o fizer, a nova versão do App contendo as suas novas</a:t>
            </a:r>
          </a:p>
          <a:p>
            <a:pPr marL="457200" indent="-330200" algn="just">
              <a:lnSpc>
                <a:spcPct val="114999"/>
              </a:lnSpc>
              <a:spcBef>
                <a:spcPts val="600"/>
              </a:spcBef>
              <a:buSzPts val="1600"/>
              <a:buFont typeface="Muli"/>
            </a:pPr>
            <a:r>
              <a:rPr lang="en" sz="1200" dirty="0">
                <a:solidFill>
                  <a:schemeClr val="lt1"/>
                </a:solidFill>
                <a:latin typeface="Muli"/>
                <a:sym typeface="Muli"/>
              </a:rPr>
              <a:t>alterações não ficarão disponíveis quando for utilizada nos dispositivos. Então lembre-se: Toda vez que alterar algo dentro do App</a:t>
            </a:r>
          </a:p>
          <a:p>
            <a:pPr marL="457200" indent="-330200" algn="just">
              <a:lnSpc>
                <a:spcPct val="114999"/>
              </a:lnSpc>
              <a:spcBef>
                <a:spcPts val="600"/>
              </a:spcBef>
              <a:buSzPts val="1600"/>
              <a:buFont typeface="Muli"/>
            </a:pPr>
            <a:r>
              <a:rPr lang="pt-BR" sz="1200" dirty="0">
                <a:solidFill>
                  <a:schemeClr val="lt1"/>
                </a:solidFill>
                <a:latin typeface="Muli"/>
                <a:sym typeface="Muli"/>
              </a:rPr>
              <a:t>p</a:t>
            </a:r>
            <a:r>
              <a:rPr lang="en" sz="1200" dirty="0">
                <a:solidFill>
                  <a:schemeClr val="lt1"/>
                </a:solidFill>
                <a:latin typeface="Muli"/>
                <a:sym typeface="Muli"/>
              </a:rPr>
              <a:t>ublique a nova versão para o App atualizar quando for utilizado.</a:t>
            </a:r>
          </a:p>
          <a:p>
            <a:pPr marL="171450" lvl="8" indent="-171450" algn="just">
              <a:lnSpc>
                <a:spcPct val="150000"/>
              </a:lnSpc>
              <a:buFont typeface="Arial" panose="020B0604020202020204" pitchFamily="34" charset="0"/>
              <a:buChar char="•"/>
            </a:pPr>
            <a:endParaRPr lang="pt-BR" sz="1200" dirty="0">
              <a:solidFill>
                <a:schemeClr val="lt1"/>
              </a:solidFill>
              <a:latin typeface="Muli"/>
              <a:sym typeface="Muli"/>
            </a:endParaRPr>
          </a:p>
          <a:p>
            <a:pPr marL="171450" lvl="8" indent="-171450" algn="just">
              <a:lnSpc>
                <a:spcPct val="150000"/>
              </a:lnSpc>
              <a:buFont typeface="Arial" panose="020B0604020202020204" pitchFamily="34" charset="0"/>
              <a:buChar char="•"/>
            </a:pPr>
            <a:endParaRPr lang="pt-BR" sz="1200" dirty="0"/>
          </a:p>
        </p:txBody>
      </p:sp>
      <p:sp>
        <p:nvSpPr>
          <p:cNvPr id="295" name="Google Shape;295;p30"/>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r>
              <a:rPr lang="pt-BR" sz="2800" dirty="0"/>
              <a:t>Alteração/Modificação de itens</a:t>
            </a:r>
          </a:p>
        </p:txBody>
      </p:sp>
      <p:sp>
        <p:nvSpPr>
          <p:cNvPr id="299" name="Google Shape;29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35</a:t>
            </a:fld>
            <a:endParaRPr/>
          </a:p>
        </p:txBody>
      </p:sp>
      <p:pic>
        <p:nvPicPr>
          <p:cNvPr id="7" name="Imagem 6">
            <a:extLst>
              <a:ext uri="{FF2B5EF4-FFF2-40B4-BE49-F238E27FC236}">
                <a16:creationId xmlns:a16="http://schemas.microsoft.com/office/drawing/2014/main" id="{9FA5C218-FD37-41DA-A008-AEBD0C786D28}"/>
              </a:ext>
            </a:extLst>
          </p:cNvPr>
          <p:cNvPicPr>
            <a:picLocks noChangeAspect="1"/>
          </p:cNvPicPr>
          <p:nvPr/>
        </p:nvPicPr>
        <p:blipFill>
          <a:blip r:embed="rId3"/>
          <a:stretch>
            <a:fillRect/>
          </a:stretch>
        </p:blipFill>
        <p:spPr>
          <a:xfrm>
            <a:off x="956510" y="2295122"/>
            <a:ext cx="7230979" cy="528062"/>
          </a:xfrm>
          <a:prstGeom prst="rect">
            <a:avLst/>
          </a:prstGeom>
        </p:spPr>
      </p:pic>
      <p:sp>
        <p:nvSpPr>
          <p:cNvPr id="8" name="Elipse 7">
            <a:extLst>
              <a:ext uri="{FF2B5EF4-FFF2-40B4-BE49-F238E27FC236}">
                <a16:creationId xmlns:a16="http://schemas.microsoft.com/office/drawing/2014/main" id="{A62F2001-EAD3-4D2E-A5D3-AD3B519AB5ED}"/>
              </a:ext>
            </a:extLst>
          </p:cNvPr>
          <p:cNvSpPr/>
          <p:nvPr/>
        </p:nvSpPr>
        <p:spPr>
          <a:xfrm>
            <a:off x="7960004" y="2483843"/>
            <a:ext cx="193765" cy="1506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BR"/>
          </a:p>
        </p:txBody>
      </p:sp>
      <p:pic>
        <p:nvPicPr>
          <p:cNvPr id="11" name="Imagem 10">
            <a:extLst>
              <a:ext uri="{FF2B5EF4-FFF2-40B4-BE49-F238E27FC236}">
                <a16:creationId xmlns:a16="http://schemas.microsoft.com/office/drawing/2014/main" id="{B2B86931-AB31-4416-B2A1-38868721232C}"/>
              </a:ext>
            </a:extLst>
          </p:cNvPr>
          <p:cNvPicPr>
            <a:picLocks noChangeAspect="1"/>
          </p:cNvPicPr>
          <p:nvPr/>
        </p:nvPicPr>
        <p:blipFill>
          <a:blip r:embed="rId4"/>
          <a:stretch>
            <a:fillRect/>
          </a:stretch>
        </p:blipFill>
        <p:spPr>
          <a:xfrm>
            <a:off x="3298031" y="3172387"/>
            <a:ext cx="2547938" cy="1824038"/>
          </a:xfrm>
          <a:prstGeom prst="rect">
            <a:avLst/>
          </a:prstGeom>
        </p:spPr>
      </p:pic>
      <p:sp>
        <p:nvSpPr>
          <p:cNvPr id="14" name="Elipse 13">
            <a:extLst>
              <a:ext uri="{FF2B5EF4-FFF2-40B4-BE49-F238E27FC236}">
                <a16:creationId xmlns:a16="http://schemas.microsoft.com/office/drawing/2014/main" id="{28E1F1A2-D409-4BAF-A446-2524C041505C}"/>
              </a:ext>
            </a:extLst>
          </p:cNvPr>
          <p:cNvSpPr/>
          <p:nvPr/>
        </p:nvSpPr>
        <p:spPr>
          <a:xfrm>
            <a:off x="4277457" y="4647931"/>
            <a:ext cx="973812" cy="2130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BR"/>
          </a:p>
        </p:txBody>
      </p:sp>
      <p:pic>
        <p:nvPicPr>
          <p:cNvPr id="17" name="Gráfico 16" descr="Seta para Baixo com preenchimento sólido">
            <a:extLst>
              <a:ext uri="{FF2B5EF4-FFF2-40B4-BE49-F238E27FC236}">
                <a16:creationId xmlns:a16="http://schemas.microsoft.com/office/drawing/2014/main" id="{22F1A57D-9705-427B-9B2A-A00ABF2C32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67025" y="2858207"/>
            <a:ext cx="258077" cy="258077"/>
          </a:xfrm>
          <a:prstGeom prst="rect">
            <a:avLst/>
          </a:prstGeom>
        </p:spPr>
      </p:pic>
      <p:pic>
        <p:nvPicPr>
          <p:cNvPr id="13" name="Gráfico 12" descr="Início com preenchimento sólido">
            <a:hlinkClick r:id="rId7" action="ppaction://hlinksldjump"/>
            <a:extLst>
              <a:ext uri="{FF2B5EF4-FFF2-40B4-BE49-F238E27FC236}">
                <a16:creationId xmlns:a16="http://schemas.microsoft.com/office/drawing/2014/main" id="{D6C5ABFF-06D7-4B20-A85D-2AA08846139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401844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1)">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16" name="CaixaDeTexto 15">
            <a:extLst>
              <a:ext uri="{FF2B5EF4-FFF2-40B4-BE49-F238E27FC236}">
                <a16:creationId xmlns:a16="http://schemas.microsoft.com/office/drawing/2014/main" id="{0D63038C-543A-48C9-8F0A-3ED90E470500}"/>
              </a:ext>
            </a:extLst>
          </p:cNvPr>
          <p:cNvSpPr txBox="1"/>
          <p:nvPr/>
        </p:nvSpPr>
        <p:spPr>
          <a:xfrm>
            <a:off x="441260" y="457589"/>
            <a:ext cx="8039324" cy="1689886"/>
          </a:xfrm>
          <a:prstGeom prst="rect">
            <a:avLst/>
          </a:prstGeom>
          <a:ln>
            <a:noFill/>
          </a:ln>
          <a:effectLst>
            <a:outerShdw blurRad="190500" algn="tl" rotWithShape="0">
              <a:srgbClr val="000000">
                <a:alpha val="70000"/>
              </a:srgbClr>
            </a:outerShdw>
          </a:effectLst>
        </p:spPr>
        <p:txBody>
          <a:bodyPr wrap="square" rtlCol="0">
            <a:spAutoFit/>
          </a:bodyPr>
          <a:lstStyle/>
          <a:p>
            <a:pPr marL="360000" indent="-330200" algn="just">
              <a:lnSpc>
                <a:spcPct val="114999"/>
              </a:lnSpc>
              <a:spcBef>
                <a:spcPts val="100"/>
              </a:spcBef>
              <a:buSzPts val="1600"/>
              <a:buFont typeface="Muli"/>
            </a:pPr>
            <a:endParaRPr lang="en" sz="1100" dirty="0">
              <a:solidFill>
                <a:schemeClr val="lt1"/>
              </a:solidFill>
              <a:latin typeface="Muli"/>
              <a:sym typeface="Muli"/>
            </a:endParaRPr>
          </a:p>
          <a:p>
            <a:pPr marL="360000" indent="-330200" algn="just">
              <a:lnSpc>
                <a:spcPct val="114999"/>
              </a:lnSpc>
              <a:spcBef>
                <a:spcPts val="100"/>
              </a:spcBef>
              <a:buSzPts val="1600"/>
              <a:buFont typeface="Muli"/>
            </a:pPr>
            <a:endParaRPr lang="en" sz="1100" dirty="0">
              <a:solidFill>
                <a:schemeClr val="lt1"/>
              </a:solidFill>
              <a:latin typeface="Muli"/>
              <a:sym typeface="Muli"/>
            </a:endParaRPr>
          </a:p>
          <a:p>
            <a:pPr marL="360000" indent="-330200" algn="just">
              <a:lnSpc>
                <a:spcPct val="114999"/>
              </a:lnSpc>
              <a:spcBef>
                <a:spcPts val="100"/>
              </a:spcBef>
              <a:buSzPts val="1600"/>
              <a:buFont typeface="Muli"/>
            </a:pPr>
            <a:endParaRPr lang="en" sz="1100" dirty="0">
              <a:solidFill>
                <a:schemeClr val="lt1"/>
              </a:solidFill>
              <a:latin typeface="Muli"/>
              <a:sym typeface="Muli"/>
            </a:endParaRPr>
          </a:p>
          <a:p>
            <a:pPr marL="360000" indent="-330200" algn="just">
              <a:lnSpc>
                <a:spcPct val="114999"/>
              </a:lnSpc>
              <a:spcBef>
                <a:spcPts val="100"/>
              </a:spcBef>
              <a:buSzPts val="1600"/>
              <a:buFont typeface="Muli"/>
            </a:pPr>
            <a:endParaRPr lang="en" sz="1100" dirty="0">
              <a:solidFill>
                <a:schemeClr val="lt1"/>
              </a:solidFill>
              <a:latin typeface="Muli"/>
              <a:sym typeface="Muli"/>
            </a:endParaRPr>
          </a:p>
          <a:p>
            <a:pPr marL="360000" indent="-330200" algn="just">
              <a:lnSpc>
                <a:spcPct val="114999"/>
              </a:lnSpc>
              <a:spcBef>
                <a:spcPts val="100"/>
              </a:spcBef>
              <a:buSzPts val="1600"/>
              <a:buFont typeface="Muli"/>
            </a:pPr>
            <a:r>
              <a:rPr lang="en" b="1" dirty="0">
                <a:solidFill>
                  <a:schemeClr val="lt1"/>
                </a:solidFill>
                <a:latin typeface="Muli"/>
                <a:sym typeface="Muli"/>
              </a:rPr>
              <a:t>Inserindo uma Gallery:</a:t>
            </a:r>
          </a:p>
          <a:p>
            <a:pPr marL="171450" lvl="8" indent="-171450" algn="just">
              <a:lnSpc>
                <a:spcPct val="150000"/>
              </a:lnSpc>
              <a:buFont typeface="Arial" panose="020B0604020202020204" pitchFamily="34" charset="0"/>
              <a:buChar char="•"/>
            </a:pPr>
            <a:endParaRPr lang="pt-BR" sz="1200" dirty="0">
              <a:solidFill>
                <a:schemeClr val="lt1"/>
              </a:solidFill>
              <a:latin typeface="Muli"/>
              <a:sym typeface="Muli"/>
            </a:endParaRPr>
          </a:p>
          <a:p>
            <a:pPr marL="171450" lvl="8" indent="-171450" algn="just">
              <a:lnSpc>
                <a:spcPct val="150000"/>
              </a:lnSpc>
              <a:buFont typeface="Arial" panose="020B0604020202020204" pitchFamily="34" charset="0"/>
              <a:buChar char="•"/>
            </a:pPr>
            <a:endParaRPr lang="pt-BR" sz="1200" dirty="0"/>
          </a:p>
        </p:txBody>
      </p:sp>
      <p:pic>
        <p:nvPicPr>
          <p:cNvPr id="13" name="Imagem 12">
            <a:extLst>
              <a:ext uri="{FF2B5EF4-FFF2-40B4-BE49-F238E27FC236}">
                <a16:creationId xmlns:a16="http://schemas.microsoft.com/office/drawing/2014/main" id="{24F29478-7CA1-4E5C-BB6B-9C26583AD6DD}"/>
              </a:ext>
            </a:extLst>
          </p:cNvPr>
          <p:cNvPicPr>
            <a:picLocks noChangeAspect="1"/>
          </p:cNvPicPr>
          <p:nvPr/>
        </p:nvPicPr>
        <p:blipFill>
          <a:blip r:embed="rId3"/>
          <a:stretch>
            <a:fillRect/>
          </a:stretch>
        </p:blipFill>
        <p:spPr>
          <a:xfrm>
            <a:off x="2441942" y="1878716"/>
            <a:ext cx="4517936" cy="2934586"/>
          </a:xfrm>
          <a:prstGeom prst="rect">
            <a:avLst/>
          </a:prstGeom>
          <a:ln>
            <a:noFill/>
          </a:ln>
          <a:effectLst>
            <a:outerShdw blurRad="190500" algn="tl" rotWithShape="0">
              <a:srgbClr val="000000">
                <a:alpha val="70000"/>
              </a:srgbClr>
            </a:outerShdw>
          </a:effectLst>
        </p:spPr>
      </p:pic>
      <p:sp>
        <p:nvSpPr>
          <p:cNvPr id="12" name="Retângulo: Cantos Arredondados 11">
            <a:extLst>
              <a:ext uri="{FF2B5EF4-FFF2-40B4-BE49-F238E27FC236}">
                <a16:creationId xmlns:a16="http://schemas.microsoft.com/office/drawing/2014/main" id="{C13CBDA5-BC31-4C33-A7E5-ABEE2DA35EC3}"/>
              </a:ext>
            </a:extLst>
          </p:cNvPr>
          <p:cNvSpPr/>
          <p:nvPr/>
        </p:nvSpPr>
        <p:spPr>
          <a:xfrm>
            <a:off x="2971897" y="2109030"/>
            <a:ext cx="422813" cy="134896"/>
          </a:xfrm>
          <a:prstGeom prst="roundRect">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5" name="Google Shape;295;p30"/>
          <p:cNvSpPr txBox="1">
            <a:spLocks noGrp="1"/>
          </p:cNvSpPr>
          <p:nvPr>
            <p:ph type="title"/>
          </p:nvPr>
        </p:nvSpPr>
        <p:spPr>
          <a:xfrm>
            <a:off x="311609" y="236711"/>
            <a:ext cx="8778603"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Inclusão de novos itens (Exibição de Dados)</a:t>
            </a:r>
            <a:endParaRPr/>
          </a:p>
        </p:txBody>
      </p:sp>
      <p:sp>
        <p:nvSpPr>
          <p:cNvPr id="299" name="Google Shape;29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pic>
        <p:nvPicPr>
          <p:cNvPr id="17" name="Imagem 16">
            <a:extLst>
              <a:ext uri="{FF2B5EF4-FFF2-40B4-BE49-F238E27FC236}">
                <a16:creationId xmlns:a16="http://schemas.microsoft.com/office/drawing/2014/main" id="{9E6FA886-D5CE-4AF0-A7C8-1A13A44A04F8}"/>
              </a:ext>
            </a:extLst>
          </p:cNvPr>
          <p:cNvPicPr>
            <a:picLocks noChangeAspect="1"/>
          </p:cNvPicPr>
          <p:nvPr/>
        </p:nvPicPr>
        <p:blipFill>
          <a:blip r:embed="rId4"/>
          <a:stretch>
            <a:fillRect/>
          </a:stretch>
        </p:blipFill>
        <p:spPr>
          <a:xfrm>
            <a:off x="2964277" y="2084758"/>
            <a:ext cx="1030258" cy="2697330"/>
          </a:xfrm>
          <a:prstGeom prst="rect">
            <a:avLst/>
          </a:prstGeom>
        </p:spPr>
      </p:pic>
      <p:sp>
        <p:nvSpPr>
          <p:cNvPr id="8" name="CaixaDeTexto 4">
            <a:extLst>
              <a:ext uri="{FF2B5EF4-FFF2-40B4-BE49-F238E27FC236}">
                <a16:creationId xmlns:a16="http://schemas.microsoft.com/office/drawing/2014/main" id="{E52A0210-B58D-4216-9DBB-128B651FE339}"/>
              </a:ext>
            </a:extLst>
          </p:cNvPr>
          <p:cNvSpPr txBox="1"/>
          <p:nvPr/>
        </p:nvSpPr>
        <p:spPr>
          <a:xfrm>
            <a:off x="3293166" y="2868313"/>
            <a:ext cx="3673451" cy="16927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L="0" defTabSz="914400" eaLnBrk="1" latinLnBrk="0" hangingPunct="1">
              <a:defRPr sz="800" b="1" kern="1200">
                <a:solidFill>
                  <a:schemeClr val="accent5"/>
                </a:solidFill>
                <a:latin typeface="+mn-lt"/>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pt-BR" sz="500" dirty="0"/>
              <a:t>&lt; Escolher o tipo de galeria</a:t>
            </a:r>
          </a:p>
        </p:txBody>
      </p:sp>
      <p:pic>
        <p:nvPicPr>
          <p:cNvPr id="11" name="Gráfico 10" descr="Início com preenchimento sólido">
            <a:hlinkClick r:id="rId5" action="ppaction://hlinksldjump"/>
            <a:extLst>
              <a:ext uri="{FF2B5EF4-FFF2-40B4-BE49-F238E27FC236}">
                <a16:creationId xmlns:a16="http://schemas.microsoft.com/office/drawing/2014/main" id="{CD23858B-5668-4BBC-9737-6FDD0DF016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3157" y="4720576"/>
            <a:ext cx="264233" cy="264233"/>
          </a:xfrm>
          <a:prstGeom prst="rect">
            <a:avLst/>
          </a:prstGeom>
        </p:spPr>
      </p:pic>
      <p:pic>
        <p:nvPicPr>
          <p:cNvPr id="31" name="Imagem 30">
            <a:extLst>
              <a:ext uri="{FF2B5EF4-FFF2-40B4-BE49-F238E27FC236}">
                <a16:creationId xmlns:a16="http://schemas.microsoft.com/office/drawing/2014/main" id="{F58BDB87-157B-4A74-92C1-3AF212AEE017}"/>
              </a:ext>
            </a:extLst>
          </p:cNvPr>
          <p:cNvPicPr>
            <a:picLocks noChangeAspect="1"/>
          </p:cNvPicPr>
          <p:nvPr/>
        </p:nvPicPr>
        <p:blipFill>
          <a:blip r:embed="rId8"/>
          <a:stretch>
            <a:fillRect/>
          </a:stretch>
        </p:blipFill>
        <p:spPr>
          <a:xfrm>
            <a:off x="2817724" y="2073550"/>
            <a:ext cx="3473773" cy="2934587"/>
          </a:xfrm>
          <a:prstGeom prst="rect">
            <a:avLst/>
          </a:prstGeom>
          <a:ln>
            <a:noFill/>
          </a:ln>
          <a:effectLst>
            <a:outerShdw blurRad="190500" algn="tl" rotWithShape="0">
              <a:srgbClr val="000000">
                <a:alpha val="70000"/>
              </a:srgbClr>
            </a:outerShdw>
          </a:effectLst>
        </p:spPr>
      </p:pic>
      <p:sp>
        <p:nvSpPr>
          <p:cNvPr id="36" name="CaixaDeTexto 4">
            <a:extLst>
              <a:ext uri="{FF2B5EF4-FFF2-40B4-BE49-F238E27FC236}">
                <a16:creationId xmlns:a16="http://schemas.microsoft.com/office/drawing/2014/main" id="{F0BDCDE0-3D47-4D19-BCB4-36FC278865EC}"/>
              </a:ext>
            </a:extLst>
          </p:cNvPr>
          <p:cNvSpPr txBox="1"/>
          <p:nvPr/>
        </p:nvSpPr>
        <p:spPr>
          <a:xfrm>
            <a:off x="5179690" y="3456074"/>
            <a:ext cx="3673451" cy="16927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L="0" defTabSz="914400" eaLnBrk="1" latinLnBrk="0" hangingPunct="1">
              <a:defRPr sz="800" b="1" kern="1200">
                <a:solidFill>
                  <a:schemeClr val="accent5"/>
                </a:solidFill>
                <a:latin typeface="+mn-lt"/>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pt-BR" sz="500" dirty="0"/>
              <a:t>Selecionar a base de dados.</a:t>
            </a:r>
          </a:p>
        </p:txBody>
      </p:sp>
    </p:spTree>
    <p:extLst>
      <p:ext uri="{BB962C8B-B14F-4D97-AF65-F5344CB8AC3E}">
        <p14:creationId xmlns:p14="http://schemas.microsoft.com/office/powerpoint/2010/main" val="22379525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p:bldP spid="3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311609" y="236711"/>
            <a:ext cx="8778603"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Inclusão de novos itens (Exibição de Dados)</a:t>
            </a:r>
            <a:endParaRPr sz="2800" dirty="0"/>
          </a:p>
        </p:txBody>
      </p:sp>
      <p:sp>
        <p:nvSpPr>
          <p:cNvPr id="299" name="Google Shape;29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37</a:t>
            </a:fld>
            <a:endParaRPr/>
          </a:p>
        </p:txBody>
      </p:sp>
      <p:pic>
        <p:nvPicPr>
          <p:cNvPr id="13" name="Imagem 12">
            <a:extLst>
              <a:ext uri="{FF2B5EF4-FFF2-40B4-BE49-F238E27FC236}">
                <a16:creationId xmlns:a16="http://schemas.microsoft.com/office/drawing/2014/main" id="{24F29478-7CA1-4E5C-BB6B-9C26583AD6DD}"/>
              </a:ext>
            </a:extLst>
          </p:cNvPr>
          <p:cNvPicPr>
            <a:picLocks noChangeAspect="1"/>
          </p:cNvPicPr>
          <p:nvPr/>
        </p:nvPicPr>
        <p:blipFill>
          <a:blip r:embed="rId3"/>
          <a:stretch>
            <a:fillRect/>
          </a:stretch>
        </p:blipFill>
        <p:spPr>
          <a:xfrm>
            <a:off x="2441942" y="1878716"/>
            <a:ext cx="4517936" cy="2934586"/>
          </a:xfrm>
          <a:prstGeom prst="rect">
            <a:avLst/>
          </a:prstGeom>
          <a:ln>
            <a:noFill/>
          </a:ln>
          <a:effectLst>
            <a:outerShdw blurRad="190500" algn="tl" rotWithShape="0">
              <a:srgbClr val="000000">
                <a:alpha val="70000"/>
              </a:srgbClr>
            </a:outerShdw>
          </a:effectLst>
        </p:spPr>
      </p:pic>
      <p:pic>
        <p:nvPicPr>
          <p:cNvPr id="9" name="Gráfico 8" descr="Início com preenchimento sólido">
            <a:hlinkClick r:id="rId4" action="ppaction://hlinksldjump"/>
            <a:extLst>
              <a:ext uri="{FF2B5EF4-FFF2-40B4-BE49-F238E27FC236}">
                <a16:creationId xmlns:a16="http://schemas.microsoft.com/office/drawing/2014/main" id="{698A13B2-25D3-439E-BBE8-28116820EA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
        <p:nvSpPr>
          <p:cNvPr id="10" name="Retângulo: Cantos Arredondados 9">
            <a:extLst>
              <a:ext uri="{FF2B5EF4-FFF2-40B4-BE49-F238E27FC236}">
                <a16:creationId xmlns:a16="http://schemas.microsoft.com/office/drawing/2014/main" id="{E52FF352-6A11-47AA-816B-7AD1C3DC5A2E}"/>
              </a:ext>
            </a:extLst>
          </p:cNvPr>
          <p:cNvSpPr/>
          <p:nvPr/>
        </p:nvSpPr>
        <p:spPr>
          <a:xfrm>
            <a:off x="2956690" y="2081282"/>
            <a:ext cx="441603" cy="177421"/>
          </a:xfrm>
          <a:prstGeom prst="roundRect">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63591BD6-BFDC-4B84-ACF1-87FE5B25B792}"/>
              </a:ext>
            </a:extLst>
          </p:cNvPr>
          <p:cNvPicPr>
            <a:picLocks noChangeAspect="1"/>
          </p:cNvPicPr>
          <p:nvPr/>
        </p:nvPicPr>
        <p:blipFill>
          <a:blip r:embed="rId7"/>
          <a:stretch>
            <a:fillRect/>
          </a:stretch>
        </p:blipFill>
        <p:spPr>
          <a:xfrm>
            <a:off x="2943991" y="2072816"/>
            <a:ext cx="1073630" cy="2790602"/>
          </a:xfrm>
          <a:prstGeom prst="rect">
            <a:avLst/>
          </a:prstGeom>
        </p:spPr>
      </p:pic>
      <p:sp>
        <p:nvSpPr>
          <p:cNvPr id="15" name="CaixaDeTexto 4">
            <a:extLst>
              <a:ext uri="{FF2B5EF4-FFF2-40B4-BE49-F238E27FC236}">
                <a16:creationId xmlns:a16="http://schemas.microsoft.com/office/drawing/2014/main" id="{E1961651-104A-4142-84F5-F68D2D90310A}"/>
              </a:ext>
            </a:extLst>
          </p:cNvPr>
          <p:cNvSpPr txBox="1"/>
          <p:nvPr/>
        </p:nvSpPr>
        <p:spPr>
          <a:xfrm>
            <a:off x="3222239" y="3160767"/>
            <a:ext cx="3673451" cy="16927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L="0" defTabSz="914400" eaLnBrk="1" latinLnBrk="0" hangingPunct="1">
              <a:defRPr sz="800" b="1" kern="1200">
                <a:solidFill>
                  <a:schemeClr val="accent5"/>
                </a:solidFill>
                <a:latin typeface="+mn-lt"/>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pt-BR" sz="500" dirty="0"/>
              <a:t>&lt; Opção Image.</a:t>
            </a:r>
          </a:p>
        </p:txBody>
      </p:sp>
      <p:sp>
        <p:nvSpPr>
          <p:cNvPr id="14" name="CaixaDeTexto 13">
            <a:extLst>
              <a:ext uri="{FF2B5EF4-FFF2-40B4-BE49-F238E27FC236}">
                <a16:creationId xmlns:a16="http://schemas.microsoft.com/office/drawing/2014/main" id="{DD101227-560B-4516-8357-BA2B784FC5A4}"/>
              </a:ext>
            </a:extLst>
          </p:cNvPr>
          <p:cNvSpPr txBox="1"/>
          <p:nvPr/>
        </p:nvSpPr>
        <p:spPr>
          <a:xfrm>
            <a:off x="441260" y="457589"/>
            <a:ext cx="8039324" cy="1689886"/>
          </a:xfrm>
          <a:prstGeom prst="rect">
            <a:avLst/>
          </a:prstGeom>
          <a:ln>
            <a:noFill/>
          </a:ln>
          <a:effectLst>
            <a:outerShdw blurRad="190500" algn="tl" rotWithShape="0">
              <a:srgbClr val="000000">
                <a:alpha val="70000"/>
              </a:srgbClr>
            </a:outerShdw>
          </a:effectLst>
        </p:spPr>
        <p:txBody>
          <a:bodyPr wrap="square" rtlCol="0">
            <a:spAutoFit/>
          </a:bodyPr>
          <a:lstStyle/>
          <a:p>
            <a:pPr marL="360000" indent="-330200" algn="just">
              <a:lnSpc>
                <a:spcPct val="114999"/>
              </a:lnSpc>
              <a:spcBef>
                <a:spcPts val="100"/>
              </a:spcBef>
              <a:buSzPts val="1600"/>
              <a:buFont typeface="Muli"/>
            </a:pPr>
            <a:endParaRPr lang="en" sz="1100" dirty="0">
              <a:solidFill>
                <a:schemeClr val="lt1"/>
              </a:solidFill>
              <a:latin typeface="Muli"/>
              <a:sym typeface="Muli"/>
            </a:endParaRPr>
          </a:p>
          <a:p>
            <a:pPr marL="360000" indent="-330200" algn="just">
              <a:lnSpc>
                <a:spcPct val="114999"/>
              </a:lnSpc>
              <a:spcBef>
                <a:spcPts val="100"/>
              </a:spcBef>
              <a:buSzPts val="1600"/>
              <a:buFont typeface="Muli"/>
            </a:pPr>
            <a:endParaRPr lang="en" sz="1100" dirty="0">
              <a:solidFill>
                <a:schemeClr val="lt1"/>
              </a:solidFill>
              <a:latin typeface="Muli"/>
              <a:sym typeface="Muli"/>
            </a:endParaRPr>
          </a:p>
          <a:p>
            <a:pPr marL="360000" indent="-330200" algn="just">
              <a:lnSpc>
                <a:spcPct val="114999"/>
              </a:lnSpc>
              <a:spcBef>
                <a:spcPts val="100"/>
              </a:spcBef>
              <a:buSzPts val="1600"/>
              <a:buFont typeface="Muli"/>
            </a:pPr>
            <a:endParaRPr lang="en" sz="1100" dirty="0">
              <a:solidFill>
                <a:schemeClr val="lt1"/>
              </a:solidFill>
              <a:latin typeface="Muli"/>
              <a:sym typeface="Muli"/>
            </a:endParaRPr>
          </a:p>
          <a:p>
            <a:pPr marL="360000" indent="-330200" algn="just">
              <a:lnSpc>
                <a:spcPct val="114999"/>
              </a:lnSpc>
              <a:spcBef>
                <a:spcPts val="100"/>
              </a:spcBef>
              <a:buSzPts val="1600"/>
              <a:buFont typeface="Muli"/>
            </a:pPr>
            <a:endParaRPr lang="en" sz="1100" dirty="0">
              <a:solidFill>
                <a:schemeClr val="lt1"/>
              </a:solidFill>
              <a:latin typeface="Muli"/>
              <a:sym typeface="Muli"/>
            </a:endParaRPr>
          </a:p>
          <a:p>
            <a:pPr marL="360000" indent="-330200" algn="just">
              <a:lnSpc>
                <a:spcPct val="114999"/>
              </a:lnSpc>
              <a:spcBef>
                <a:spcPts val="100"/>
              </a:spcBef>
              <a:buSzPts val="1600"/>
              <a:buFont typeface="Muli"/>
            </a:pPr>
            <a:r>
              <a:rPr lang="en" b="1" dirty="0">
                <a:solidFill>
                  <a:schemeClr val="lt1"/>
                </a:solidFill>
                <a:latin typeface="Muli"/>
                <a:sym typeface="Muli"/>
              </a:rPr>
              <a:t>Inserindo uma Imagem no App:</a:t>
            </a:r>
          </a:p>
          <a:p>
            <a:pPr marL="171450" lvl="8" indent="-171450" algn="just">
              <a:lnSpc>
                <a:spcPct val="150000"/>
              </a:lnSpc>
              <a:buFont typeface="Arial" panose="020B0604020202020204" pitchFamily="34" charset="0"/>
              <a:buChar char="•"/>
            </a:pPr>
            <a:endParaRPr lang="pt-BR" sz="1200" dirty="0">
              <a:solidFill>
                <a:schemeClr val="lt1"/>
              </a:solidFill>
              <a:latin typeface="Muli"/>
              <a:sym typeface="Muli"/>
            </a:endParaRPr>
          </a:p>
          <a:p>
            <a:pPr marL="171450" lvl="8" indent="-171450" algn="just">
              <a:lnSpc>
                <a:spcPct val="150000"/>
              </a:lnSpc>
              <a:buFont typeface="Arial" panose="020B0604020202020204" pitchFamily="34" charset="0"/>
              <a:buChar char="•"/>
            </a:pPr>
            <a:endParaRPr lang="pt-BR" sz="1200" dirty="0"/>
          </a:p>
        </p:txBody>
      </p:sp>
    </p:spTree>
    <p:extLst>
      <p:ext uri="{BB962C8B-B14F-4D97-AF65-F5344CB8AC3E}">
        <p14:creationId xmlns:p14="http://schemas.microsoft.com/office/powerpoint/2010/main" val="4576064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13" name="Imagem 12">
            <a:extLst>
              <a:ext uri="{FF2B5EF4-FFF2-40B4-BE49-F238E27FC236}">
                <a16:creationId xmlns:a16="http://schemas.microsoft.com/office/drawing/2014/main" id="{24F29478-7CA1-4E5C-BB6B-9C26583AD6DD}"/>
              </a:ext>
            </a:extLst>
          </p:cNvPr>
          <p:cNvPicPr>
            <a:picLocks noChangeAspect="1"/>
          </p:cNvPicPr>
          <p:nvPr/>
        </p:nvPicPr>
        <p:blipFill>
          <a:blip r:embed="rId3"/>
          <a:stretch>
            <a:fillRect/>
          </a:stretch>
        </p:blipFill>
        <p:spPr>
          <a:xfrm>
            <a:off x="2441942" y="1878716"/>
            <a:ext cx="4517936" cy="2934586"/>
          </a:xfrm>
          <a:prstGeom prst="rect">
            <a:avLst/>
          </a:prstGeom>
          <a:ln>
            <a:noFill/>
          </a:ln>
          <a:effectLst>
            <a:outerShdw blurRad="190500" algn="tl" rotWithShape="0">
              <a:srgbClr val="000000">
                <a:alpha val="70000"/>
              </a:srgbClr>
            </a:outerShdw>
          </a:effectLst>
        </p:spPr>
      </p:pic>
      <p:sp>
        <p:nvSpPr>
          <p:cNvPr id="10" name="Retângulo: Cantos Arredondados 9">
            <a:extLst>
              <a:ext uri="{FF2B5EF4-FFF2-40B4-BE49-F238E27FC236}">
                <a16:creationId xmlns:a16="http://schemas.microsoft.com/office/drawing/2014/main" id="{76C570F8-79AF-4CD2-9BAF-F2F40B772472}"/>
              </a:ext>
            </a:extLst>
          </p:cNvPr>
          <p:cNvSpPr/>
          <p:nvPr/>
        </p:nvSpPr>
        <p:spPr>
          <a:xfrm>
            <a:off x="2964872" y="2112817"/>
            <a:ext cx="415637" cy="138547"/>
          </a:xfrm>
          <a:prstGeom prst="roundRect">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5" name="Google Shape;295;p30"/>
          <p:cNvSpPr txBox="1">
            <a:spLocks noGrp="1"/>
          </p:cNvSpPr>
          <p:nvPr>
            <p:ph type="title"/>
          </p:nvPr>
        </p:nvSpPr>
        <p:spPr>
          <a:xfrm>
            <a:off x="311609" y="236711"/>
            <a:ext cx="8778603"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Inclusão de novos itens (Exibição de Dados)</a:t>
            </a:r>
            <a:endParaRPr sz="2800" dirty="0"/>
          </a:p>
        </p:txBody>
      </p:sp>
      <p:sp>
        <p:nvSpPr>
          <p:cNvPr id="299" name="Google Shape;299;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a:p>
        </p:txBody>
      </p:sp>
      <p:pic>
        <p:nvPicPr>
          <p:cNvPr id="3" name="Imagem 2">
            <a:extLst>
              <a:ext uri="{FF2B5EF4-FFF2-40B4-BE49-F238E27FC236}">
                <a16:creationId xmlns:a16="http://schemas.microsoft.com/office/drawing/2014/main" id="{73CF6FA2-0C25-4EEA-B766-350D9B2EA2A2}"/>
              </a:ext>
            </a:extLst>
          </p:cNvPr>
          <p:cNvPicPr>
            <a:picLocks noChangeAspect="1"/>
          </p:cNvPicPr>
          <p:nvPr/>
        </p:nvPicPr>
        <p:blipFill>
          <a:blip r:embed="rId4"/>
          <a:stretch>
            <a:fillRect/>
          </a:stretch>
        </p:blipFill>
        <p:spPr>
          <a:xfrm>
            <a:off x="2956406" y="2073337"/>
            <a:ext cx="1063075" cy="2824986"/>
          </a:xfrm>
          <a:prstGeom prst="rect">
            <a:avLst/>
          </a:prstGeom>
        </p:spPr>
      </p:pic>
      <p:sp>
        <p:nvSpPr>
          <p:cNvPr id="15" name="CaixaDeTexto 4">
            <a:extLst>
              <a:ext uri="{FF2B5EF4-FFF2-40B4-BE49-F238E27FC236}">
                <a16:creationId xmlns:a16="http://schemas.microsoft.com/office/drawing/2014/main" id="{E1961651-104A-4142-84F5-F68D2D90310A}"/>
              </a:ext>
            </a:extLst>
          </p:cNvPr>
          <p:cNvSpPr txBox="1"/>
          <p:nvPr/>
        </p:nvSpPr>
        <p:spPr>
          <a:xfrm>
            <a:off x="3389611" y="4659231"/>
            <a:ext cx="3673451" cy="16927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L="0" defTabSz="914400" eaLnBrk="1" latinLnBrk="0" hangingPunct="1">
              <a:defRPr sz="800" b="1" kern="1200">
                <a:solidFill>
                  <a:schemeClr val="accent5"/>
                </a:solidFill>
                <a:latin typeface="+mn-lt"/>
                <a:ea typeface="+mn-ea"/>
                <a:cs typeface="+mn-cs"/>
              </a:defRPr>
            </a:lvl1pPr>
            <a:lvl2pPr marL="457200" defTabSz="914400" eaLnBrk="1" latinLnBrk="0" hangingPunct="1">
              <a:defRPr sz="1800" kern="1200">
                <a:solidFill>
                  <a:schemeClr val="tx1"/>
                </a:solidFill>
                <a:latin typeface="+mn-lt"/>
                <a:ea typeface="+mn-ea"/>
                <a:cs typeface="+mn-cs"/>
              </a:defRPr>
            </a:lvl2pPr>
            <a:lvl3pPr marL="914400" defTabSz="914400" eaLnBrk="1" latinLnBrk="0" hangingPunct="1">
              <a:defRPr sz="1800" kern="1200">
                <a:solidFill>
                  <a:schemeClr val="tx1"/>
                </a:solidFill>
                <a:latin typeface="+mn-lt"/>
                <a:ea typeface="+mn-ea"/>
                <a:cs typeface="+mn-cs"/>
              </a:defRPr>
            </a:lvl3pPr>
            <a:lvl4pPr marL="1371600" defTabSz="914400" eaLnBrk="1" latinLnBrk="0" hangingPunct="1">
              <a:defRPr sz="1800" kern="1200">
                <a:solidFill>
                  <a:schemeClr val="tx1"/>
                </a:solidFill>
                <a:latin typeface="+mn-lt"/>
                <a:ea typeface="+mn-ea"/>
                <a:cs typeface="+mn-cs"/>
              </a:defRPr>
            </a:lvl4pPr>
            <a:lvl5pPr marL="1828800" defTabSz="914400" eaLnBrk="1" latinLnBrk="0" hangingPunct="1">
              <a:defRPr sz="1800" kern="1200">
                <a:solidFill>
                  <a:schemeClr val="tx1"/>
                </a:solidFill>
                <a:latin typeface="+mn-lt"/>
                <a:ea typeface="+mn-ea"/>
                <a:cs typeface="+mn-cs"/>
              </a:defRPr>
            </a:lvl5pPr>
            <a:lvl6pPr marL="2286000" defTabSz="914400" eaLnBrk="1" latinLnBrk="0" hangingPunct="1">
              <a:defRPr sz="1800" kern="1200">
                <a:solidFill>
                  <a:schemeClr val="tx1"/>
                </a:solidFill>
                <a:latin typeface="+mn-lt"/>
                <a:ea typeface="+mn-ea"/>
                <a:cs typeface="+mn-cs"/>
              </a:defRPr>
            </a:lvl6pPr>
            <a:lvl7pPr marL="2743200" defTabSz="914400" eaLnBrk="1" latinLnBrk="0" hangingPunct="1">
              <a:defRPr sz="1800" kern="1200">
                <a:solidFill>
                  <a:schemeClr val="tx1"/>
                </a:solidFill>
                <a:latin typeface="+mn-lt"/>
                <a:ea typeface="+mn-ea"/>
                <a:cs typeface="+mn-cs"/>
              </a:defRPr>
            </a:lvl7pPr>
            <a:lvl8pPr marL="3200400" defTabSz="914400" eaLnBrk="1" latinLnBrk="0" hangingPunct="1">
              <a:defRPr sz="1800" kern="1200">
                <a:solidFill>
                  <a:schemeClr val="tx1"/>
                </a:solidFill>
                <a:latin typeface="+mn-lt"/>
                <a:ea typeface="+mn-ea"/>
                <a:cs typeface="+mn-cs"/>
              </a:defRPr>
            </a:lvl8pPr>
            <a:lvl9pPr marL="3657600" defTabSz="914400" eaLnBrk="1" latinLnBrk="0" hangingPunct="1">
              <a:defRPr sz="1800" kern="1200">
                <a:solidFill>
                  <a:schemeClr val="tx1"/>
                </a:solidFill>
                <a:latin typeface="+mn-lt"/>
                <a:ea typeface="+mn-ea"/>
                <a:cs typeface="+mn-cs"/>
              </a:defRPr>
            </a:lvl9pPr>
          </a:lstStyle>
          <a:p>
            <a:r>
              <a:rPr lang="pt-BR" sz="500" dirty="0"/>
              <a:t>&lt; Opção Display Form.</a:t>
            </a:r>
          </a:p>
        </p:txBody>
      </p:sp>
      <p:pic>
        <p:nvPicPr>
          <p:cNvPr id="9" name="Gráfico 8" descr="Início com preenchimento sólido">
            <a:hlinkClick r:id="rId5" action="ppaction://hlinksldjump"/>
            <a:extLst>
              <a:ext uri="{FF2B5EF4-FFF2-40B4-BE49-F238E27FC236}">
                <a16:creationId xmlns:a16="http://schemas.microsoft.com/office/drawing/2014/main" id="{58013816-D62A-4218-8D44-1005FF737A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3157" y="4720576"/>
            <a:ext cx="264233" cy="264233"/>
          </a:xfrm>
          <a:prstGeom prst="rect">
            <a:avLst/>
          </a:prstGeom>
        </p:spPr>
      </p:pic>
      <p:sp>
        <p:nvSpPr>
          <p:cNvPr id="11" name="CaixaDeTexto 10">
            <a:extLst>
              <a:ext uri="{FF2B5EF4-FFF2-40B4-BE49-F238E27FC236}">
                <a16:creationId xmlns:a16="http://schemas.microsoft.com/office/drawing/2014/main" id="{8D3564FF-68CE-42EA-9CC8-3B4618143763}"/>
              </a:ext>
            </a:extLst>
          </p:cNvPr>
          <p:cNvSpPr txBox="1"/>
          <p:nvPr/>
        </p:nvSpPr>
        <p:spPr>
          <a:xfrm>
            <a:off x="441260" y="457589"/>
            <a:ext cx="8039324" cy="1689886"/>
          </a:xfrm>
          <a:prstGeom prst="rect">
            <a:avLst/>
          </a:prstGeom>
          <a:ln>
            <a:noFill/>
          </a:ln>
          <a:effectLst>
            <a:outerShdw blurRad="190500" algn="tl" rotWithShape="0">
              <a:srgbClr val="000000">
                <a:alpha val="70000"/>
              </a:srgbClr>
            </a:outerShdw>
          </a:effectLst>
        </p:spPr>
        <p:txBody>
          <a:bodyPr wrap="square" rtlCol="0">
            <a:spAutoFit/>
          </a:bodyPr>
          <a:lstStyle/>
          <a:p>
            <a:pPr marL="360000" indent="-330200" algn="just">
              <a:lnSpc>
                <a:spcPct val="114999"/>
              </a:lnSpc>
              <a:spcBef>
                <a:spcPts val="100"/>
              </a:spcBef>
              <a:buSzPts val="1600"/>
              <a:buFont typeface="Muli"/>
            </a:pPr>
            <a:endParaRPr lang="en" sz="1100" dirty="0">
              <a:solidFill>
                <a:schemeClr val="lt1"/>
              </a:solidFill>
              <a:latin typeface="Muli"/>
              <a:sym typeface="Muli"/>
            </a:endParaRPr>
          </a:p>
          <a:p>
            <a:pPr marL="360000" indent="-330200" algn="just">
              <a:lnSpc>
                <a:spcPct val="114999"/>
              </a:lnSpc>
              <a:spcBef>
                <a:spcPts val="100"/>
              </a:spcBef>
              <a:buSzPts val="1600"/>
              <a:buFont typeface="Muli"/>
            </a:pPr>
            <a:endParaRPr lang="en" sz="1100" dirty="0">
              <a:solidFill>
                <a:schemeClr val="lt1"/>
              </a:solidFill>
              <a:latin typeface="Muli"/>
              <a:sym typeface="Muli"/>
            </a:endParaRPr>
          </a:p>
          <a:p>
            <a:pPr marL="360000" indent="-330200" algn="just">
              <a:lnSpc>
                <a:spcPct val="114999"/>
              </a:lnSpc>
              <a:spcBef>
                <a:spcPts val="100"/>
              </a:spcBef>
              <a:buSzPts val="1600"/>
              <a:buFont typeface="Muli"/>
            </a:pPr>
            <a:endParaRPr lang="en" sz="1100" dirty="0">
              <a:solidFill>
                <a:schemeClr val="lt1"/>
              </a:solidFill>
              <a:latin typeface="Muli"/>
              <a:sym typeface="Muli"/>
            </a:endParaRPr>
          </a:p>
          <a:p>
            <a:pPr marL="360000" indent="-330200" algn="just">
              <a:lnSpc>
                <a:spcPct val="114999"/>
              </a:lnSpc>
              <a:spcBef>
                <a:spcPts val="100"/>
              </a:spcBef>
              <a:buSzPts val="1600"/>
              <a:buFont typeface="Muli"/>
            </a:pPr>
            <a:endParaRPr lang="en" sz="1100" dirty="0">
              <a:solidFill>
                <a:schemeClr val="lt1"/>
              </a:solidFill>
              <a:latin typeface="Muli"/>
              <a:sym typeface="Muli"/>
            </a:endParaRPr>
          </a:p>
          <a:p>
            <a:pPr marL="360000" indent="-330200" algn="just">
              <a:lnSpc>
                <a:spcPct val="114999"/>
              </a:lnSpc>
              <a:spcBef>
                <a:spcPts val="100"/>
              </a:spcBef>
              <a:buSzPts val="1600"/>
              <a:buFont typeface="Muli"/>
            </a:pPr>
            <a:r>
              <a:rPr lang="en" b="1" dirty="0">
                <a:solidFill>
                  <a:schemeClr val="lt1"/>
                </a:solidFill>
                <a:latin typeface="Muli"/>
                <a:sym typeface="Muli"/>
              </a:rPr>
              <a:t>Inserindo um Display Form (Formulário listando itens):</a:t>
            </a:r>
          </a:p>
          <a:p>
            <a:pPr marL="171450" lvl="8" indent="-171450" algn="just">
              <a:lnSpc>
                <a:spcPct val="150000"/>
              </a:lnSpc>
              <a:buFont typeface="Arial" panose="020B0604020202020204" pitchFamily="34" charset="0"/>
              <a:buChar char="•"/>
            </a:pPr>
            <a:endParaRPr lang="pt-BR" sz="1200" dirty="0">
              <a:solidFill>
                <a:schemeClr val="lt1"/>
              </a:solidFill>
              <a:latin typeface="Muli"/>
              <a:sym typeface="Muli"/>
            </a:endParaRPr>
          </a:p>
          <a:p>
            <a:pPr marL="171450" lvl="8" indent="-171450" algn="just">
              <a:lnSpc>
                <a:spcPct val="150000"/>
              </a:lnSpc>
              <a:buFont typeface="Arial" panose="020B0604020202020204" pitchFamily="34" charset="0"/>
              <a:buChar char="•"/>
            </a:pPr>
            <a:endParaRPr lang="pt-BR" sz="1200" dirty="0"/>
          </a:p>
        </p:txBody>
      </p:sp>
      <p:pic>
        <p:nvPicPr>
          <p:cNvPr id="8" name="Imagem 7" descr="Ícone&#10;&#10;Descrição gerada automaticamente">
            <a:extLst>
              <a:ext uri="{FF2B5EF4-FFF2-40B4-BE49-F238E27FC236}">
                <a16:creationId xmlns:a16="http://schemas.microsoft.com/office/drawing/2014/main" id="{7372F06F-DC85-4D1A-A777-5006AEABF62B}"/>
              </a:ext>
            </a:extLst>
          </p:cNvPr>
          <p:cNvPicPr>
            <a:picLocks noChangeAspect="1"/>
          </p:cNvPicPr>
          <p:nvPr/>
        </p:nvPicPr>
        <p:blipFill>
          <a:blip r:embed="rId8"/>
          <a:stretch>
            <a:fillRect/>
          </a:stretch>
        </p:blipFill>
        <p:spPr>
          <a:xfrm>
            <a:off x="622109" y="1878716"/>
            <a:ext cx="1210205" cy="1210205"/>
          </a:xfrm>
          <a:prstGeom prst="rect">
            <a:avLst/>
          </a:prstGeom>
        </p:spPr>
      </p:pic>
      <p:sp>
        <p:nvSpPr>
          <p:cNvPr id="14" name="Google Shape;296;p30">
            <a:extLst>
              <a:ext uri="{FF2B5EF4-FFF2-40B4-BE49-F238E27FC236}">
                <a16:creationId xmlns:a16="http://schemas.microsoft.com/office/drawing/2014/main" id="{D8B508DC-E685-4308-9E6F-9CB937F4A360}"/>
              </a:ext>
            </a:extLst>
          </p:cNvPr>
          <p:cNvSpPr txBox="1">
            <a:spLocks noGrp="1"/>
          </p:cNvSpPr>
          <p:nvPr>
            <p:ph type="body" idx="1"/>
          </p:nvPr>
        </p:nvSpPr>
        <p:spPr>
          <a:xfrm>
            <a:off x="714627" y="2119082"/>
            <a:ext cx="917175" cy="935046"/>
          </a:xfrm>
          <a:prstGeom prst="rect">
            <a:avLst/>
          </a:prstGeom>
        </p:spPr>
        <p:txBody>
          <a:bodyPr spcFirstLastPara="1" wrap="square" lIns="0" tIns="0" rIns="0" bIns="0" anchor="t" anchorCtr="0">
            <a:noAutofit/>
          </a:bodyPr>
          <a:lstStyle/>
          <a:p>
            <a:pPr marL="127000" indent="0" algn="just">
              <a:lnSpc>
                <a:spcPct val="150000"/>
              </a:lnSpc>
              <a:buClr>
                <a:srgbClr val="FFFFFF"/>
              </a:buClr>
              <a:buNone/>
            </a:pPr>
            <a:r>
              <a:rPr lang="pt-BR" sz="450" b="1" dirty="0">
                <a:solidFill>
                  <a:schemeClr val="tx2">
                    <a:lumMod val="10000"/>
                  </a:schemeClr>
                </a:solidFill>
              </a:rPr>
              <a:t>Boas Práticas: Se você quiser exibir os dados em forma de uma lista simples, apenas insira uma tela tipo “List” e defina a propriedade Data Source com a sua Base de Dados.</a:t>
            </a:r>
          </a:p>
        </p:txBody>
      </p:sp>
    </p:spTree>
    <p:extLst>
      <p:ext uri="{BB962C8B-B14F-4D97-AF65-F5344CB8AC3E}">
        <p14:creationId xmlns:p14="http://schemas.microsoft.com/office/powerpoint/2010/main" val="25731786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500"/>
                                        <p:tgtEl>
                                          <p:spTgt spid="14">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P spid="1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39</a:t>
            </a:fld>
            <a:endParaRPr/>
          </a:p>
        </p:txBody>
      </p:sp>
      <p:pic>
        <p:nvPicPr>
          <p:cNvPr id="679" name="Google Shape;679;p48"/>
          <p:cNvPicPr preferRelativeResize="0"/>
          <p:nvPr/>
        </p:nvPicPr>
        <p:blipFill>
          <a:blip r:embed="rId3">
            <a:alphaModFix/>
          </a:blip>
          <a:stretch>
            <a:fillRect/>
          </a:stretch>
        </p:blipFill>
        <p:spPr>
          <a:xfrm>
            <a:off x="7201911" y="76736"/>
            <a:ext cx="1217100" cy="1387025"/>
          </a:xfrm>
          <a:prstGeom prst="rect">
            <a:avLst/>
          </a:prstGeom>
          <a:noFill/>
          <a:ln>
            <a:noFill/>
          </a:ln>
        </p:spPr>
      </p:pic>
      <p:sp>
        <p:nvSpPr>
          <p:cNvPr id="3" name="Google Shape;698;p49">
            <a:extLst>
              <a:ext uri="{FF2B5EF4-FFF2-40B4-BE49-F238E27FC236}">
                <a16:creationId xmlns:a16="http://schemas.microsoft.com/office/drawing/2014/main" id="{FFAA3DC6-A160-C21E-126F-EB8A77F1E9F8}"/>
              </a:ext>
            </a:extLst>
          </p:cNvPr>
          <p:cNvSpPr txBox="1">
            <a:spLocks/>
          </p:cNvSpPr>
          <p:nvPr/>
        </p:nvSpPr>
        <p:spPr>
          <a:xfrm>
            <a:off x="756866" y="1687841"/>
            <a:ext cx="7626800" cy="295923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171450" indent="-171450" algn="just">
              <a:lnSpc>
                <a:spcPct val="90000"/>
              </a:lnSpc>
              <a:spcBef>
                <a:spcPts val="1000"/>
              </a:spcBef>
              <a:buSzPct val="100000"/>
              <a:buFont typeface="Wingdings" panose="05000000000000000000" pitchFamily="2" charset="2"/>
              <a:buChar char="Ø"/>
            </a:pPr>
            <a:r>
              <a:rPr lang="pt-BR" sz="1200" dirty="0"/>
              <a:t>Leia as documentações da Microsoft que explicam as funções que você está utilizando, lá temos explicações detalhadas e com exemplos de aplicações práticas para auxiliar no seu desenvolvimento. (Exemplo: </a:t>
            </a:r>
            <a:r>
              <a:rPr lang="pt-BR" sz="1200" dirty="0">
                <a:hlinkClick r:id="rId4"/>
              </a:rPr>
              <a:t>Função Patch no Power Apps</a:t>
            </a:r>
            <a:r>
              <a:rPr lang="pt-BR" sz="1200" dirty="0"/>
              <a:t>) </a:t>
            </a:r>
          </a:p>
          <a:p>
            <a:pPr marL="0" indent="0" algn="just">
              <a:lnSpc>
                <a:spcPct val="90000"/>
              </a:lnSpc>
              <a:spcBef>
                <a:spcPts val="1000"/>
              </a:spcBef>
              <a:buSzPct val="100000"/>
              <a:buNone/>
            </a:pPr>
            <a:endParaRPr lang="pt-BR" sz="1200" dirty="0"/>
          </a:p>
          <a:p>
            <a:pPr marL="171450" indent="-171450" algn="just">
              <a:lnSpc>
                <a:spcPct val="90000"/>
              </a:lnSpc>
              <a:spcBef>
                <a:spcPts val="1000"/>
              </a:spcBef>
              <a:buSzPct val="100000"/>
              <a:buFont typeface="Wingdings" panose="05000000000000000000" pitchFamily="2" charset="2"/>
              <a:buChar char="Ø"/>
            </a:pPr>
            <a:r>
              <a:rPr lang="pt-BR" sz="1200" dirty="0"/>
              <a:t>Escreva seus códigos com uma boa estruturação e endentação, você irá facilitar o entendimento dos mesmos para você e para as demais pessoas que os visualizarão futuramente.</a:t>
            </a:r>
          </a:p>
          <a:p>
            <a:pPr marL="171450" indent="-171450" algn="just">
              <a:lnSpc>
                <a:spcPct val="90000"/>
              </a:lnSpc>
              <a:spcBef>
                <a:spcPts val="1000"/>
              </a:spcBef>
              <a:buSzPct val="100000"/>
              <a:buFont typeface="Wingdings" panose="05000000000000000000" pitchFamily="2" charset="2"/>
              <a:buChar char="Ø"/>
            </a:pPr>
            <a:endParaRPr lang="pt-BR" sz="1200" dirty="0"/>
          </a:p>
          <a:p>
            <a:pPr marL="171450" indent="-171450" algn="just">
              <a:lnSpc>
                <a:spcPct val="90000"/>
              </a:lnSpc>
              <a:spcBef>
                <a:spcPts val="1000"/>
              </a:spcBef>
              <a:buSzPct val="100000"/>
              <a:buFont typeface="Wingdings" panose="05000000000000000000" pitchFamily="2" charset="2"/>
              <a:buChar char="Ø"/>
            </a:pPr>
            <a:r>
              <a:rPr lang="pt-BR" sz="1200" dirty="0"/>
              <a:t>Sempre verifique se o uso de aspas, colchetes, parênteses e demais acentuações estão corretos. São os tipos de erros mais comuns em um código (Principalmente se você for um iniciante).</a:t>
            </a:r>
          </a:p>
          <a:p>
            <a:pPr marL="171450" indent="-171450" algn="just">
              <a:lnSpc>
                <a:spcPct val="90000"/>
              </a:lnSpc>
              <a:spcBef>
                <a:spcPts val="1000"/>
              </a:spcBef>
              <a:buSzPct val="100000"/>
              <a:buFont typeface="Wingdings" panose="05000000000000000000" pitchFamily="2" charset="2"/>
              <a:buChar char="Ø"/>
            </a:pPr>
            <a:endParaRPr lang="pt-BR" sz="1200" dirty="0"/>
          </a:p>
          <a:p>
            <a:pPr marL="171450" indent="-171450" algn="just">
              <a:lnSpc>
                <a:spcPct val="90000"/>
              </a:lnSpc>
              <a:spcBef>
                <a:spcPts val="1000"/>
              </a:spcBef>
              <a:buSzPct val="100000"/>
              <a:buFont typeface="Wingdings" panose="05000000000000000000" pitchFamily="2" charset="2"/>
              <a:buChar char="Ø"/>
            </a:pPr>
            <a:r>
              <a:rPr lang="pt-BR" sz="1200" dirty="0"/>
              <a:t>Veja vídeos de pessoas que estão fazendo algo idêntico ou parecido com o que você esteja buscando fazer, assim você aprenderá diferentes formas e aplicações para chegar no mesmo resultado, e isso agrega no seu conhecimento para desenvolver novos códigos.</a:t>
            </a:r>
          </a:p>
          <a:p>
            <a:pPr marL="171450" indent="-171450">
              <a:lnSpc>
                <a:spcPct val="90000"/>
              </a:lnSpc>
              <a:spcBef>
                <a:spcPts val="1000"/>
              </a:spcBef>
            </a:pPr>
            <a:endParaRPr lang="pt-BR" sz="900" dirty="0"/>
          </a:p>
        </p:txBody>
      </p:sp>
      <p:pic>
        <p:nvPicPr>
          <p:cNvPr id="6" name="Google Shape;688;p48">
            <a:extLst>
              <a:ext uri="{FF2B5EF4-FFF2-40B4-BE49-F238E27FC236}">
                <a16:creationId xmlns:a16="http://schemas.microsoft.com/office/drawing/2014/main" id="{F177FAA6-9244-49F4-9A97-F5DA176E5BD3}"/>
              </a:ext>
            </a:extLst>
          </p:cNvPr>
          <p:cNvPicPr preferRelativeResize="0"/>
          <p:nvPr/>
        </p:nvPicPr>
        <p:blipFill>
          <a:blip r:embed="rId5">
            <a:alphaModFix/>
          </a:blip>
          <a:stretch>
            <a:fillRect/>
          </a:stretch>
        </p:blipFill>
        <p:spPr>
          <a:xfrm>
            <a:off x="6992982" y="313279"/>
            <a:ext cx="518393" cy="529491"/>
          </a:xfrm>
          <a:prstGeom prst="rect">
            <a:avLst/>
          </a:prstGeom>
          <a:noFill/>
          <a:ln>
            <a:noFill/>
          </a:ln>
        </p:spPr>
      </p:pic>
      <p:pic>
        <p:nvPicPr>
          <p:cNvPr id="7" name="Google Shape;690;p48">
            <a:extLst>
              <a:ext uri="{FF2B5EF4-FFF2-40B4-BE49-F238E27FC236}">
                <a16:creationId xmlns:a16="http://schemas.microsoft.com/office/drawing/2014/main" id="{614DAE8A-4C3F-4A08-9E93-8F16A991D44C}"/>
              </a:ext>
            </a:extLst>
          </p:cNvPr>
          <p:cNvPicPr preferRelativeResize="0"/>
          <p:nvPr/>
        </p:nvPicPr>
        <p:blipFill>
          <a:blip r:embed="rId6">
            <a:alphaModFix/>
          </a:blip>
          <a:stretch>
            <a:fillRect/>
          </a:stretch>
        </p:blipFill>
        <p:spPr>
          <a:xfrm>
            <a:off x="8137375" y="102863"/>
            <a:ext cx="645618" cy="623246"/>
          </a:xfrm>
          <a:prstGeom prst="rect">
            <a:avLst/>
          </a:prstGeom>
          <a:noFill/>
          <a:ln>
            <a:noFill/>
          </a:ln>
        </p:spPr>
      </p:pic>
      <p:sp>
        <p:nvSpPr>
          <p:cNvPr id="676" name="Google Shape;676;p48"/>
          <p:cNvSpPr txBox="1">
            <a:spLocks noGrp="1"/>
          </p:cNvSpPr>
          <p:nvPr>
            <p:ph type="title" idx="4294967295"/>
          </p:nvPr>
        </p:nvSpPr>
        <p:spPr>
          <a:xfrm>
            <a:off x="580550" y="804800"/>
            <a:ext cx="6519225" cy="529491"/>
          </a:xfrm>
          <a:prstGeom prst="rect">
            <a:avLst/>
          </a:prstGeom>
        </p:spPr>
        <p:txBody>
          <a:bodyPr spcFirstLastPara="1" wrap="square" lIns="0" tIns="0" rIns="0" bIns="0" anchor="b" anchorCtr="0">
            <a:noAutofit/>
          </a:bodyPr>
          <a:lstStyle/>
          <a:p>
            <a:r>
              <a:rPr lang="pt-BR" sz="2800" dirty="0"/>
              <a:t>Boas Práticas de Desenvolvimento:</a:t>
            </a:r>
          </a:p>
        </p:txBody>
      </p:sp>
      <p:pic>
        <p:nvPicPr>
          <p:cNvPr id="8" name="Gráfico 7" descr="Início com preenchimento sólido">
            <a:hlinkClick r:id="rId7" action="ppaction://hlinksldjump"/>
            <a:extLst>
              <a:ext uri="{FF2B5EF4-FFF2-40B4-BE49-F238E27FC236}">
                <a16:creationId xmlns:a16="http://schemas.microsoft.com/office/drawing/2014/main" id="{396C763D-263C-4736-8F0A-3C98F54967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314493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550200" y="267855"/>
            <a:ext cx="4021800" cy="51204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Tipos de Inputs</a:t>
            </a:r>
            <a:endParaRPr sz="2800" dirty="0"/>
          </a:p>
        </p:txBody>
      </p:sp>
      <p:sp>
        <p:nvSpPr>
          <p:cNvPr id="151" name="Google Shape;151;p22"/>
          <p:cNvSpPr txBox="1">
            <a:spLocks noGrp="1"/>
          </p:cNvSpPr>
          <p:nvPr>
            <p:ph type="body" idx="1"/>
          </p:nvPr>
        </p:nvSpPr>
        <p:spPr>
          <a:xfrm>
            <a:off x="519863" y="1078348"/>
            <a:ext cx="8104273" cy="393600"/>
          </a:xfrm>
          <a:prstGeom prst="rect">
            <a:avLst/>
          </a:prstGeom>
        </p:spPr>
        <p:txBody>
          <a:bodyPr spcFirstLastPara="1" wrap="square" lIns="0" tIns="0" rIns="0" bIns="0" anchor="t" anchorCtr="0">
            <a:noAutofit/>
          </a:bodyPr>
          <a:lstStyle/>
          <a:p>
            <a:pPr marL="342900" indent="-342900"/>
            <a:r>
              <a:rPr lang="pt-BR" sz="1400" dirty="0"/>
              <a:t>Lista Suspensa (Drop Down): Permite que os usuários selecionem textos pré definidos.</a:t>
            </a:r>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7" name="Google Shape;151;p22">
            <a:extLst>
              <a:ext uri="{FF2B5EF4-FFF2-40B4-BE49-F238E27FC236}">
                <a16:creationId xmlns:a16="http://schemas.microsoft.com/office/drawing/2014/main" id="{52D67CB9-E44B-4AEE-B283-164C79DD18B1}"/>
              </a:ext>
            </a:extLst>
          </p:cNvPr>
          <p:cNvSpPr txBox="1">
            <a:spLocks/>
          </p:cNvSpPr>
          <p:nvPr/>
        </p:nvSpPr>
        <p:spPr>
          <a:xfrm>
            <a:off x="519863" y="2751779"/>
            <a:ext cx="8861656" cy="393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342900" indent="-342900"/>
            <a:r>
              <a:rPr lang="pt-BR" sz="1400" dirty="0"/>
              <a:t>Entrada de data (Date Picker): Permite que os usuários insiram uma data de acordo com o calendário.</a:t>
            </a:r>
          </a:p>
        </p:txBody>
      </p:sp>
      <p:pic>
        <p:nvPicPr>
          <p:cNvPr id="11" name="Imagem 10">
            <a:extLst>
              <a:ext uri="{FF2B5EF4-FFF2-40B4-BE49-F238E27FC236}">
                <a16:creationId xmlns:a16="http://schemas.microsoft.com/office/drawing/2014/main" id="{0483E0DE-3AE7-4BD7-AFB4-DCF44F994108}"/>
              </a:ext>
            </a:extLst>
          </p:cNvPr>
          <p:cNvPicPr>
            <a:picLocks noChangeAspect="1"/>
          </p:cNvPicPr>
          <p:nvPr/>
        </p:nvPicPr>
        <p:blipFill>
          <a:blip r:embed="rId3"/>
          <a:stretch>
            <a:fillRect/>
          </a:stretch>
        </p:blipFill>
        <p:spPr>
          <a:xfrm>
            <a:off x="3257332" y="1623500"/>
            <a:ext cx="1737113" cy="958407"/>
          </a:xfrm>
          <a:prstGeom prst="rect">
            <a:avLst/>
          </a:prstGeom>
          <a:ln>
            <a:noFill/>
          </a:ln>
          <a:effectLst>
            <a:outerShdw blurRad="190500" algn="tl" rotWithShape="0">
              <a:srgbClr val="000000">
                <a:alpha val="70000"/>
              </a:srgbClr>
            </a:outerShdw>
          </a:effectLst>
        </p:spPr>
      </p:pic>
      <p:pic>
        <p:nvPicPr>
          <p:cNvPr id="12" name="Imagem 11">
            <a:extLst>
              <a:ext uri="{FF2B5EF4-FFF2-40B4-BE49-F238E27FC236}">
                <a16:creationId xmlns:a16="http://schemas.microsoft.com/office/drawing/2014/main" id="{3FC91567-6626-4F2B-8DA6-A2AE8E1CD549}"/>
              </a:ext>
            </a:extLst>
          </p:cNvPr>
          <p:cNvPicPr>
            <a:picLocks noChangeAspect="1"/>
          </p:cNvPicPr>
          <p:nvPr/>
        </p:nvPicPr>
        <p:blipFill>
          <a:blip r:embed="rId4"/>
          <a:stretch>
            <a:fillRect/>
          </a:stretch>
        </p:blipFill>
        <p:spPr>
          <a:xfrm>
            <a:off x="1735155" y="3295671"/>
            <a:ext cx="1913209" cy="324884"/>
          </a:xfrm>
          <a:prstGeom prst="rect">
            <a:avLst/>
          </a:prstGeom>
          <a:ln>
            <a:noFill/>
          </a:ln>
          <a:effectLst>
            <a:outerShdw blurRad="190500" algn="tl" rotWithShape="0">
              <a:srgbClr val="000000">
                <a:alpha val="70000"/>
              </a:srgbClr>
            </a:outerShdw>
          </a:effectLst>
        </p:spPr>
      </p:pic>
      <p:pic>
        <p:nvPicPr>
          <p:cNvPr id="13" name="Imagem 12">
            <a:extLst>
              <a:ext uri="{FF2B5EF4-FFF2-40B4-BE49-F238E27FC236}">
                <a16:creationId xmlns:a16="http://schemas.microsoft.com/office/drawing/2014/main" id="{C29C95E4-E3CA-4FEF-AA74-4028B7DA27FC}"/>
              </a:ext>
            </a:extLst>
          </p:cNvPr>
          <p:cNvPicPr>
            <a:picLocks noChangeAspect="1"/>
          </p:cNvPicPr>
          <p:nvPr/>
        </p:nvPicPr>
        <p:blipFill>
          <a:blip r:embed="rId5"/>
          <a:stretch>
            <a:fillRect/>
          </a:stretch>
        </p:blipFill>
        <p:spPr>
          <a:xfrm>
            <a:off x="4009863" y="3295671"/>
            <a:ext cx="1124274" cy="1727623"/>
          </a:xfrm>
          <a:prstGeom prst="rect">
            <a:avLst/>
          </a:prstGeom>
          <a:ln>
            <a:noFill/>
          </a:ln>
          <a:effectLst>
            <a:outerShdw blurRad="190500" algn="tl" rotWithShape="0">
              <a:srgbClr val="000000">
                <a:alpha val="70000"/>
              </a:srgbClr>
            </a:outerShdw>
          </a:effectLst>
        </p:spPr>
      </p:pic>
      <p:pic>
        <p:nvPicPr>
          <p:cNvPr id="9" name="Gráfico 8" descr="Início com preenchimento sólido">
            <a:hlinkClick r:id="rId6" action="ppaction://hlinksldjump"/>
            <a:extLst>
              <a:ext uri="{FF2B5EF4-FFF2-40B4-BE49-F238E27FC236}">
                <a16:creationId xmlns:a16="http://schemas.microsoft.com/office/drawing/2014/main" id="{EF051764-907A-47AA-9576-9CF2CCF7B1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210362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fade">
                                      <p:cBhvr>
                                        <p:cTn id="7" dur="500"/>
                                        <p:tgtEl>
                                          <p:spTgt spid="15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675"/>
        <p:cNvGrpSpPr/>
        <p:nvPr/>
      </p:nvGrpSpPr>
      <p:grpSpPr>
        <a:xfrm>
          <a:off x="0" y="0"/>
          <a:ext cx="0" cy="0"/>
          <a:chOff x="0" y="0"/>
          <a:chExt cx="0" cy="0"/>
        </a:xfrm>
      </p:grpSpPr>
      <p:sp>
        <p:nvSpPr>
          <p:cNvPr id="676" name="Google Shape;676;p48"/>
          <p:cNvSpPr txBox="1">
            <a:spLocks noGrp="1"/>
          </p:cNvSpPr>
          <p:nvPr>
            <p:ph type="title" idx="4294967295"/>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Extra resources</a:t>
            </a:r>
            <a:endParaRPr/>
          </a:p>
        </p:txBody>
      </p:sp>
      <p:sp>
        <p:nvSpPr>
          <p:cNvPr id="677" name="Google Shape;67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40</a:t>
            </a:fld>
            <a:endParaRPr/>
          </a:p>
        </p:txBody>
      </p:sp>
      <p:pic>
        <p:nvPicPr>
          <p:cNvPr id="678" name="Google Shape;678;p48"/>
          <p:cNvPicPr preferRelativeResize="0"/>
          <p:nvPr/>
        </p:nvPicPr>
        <p:blipFill>
          <a:blip r:embed="rId3">
            <a:alphaModFix/>
          </a:blip>
          <a:stretch>
            <a:fillRect/>
          </a:stretch>
        </p:blipFill>
        <p:spPr>
          <a:xfrm>
            <a:off x="580550" y="1275361"/>
            <a:ext cx="1842723" cy="1098064"/>
          </a:xfrm>
          <a:prstGeom prst="rect">
            <a:avLst/>
          </a:prstGeom>
          <a:noFill/>
          <a:ln>
            <a:noFill/>
          </a:ln>
        </p:spPr>
      </p:pic>
      <p:pic>
        <p:nvPicPr>
          <p:cNvPr id="679" name="Google Shape;679;p48"/>
          <p:cNvPicPr preferRelativeResize="0"/>
          <p:nvPr/>
        </p:nvPicPr>
        <p:blipFill>
          <a:blip r:embed="rId4">
            <a:alphaModFix/>
          </a:blip>
          <a:stretch>
            <a:fillRect/>
          </a:stretch>
        </p:blipFill>
        <p:spPr>
          <a:xfrm>
            <a:off x="6112179" y="798550"/>
            <a:ext cx="1217100" cy="1387025"/>
          </a:xfrm>
          <a:prstGeom prst="rect">
            <a:avLst/>
          </a:prstGeom>
          <a:noFill/>
          <a:ln>
            <a:noFill/>
          </a:ln>
        </p:spPr>
      </p:pic>
      <p:pic>
        <p:nvPicPr>
          <p:cNvPr id="680" name="Google Shape;680;p48"/>
          <p:cNvPicPr preferRelativeResize="0"/>
          <p:nvPr/>
        </p:nvPicPr>
        <p:blipFill>
          <a:blip r:embed="rId5">
            <a:alphaModFix/>
          </a:blip>
          <a:stretch>
            <a:fillRect/>
          </a:stretch>
        </p:blipFill>
        <p:spPr>
          <a:xfrm>
            <a:off x="7519307" y="1157509"/>
            <a:ext cx="1099836" cy="1102608"/>
          </a:xfrm>
          <a:prstGeom prst="rect">
            <a:avLst/>
          </a:prstGeom>
          <a:noFill/>
          <a:ln>
            <a:noFill/>
          </a:ln>
        </p:spPr>
      </p:pic>
      <p:pic>
        <p:nvPicPr>
          <p:cNvPr id="681" name="Google Shape;681;p48"/>
          <p:cNvPicPr preferRelativeResize="0"/>
          <p:nvPr/>
        </p:nvPicPr>
        <p:blipFill>
          <a:blip r:embed="rId6">
            <a:alphaModFix/>
          </a:blip>
          <a:stretch>
            <a:fillRect/>
          </a:stretch>
        </p:blipFill>
        <p:spPr>
          <a:xfrm>
            <a:off x="5214461" y="3853744"/>
            <a:ext cx="282577" cy="822801"/>
          </a:xfrm>
          <a:prstGeom prst="rect">
            <a:avLst/>
          </a:prstGeom>
          <a:noFill/>
          <a:ln>
            <a:noFill/>
          </a:ln>
        </p:spPr>
      </p:pic>
      <p:pic>
        <p:nvPicPr>
          <p:cNvPr id="682" name="Google Shape;682;p48"/>
          <p:cNvPicPr preferRelativeResize="0"/>
          <p:nvPr/>
        </p:nvPicPr>
        <p:blipFill>
          <a:blip r:embed="rId7">
            <a:alphaModFix/>
          </a:blip>
          <a:stretch>
            <a:fillRect/>
          </a:stretch>
        </p:blipFill>
        <p:spPr>
          <a:xfrm>
            <a:off x="1895719" y="2642621"/>
            <a:ext cx="1717628" cy="897601"/>
          </a:xfrm>
          <a:prstGeom prst="rect">
            <a:avLst/>
          </a:prstGeom>
          <a:noFill/>
          <a:ln>
            <a:noFill/>
          </a:ln>
        </p:spPr>
      </p:pic>
      <p:pic>
        <p:nvPicPr>
          <p:cNvPr id="683" name="Google Shape;683;p48"/>
          <p:cNvPicPr preferRelativeResize="0"/>
          <p:nvPr/>
        </p:nvPicPr>
        <p:blipFill>
          <a:blip r:embed="rId8">
            <a:alphaModFix/>
          </a:blip>
          <a:stretch>
            <a:fillRect/>
          </a:stretch>
        </p:blipFill>
        <p:spPr>
          <a:xfrm>
            <a:off x="2685307" y="1301161"/>
            <a:ext cx="1520655" cy="911450"/>
          </a:xfrm>
          <a:prstGeom prst="rect">
            <a:avLst/>
          </a:prstGeom>
          <a:noFill/>
          <a:ln>
            <a:noFill/>
          </a:ln>
        </p:spPr>
      </p:pic>
      <p:pic>
        <p:nvPicPr>
          <p:cNvPr id="684" name="Google Shape;684;p48"/>
          <p:cNvPicPr preferRelativeResize="0"/>
          <p:nvPr/>
        </p:nvPicPr>
        <p:blipFill>
          <a:blip r:embed="rId9">
            <a:alphaModFix/>
          </a:blip>
          <a:stretch>
            <a:fillRect/>
          </a:stretch>
        </p:blipFill>
        <p:spPr>
          <a:xfrm>
            <a:off x="5082183" y="2756662"/>
            <a:ext cx="493125" cy="687052"/>
          </a:xfrm>
          <a:prstGeom prst="rect">
            <a:avLst/>
          </a:prstGeom>
          <a:noFill/>
          <a:ln>
            <a:noFill/>
          </a:ln>
        </p:spPr>
      </p:pic>
      <p:pic>
        <p:nvPicPr>
          <p:cNvPr id="685" name="Google Shape;685;p48"/>
          <p:cNvPicPr preferRelativeResize="0"/>
          <p:nvPr/>
        </p:nvPicPr>
        <p:blipFill>
          <a:blip r:embed="rId10">
            <a:alphaModFix/>
          </a:blip>
          <a:stretch>
            <a:fillRect/>
          </a:stretch>
        </p:blipFill>
        <p:spPr>
          <a:xfrm>
            <a:off x="4467996" y="1328175"/>
            <a:ext cx="1310142" cy="857400"/>
          </a:xfrm>
          <a:prstGeom prst="rect">
            <a:avLst/>
          </a:prstGeom>
          <a:noFill/>
          <a:ln>
            <a:noFill/>
          </a:ln>
        </p:spPr>
      </p:pic>
      <p:pic>
        <p:nvPicPr>
          <p:cNvPr id="686" name="Google Shape;686;p48"/>
          <p:cNvPicPr preferRelativeResize="0"/>
          <p:nvPr/>
        </p:nvPicPr>
        <p:blipFill>
          <a:blip r:embed="rId11">
            <a:alphaModFix/>
          </a:blip>
          <a:stretch>
            <a:fillRect/>
          </a:stretch>
        </p:blipFill>
        <p:spPr>
          <a:xfrm>
            <a:off x="4021875" y="2712336"/>
            <a:ext cx="673199" cy="775704"/>
          </a:xfrm>
          <a:prstGeom prst="rect">
            <a:avLst/>
          </a:prstGeom>
          <a:noFill/>
          <a:ln>
            <a:noFill/>
          </a:ln>
        </p:spPr>
      </p:pic>
      <p:pic>
        <p:nvPicPr>
          <p:cNvPr id="687" name="Google Shape;687;p48"/>
          <p:cNvPicPr preferRelativeResize="0"/>
          <p:nvPr/>
        </p:nvPicPr>
        <p:blipFill>
          <a:blip r:embed="rId12">
            <a:alphaModFix/>
          </a:blip>
          <a:stretch>
            <a:fillRect/>
          </a:stretch>
        </p:blipFill>
        <p:spPr>
          <a:xfrm>
            <a:off x="5962416" y="2539187"/>
            <a:ext cx="1019495" cy="1122001"/>
          </a:xfrm>
          <a:prstGeom prst="rect">
            <a:avLst/>
          </a:prstGeom>
          <a:noFill/>
          <a:ln>
            <a:noFill/>
          </a:ln>
        </p:spPr>
      </p:pic>
      <p:pic>
        <p:nvPicPr>
          <p:cNvPr id="688" name="Google Shape;688;p48"/>
          <p:cNvPicPr preferRelativeResize="0"/>
          <p:nvPr/>
        </p:nvPicPr>
        <p:blipFill>
          <a:blip r:embed="rId13">
            <a:alphaModFix/>
          </a:blip>
          <a:stretch>
            <a:fillRect/>
          </a:stretch>
        </p:blipFill>
        <p:spPr>
          <a:xfrm>
            <a:off x="661520" y="3809418"/>
            <a:ext cx="831110" cy="911453"/>
          </a:xfrm>
          <a:prstGeom prst="rect">
            <a:avLst/>
          </a:prstGeom>
          <a:noFill/>
          <a:ln>
            <a:noFill/>
          </a:ln>
        </p:spPr>
      </p:pic>
      <p:pic>
        <p:nvPicPr>
          <p:cNvPr id="689" name="Google Shape;689;p48"/>
          <p:cNvPicPr preferRelativeResize="0"/>
          <p:nvPr/>
        </p:nvPicPr>
        <p:blipFill>
          <a:blip r:embed="rId14">
            <a:alphaModFix/>
          </a:blip>
          <a:stretch>
            <a:fillRect/>
          </a:stretch>
        </p:blipFill>
        <p:spPr>
          <a:xfrm>
            <a:off x="1824689" y="3809418"/>
            <a:ext cx="836651" cy="911453"/>
          </a:xfrm>
          <a:prstGeom prst="rect">
            <a:avLst/>
          </a:prstGeom>
          <a:noFill/>
          <a:ln>
            <a:noFill/>
          </a:ln>
        </p:spPr>
      </p:pic>
      <p:pic>
        <p:nvPicPr>
          <p:cNvPr id="690" name="Google Shape;690;p48"/>
          <p:cNvPicPr preferRelativeResize="0"/>
          <p:nvPr/>
        </p:nvPicPr>
        <p:blipFill>
          <a:blip r:embed="rId15">
            <a:alphaModFix/>
          </a:blip>
          <a:stretch>
            <a:fillRect/>
          </a:stretch>
        </p:blipFill>
        <p:spPr>
          <a:xfrm>
            <a:off x="4118803" y="3834536"/>
            <a:ext cx="778473" cy="911453"/>
          </a:xfrm>
          <a:prstGeom prst="rect">
            <a:avLst/>
          </a:prstGeom>
          <a:noFill/>
          <a:ln>
            <a:noFill/>
          </a:ln>
        </p:spPr>
      </p:pic>
      <p:pic>
        <p:nvPicPr>
          <p:cNvPr id="691" name="Google Shape;691;p48"/>
          <p:cNvPicPr preferRelativeResize="0"/>
          <p:nvPr/>
        </p:nvPicPr>
        <p:blipFill>
          <a:blip r:embed="rId16">
            <a:alphaModFix/>
          </a:blip>
          <a:stretch>
            <a:fillRect/>
          </a:stretch>
        </p:blipFill>
        <p:spPr>
          <a:xfrm>
            <a:off x="2993398" y="3809418"/>
            <a:ext cx="778473" cy="911453"/>
          </a:xfrm>
          <a:prstGeom prst="rect">
            <a:avLst/>
          </a:prstGeom>
          <a:noFill/>
          <a:ln>
            <a:noFill/>
          </a:ln>
        </p:spPr>
      </p:pic>
      <p:pic>
        <p:nvPicPr>
          <p:cNvPr id="692" name="Google Shape;692;p48"/>
          <p:cNvPicPr preferRelativeResize="0"/>
          <p:nvPr/>
        </p:nvPicPr>
        <p:blipFill>
          <a:blip r:embed="rId17">
            <a:alphaModFix/>
          </a:blip>
          <a:stretch>
            <a:fillRect/>
          </a:stretch>
        </p:blipFill>
        <p:spPr>
          <a:xfrm>
            <a:off x="6131407" y="4046291"/>
            <a:ext cx="681510" cy="437719"/>
          </a:xfrm>
          <a:prstGeom prst="rect">
            <a:avLst/>
          </a:prstGeom>
          <a:noFill/>
          <a:ln>
            <a:noFill/>
          </a:ln>
        </p:spPr>
      </p:pic>
      <p:pic>
        <p:nvPicPr>
          <p:cNvPr id="693" name="Google Shape;693;p48"/>
          <p:cNvPicPr preferRelativeResize="0"/>
          <p:nvPr/>
        </p:nvPicPr>
        <p:blipFill>
          <a:blip r:embed="rId18">
            <a:alphaModFix/>
          </a:blip>
          <a:stretch>
            <a:fillRect/>
          </a:stretch>
        </p:blipFill>
        <p:spPr>
          <a:xfrm>
            <a:off x="624120" y="2708180"/>
            <a:ext cx="905910" cy="78401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697"/>
        <p:cNvGrpSpPr/>
        <p:nvPr/>
      </p:nvGrpSpPr>
      <p:grpSpPr>
        <a:xfrm>
          <a:off x="0" y="0"/>
          <a:ext cx="0" cy="0"/>
          <a:chOff x="0" y="0"/>
          <a:chExt cx="0" cy="0"/>
        </a:xfrm>
      </p:grpSpPr>
      <p:grpSp>
        <p:nvGrpSpPr>
          <p:cNvPr id="699" name="Google Shape;699;p49"/>
          <p:cNvGrpSpPr/>
          <p:nvPr/>
        </p:nvGrpSpPr>
        <p:grpSpPr>
          <a:xfrm>
            <a:off x="358968" y="342338"/>
            <a:ext cx="347107" cy="438984"/>
            <a:chOff x="584925" y="238125"/>
            <a:chExt cx="415200" cy="525100"/>
          </a:xfrm>
        </p:grpSpPr>
        <p:sp>
          <p:nvSpPr>
            <p:cNvPr id="700" name="Google Shape;700;p4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49"/>
          <p:cNvGrpSpPr/>
          <p:nvPr/>
        </p:nvGrpSpPr>
        <p:grpSpPr>
          <a:xfrm>
            <a:off x="910227" y="406125"/>
            <a:ext cx="371623" cy="309362"/>
            <a:chOff x="1244325" y="314425"/>
            <a:chExt cx="444525" cy="370050"/>
          </a:xfrm>
        </p:grpSpPr>
        <p:sp>
          <p:nvSpPr>
            <p:cNvPr id="707" name="Google Shape;707;p4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49"/>
          <p:cNvGrpSpPr/>
          <p:nvPr/>
        </p:nvGrpSpPr>
        <p:grpSpPr>
          <a:xfrm>
            <a:off x="1481925" y="404599"/>
            <a:ext cx="355300" cy="312413"/>
            <a:chOff x="1928175" y="312600"/>
            <a:chExt cx="425000" cy="373700"/>
          </a:xfrm>
        </p:grpSpPr>
        <p:sp>
          <p:nvSpPr>
            <p:cNvPr id="710" name="Google Shape;710;p4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49"/>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49"/>
          <p:cNvGrpSpPr/>
          <p:nvPr/>
        </p:nvGrpSpPr>
        <p:grpSpPr>
          <a:xfrm>
            <a:off x="3145963" y="388276"/>
            <a:ext cx="408386" cy="345080"/>
            <a:chOff x="3918650" y="293075"/>
            <a:chExt cx="488500" cy="412775"/>
          </a:xfrm>
        </p:grpSpPr>
        <p:sp>
          <p:nvSpPr>
            <p:cNvPr id="715" name="Google Shape;715;p4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49"/>
          <p:cNvGrpSpPr/>
          <p:nvPr/>
        </p:nvGrpSpPr>
        <p:grpSpPr>
          <a:xfrm>
            <a:off x="3745730" y="362235"/>
            <a:ext cx="335905" cy="397142"/>
            <a:chOff x="4636075" y="261925"/>
            <a:chExt cx="401800" cy="475050"/>
          </a:xfrm>
        </p:grpSpPr>
        <p:sp>
          <p:nvSpPr>
            <p:cNvPr id="719" name="Google Shape;719;p4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 name="Google Shape;723;p49"/>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49"/>
          <p:cNvGrpSpPr/>
          <p:nvPr/>
        </p:nvGrpSpPr>
        <p:grpSpPr>
          <a:xfrm>
            <a:off x="4872282" y="395424"/>
            <a:ext cx="336908" cy="330262"/>
            <a:chOff x="5983625" y="301625"/>
            <a:chExt cx="403000" cy="395050"/>
          </a:xfrm>
        </p:grpSpPr>
        <p:sp>
          <p:nvSpPr>
            <p:cNvPr id="725" name="Google Shape;725;p4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49"/>
          <p:cNvGrpSpPr/>
          <p:nvPr/>
        </p:nvGrpSpPr>
        <p:grpSpPr>
          <a:xfrm>
            <a:off x="5438358" y="392853"/>
            <a:ext cx="331808" cy="331307"/>
            <a:chOff x="6660750" y="298550"/>
            <a:chExt cx="396900" cy="396300"/>
          </a:xfrm>
        </p:grpSpPr>
        <p:sp>
          <p:nvSpPr>
            <p:cNvPr id="746" name="Google Shape;746;p4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49"/>
          <p:cNvGrpSpPr/>
          <p:nvPr/>
        </p:nvGrpSpPr>
        <p:grpSpPr>
          <a:xfrm>
            <a:off x="358968" y="914538"/>
            <a:ext cx="347107" cy="420111"/>
            <a:chOff x="584925" y="922575"/>
            <a:chExt cx="415200" cy="502525"/>
          </a:xfrm>
        </p:grpSpPr>
        <p:sp>
          <p:nvSpPr>
            <p:cNvPr id="749" name="Google Shape;749;p4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9"/>
          <p:cNvGrpSpPr/>
          <p:nvPr/>
        </p:nvGrpSpPr>
        <p:grpSpPr>
          <a:xfrm>
            <a:off x="912275" y="904841"/>
            <a:ext cx="367547" cy="437980"/>
            <a:chOff x="1246775" y="910975"/>
            <a:chExt cx="439650" cy="523900"/>
          </a:xfrm>
        </p:grpSpPr>
        <p:sp>
          <p:nvSpPr>
            <p:cNvPr id="753" name="Google Shape;753;p4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49"/>
          <p:cNvGrpSpPr/>
          <p:nvPr/>
        </p:nvGrpSpPr>
        <p:grpSpPr>
          <a:xfrm>
            <a:off x="1480400" y="975274"/>
            <a:ext cx="358351" cy="298118"/>
            <a:chOff x="1926350" y="995225"/>
            <a:chExt cx="428650" cy="356600"/>
          </a:xfrm>
        </p:grpSpPr>
        <p:sp>
          <p:nvSpPr>
            <p:cNvPr id="757" name="Google Shape;757;p4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1" name="Google Shape;761;p49"/>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9"/>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9"/>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9"/>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 name="Google Shape;765;p49"/>
          <p:cNvGrpSpPr/>
          <p:nvPr/>
        </p:nvGrpSpPr>
        <p:grpSpPr>
          <a:xfrm>
            <a:off x="4302631" y="952827"/>
            <a:ext cx="349155" cy="349657"/>
            <a:chOff x="5302225" y="968375"/>
            <a:chExt cx="417650" cy="418250"/>
          </a:xfrm>
        </p:grpSpPr>
        <p:sp>
          <p:nvSpPr>
            <p:cNvPr id="766" name="Google Shape;766;p4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49"/>
          <p:cNvGrpSpPr/>
          <p:nvPr/>
        </p:nvGrpSpPr>
        <p:grpSpPr>
          <a:xfrm>
            <a:off x="4824295" y="913514"/>
            <a:ext cx="432881" cy="421637"/>
            <a:chOff x="5926225" y="921350"/>
            <a:chExt cx="517800" cy="504350"/>
          </a:xfrm>
        </p:grpSpPr>
        <p:sp>
          <p:nvSpPr>
            <p:cNvPr id="769" name="Google Shape;769;p4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9"/>
          <p:cNvGrpSpPr/>
          <p:nvPr/>
        </p:nvGrpSpPr>
        <p:grpSpPr>
          <a:xfrm>
            <a:off x="5402118" y="921686"/>
            <a:ext cx="404290" cy="405314"/>
            <a:chOff x="6617400" y="931125"/>
            <a:chExt cx="483600" cy="484825"/>
          </a:xfrm>
        </p:grpSpPr>
        <p:sp>
          <p:nvSpPr>
            <p:cNvPr id="772" name="Google Shape;772;p4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49"/>
          <p:cNvGrpSpPr/>
          <p:nvPr/>
        </p:nvGrpSpPr>
        <p:grpSpPr>
          <a:xfrm>
            <a:off x="337525" y="1551048"/>
            <a:ext cx="389994" cy="273623"/>
            <a:chOff x="559275" y="1683950"/>
            <a:chExt cx="466500" cy="327300"/>
          </a:xfrm>
        </p:grpSpPr>
        <p:sp>
          <p:nvSpPr>
            <p:cNvPr id="775" name="Google Shape;775;p4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49"/>
          <p:cNvGrpSpPr/>
          <p:nvPr/>
        </p:nvGrpSpPr>
        <p:grpSpPr>
          <a:xfrm>
            <a:off x="901052" y="1496958"/>
            <a:ext cx="389994" cy="381822"/>
            <a:chOff x="1233350" y="1619250"/>
            <a:chExt cx="466500" cy="456725"/>
          </a:xfrm>
        </p:grpSpPr>
        <p:sp>
          <p:nvSpPr>
            <p:cNvPr id="778" name="Google Shape;778;p4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9"/>
          <p:cNvGrpSpPr/>
          <p:nvPr/>
        </p:nvGrpSpPr>
        <p:grpSpPr>
          <a:xfrm>
            <a:off x="1476826" y="1505109"/>
            <a:ext cx="365499" cy="365499"/>
            <a:chOff x="1922075" y="1629000"/>
            <a:chExt cx="437200" cy="437200"/>
          </a:xfrm>
        </p:grpSpPr>
        <p:sp>
          <p:nvSpPr>
            <p:cNvPr id="783" name="Google Shape;783;p4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9"/>
          <p:cNvGrpSpPr/>
          <p:nvPr/>
        </p:nvGrpSpPr>
        <p:grpSpPr>
          <a:xfrm>
            <a:off x="2038827" y="1503584"/>
            <a:ext cx="368551" cy="368551"/>
            <a:chOff x="2594325" y="1627175"/>
            <a:chExt cx="440850" cy="440850"/>
          </a:xfrm>
        </p:grpSpPr>
        <p:sp>
          <p:nvSpPr>
            <p:cNvPr id="786" name="Google Shape;786;p4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9" name="Google Shape;789;p49"/>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49"/>
          <p:cNvGrpSpPr/>
          <p:nvPr/>
        </p:nvGrpSpPr>
        <p:grpSpPr>
          <a:xfrm>
            <a:off x="3200595" y="1476017"/>
            <a:ext cx="299121" cy="423685"/>
            <a:chOff x="3984000" y="1594200"/>
            <a:chExt cx="357800" cy="506800"/>
          </a:xfrm>
        </p:grpSpPr>
        <p:sp>
          <p:nvSpPr>
            <p:cNvPr id="791" name="Google Shape;791;p4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49"/>
          <p:cNvGrpSpPr/>
          <p:nvPr/>
        </p:nvGrpSpPr>
        <p:grpSpPr>
          <a:xfrm>
            <a:off x="3716637" y="1566869"/>
            <a:ext cx="394090" cy="241980"/>
            <a:chOff x="4601275" y="1702875"/>
            <a:chExt cx="471400" cy="289450"/>
          </a:xfrm>
        </p:grpSpPr>
        <p:sp>
          <p:nvSpPr>
            <p:cNvPr id="794" name="Google Shape;794;p4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49"/>
          <p:cNvGrpSpPr/>
          <p:nvPr/>
        </p:nvGrpSpPr>
        <p:grpSpPr>
          <a:xfrm>
            <a:off x="4299057" y="1507659"/>
            <a:ext cx="356303" cy="360400"/>
            <a:chOff x="5297950" y="1632050"/>
            <a:chExt cx="426200" cy="431100"/>
          </a:xfrm>
        </p:grpSpPr>
        <p:sp>
          <p:nvSpPr>
            <p:cNvPr id="800" name="Google Shape;800;p4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49"/>
          <p:cNvGrpSpPr/>
          <p:nvPr/>
        </p:nvGrpSpPr>
        <p:grpSpPr>
          <a:xfrm>
            <a:off x="4861560" y="1496958"/>
            <a:ext cx="358351" cy="381822"/>
            <a:chOff x="5970800" y="1619250"/>
            <a:chExt cx="428650" cy="456725"/>
          </a:xfrm>
        </p:grpSpPr>
        <p:sp>
          <p:nvSpPr>
            <p:cNvPr id="803" name="Google Shape;803;p4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9"/>
          <p:cNvGrpSpPr/>
          <p:nvPr/>
        </p:nvGrpSpPr>
        <p:grpSpPr>
          <a:xfrm>
            <a:off x="5408764" y="1492360"/>
            <a:ext cx="401719" cy="366502"/>
            <a:chOff x="6625350" y="1613750"/>
            <a:chExt cx="480525" cy="438400"/>
          </a:xfrm>
        </p:grpSpPr>
        <p:sp>
          <p:nvSpPr>
            <p:cNvPr id="809" name="Google Shape;809;p4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49"/>
          <p:cNvGrpSpPr/>
          <p:nvPr/>
        </p:nvGrpSpPr>
        <p:grpSpPr>
          <a:xfrm>
            <a:off x="380913" y="2088554"/>
            <a:ext cx="303217" cy="325685"/>
            <a:chOff x="611175" y="2326900"/>
            <a:chExt cx="362700" cy="389575"/>
          </a:xfrm>
        </p:grpSpPr>
        <p:sp>
          <p:nvSpPr>
            <p:cNvPr id="815" name="Google Shape;815;p4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49"/>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2" name="Google Shape;822;p49"/>
          <p:cNvGrpSpPr/>
          <p:nvPr/>
        </p:nvGrpSpPr>
        <p:grpSpPr>
          <a:xfrm>
            <a:off x="2701378" y="2036492"/>
            <a:ext cx="170502" cy="425733"/>
            <a:chOff x="3386850" y="2264625"/>
            <a:chExt cx="203950" cy="509250"/>
          </a:xfrm>
        </p:grpSpPr>
        <p:sp>
          <p:nvSpPr>
            <p:cNvPr id="823" name="Google Shape;823;p4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49"/>
          <p:cNvGrpSpPr/>
          <p:nvPr/>
        </p:nvGrpSpPr>
        <p:grpSpPr>
          <a:xfrm>
            <a:off x="3843751" y="2090602"/>
            <a:ext cx="139863" cy="317513"/>
            <a:chOff x="4753325" y="2329350"/>
            <a:chExt cx="167300" cy="379800"/>
          </a:xfrm>
        </p:grpSpPr>
        <p:sp>
          <p:nvSpPr>
            <p:cNvPr id="826" name="Google Shape;826;p4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49"/>
          <p:cNvGrpSpPr/>
          <p:nvPr/>
        </p:nvGrpSpPr>
        <p:grpSpPr>
          <a:xfrm>
            <a:off x="3277654" y="2038519"/>
            <a:ext cx="145004" cy="421658"/>
            <a:chOff x="4076175" y="2267050"/>
            <a:chExt cx="173450" cy="504375"/>
          </a:xfrm>
        </p:grpSpPr>
        <p:sp>
          <p:nvSpPr>
            <p:cNvPr id="829" name="Google Shape;829;p4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49"/>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49"/>
          <p:cNvGrpSpPr/>
          <p:nvPr/>
        </p:nvGrpSpPr>
        <p:grpSpPr>
          <a:xfrm>
            <a:off x="4865134" y="2089056"/>
            <a:ext cx="351204" cy="324661"/>
            <a:chOff x="5975075" y="2327500"/>
            <a:chExt cx="420100" cy="388350"/>
          </a:xfrm>
        </p:grpSpPr>
        <p:sp>
          <p:nvSpPr>
            <p:cNvPr id="833" name="Google Shape;833;p4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49"/>
          <p:cNvGrpSpPr/>
          <p:nvPr/>
        </p:nvGrpSpPr>
        <p:grpSpPr>
          <a:xfrm>
            <a:off x="5496544" y="2079358"/>
            <a:ext cx="215437" cy="351204"/>
            <a:chOff x="6730350" y="2315900"/>
            <a:chExt cx="257700" cy="420100"/>
          </a:xfrm>
        </p:grpSpPr>
        <p:sp>
          <p:nvSpPr>
            <p:cNvPr id="836" name="Google Shape;836;p4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9"/>
          <p:cNvGrpSpPr/>
          <p:nvPr/>
        </p:nvGrpSpPr>
        <p:grpSpPr>
          <a:xfrm>
            <a:off x="477889" y="2615840"/>
            <a:ext cx="109265" cy="398166"/>
            <a:chOff x="727175" y="2957625"/>
            <a:chExt cx="130700" cy="476275"/>
          </a:xfrm>
        </p:grpSpPr>
        <p:sp>
          <p:nvSpPr>
            <p:cNvPr id="842" name="Google Shape;842;p4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49"/>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6" name="Google Shape;846;p49"/>
          <p:cNvGrpSpPr/>
          <p:nvPr/>
        </p:nvGrpSpPr>
        <p:grpSpPr>
          <a:xfrm>
            <a:off x="2029631" y="2628589"/>
            <a:ext cx="386943" cy="372647"/>
            <a:chOff x="2583325" y="2972875"/>
            <a:chExt cx="462850" cy="445750"/>
          </a:xfrm>
        </p:grpSpPr>
        <p:sp>
          <p:nvSpPr>
            <p:cNvPr id="847" name="Google Shape;847;p4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49"/>
          <p:cNvGrpSpPr/>
          <p:nvPr/>
        </p:nvGrpSpPr>
        <p:grpSpPr>
          <a:xfrm>
            <a:off x="2579886" y="2684246"/>
            <a:ext cx="413486" cy="261355"/>
            <a:chOff x="3241525" y="3039450"/>
            <a:chExt cx="494600" cy="312625"/>
          </a:xfrm>
        </p:grpSpPr>
        <p:sp>
          <p:nvSpPr>
            <p:cNvPr id="850" name="Google Shape;850;p4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49"/>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49"/>
          <p:cNvGrpSpPr/>
          <p:nvPr/>
        </p:nvGrpSpPr>
        <p:grpSpPr>
          <a:xfrm>
            <a:off x="4263318" y="2656679"/>
            <a:ext cx="427781" cy="316489"/>
            <a:chOff x="5255200" y="3006475"/>
            <a:chExt cx="511700" cy="378575"/>
          </a:xfrm>
        </p:grpSpPr>
        <p:sp>
          <p:nvSpPr>
            <p:cNvPr id="854" name="Google Shape;854;p4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9"/>
          <p:cNvGrpSpPr/>
          <p:nvPr/>
        </p:nvGrpSpPr>
        <p:grpSpPr>
          <a:xfrm>
            <a:off x="3177104" y="2638308"/>
            <a:ext cx="346104" cy="353231"/>
            <a:chOff x="3955900" y="2984500"/>
            <a:chExt cx="414000" cy="422525"/>
          </a:xfrm>
        </p:grpSpPr>
        <p:sp>
          <p:nvSpPr>
            <p:cNvPr id="857" name="Google Shape;857;p4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0" name="Google Shape;860;p49"/>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9"/>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49"/>
          <p:cNvGrpSpPr/>
          <p:nvPr/>
        </p:nvGrpSpPr>
        <p:grpSpPr>
          <a:xfrm>
            <a:off x="5472049" y="2633187"/>
            <a:ext cx="264427" cy="375719"/>
            <a:chOff x="6701050" y="2978375"/>
            <a:chExt cx="316300" cy="449425"/>
          </a:xfrm>
        </p:grpSpPr>
        <p:sp>
          <p:nvSpPr>
            <p:cNvPr id="863" name="Google Shape;863;p4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9"/>
          <p:cNvGrpSpPr/>
          <p:nvPr/>
        </p:nvGrpSpPr>
        <p:grpSpPr>
          <a:xfrm>
            <a:off x="907677" y="3251848"/>
            <a:ext cx="376743" cy="253204"/>
            <a:chOff x="1241275" y="3718400"/>
            <a:chExt cx="450650" cy="302875"/>
          </a:xfrm>
        </p:grpSpPr>
        <p:sp>
          <p:nvSpPr>
            <p:cNvPr id="866" name="Google Shape;866;p4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49"/>
          <p:cNvGrpSpPr/>
          <p:nvPr/>
        </p:nvGrpSpPr>
        <p:grpSpPr>
          <a:xfrm>
            <a:off x="1476324" y="3232453"/>
            <a:ext cx="366502" cy="292496"/>
            <a:chOff x="1921475" y="3695200"/>
            <a:chExt cx="438400" cy="349875"/>
          </a:xfrm>
        </p:grpSpPr>
        <p:sp>
          <p:nvSpPr>
            <p:cNvPr id="871" name="Google Shape;871;p4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9"/>
          <p:cNvGrpSpPr/>
          <p:nvPr/>
        </p:nvGrpSpPr>
        <p:grpSpPr>
          <a:xfrm>
            <a:off x="2043425" y="3227855"/>
            <a:ext cx="359355" cy="301190"/>
            <a:chOff x="2599825" y="3689700"/>
            <a:chExt cx="429850" cy="360275"/>
          </a:xfrm>
        </p:grpSpPr>
        <p:sp>
          <p:nvSpPr>
            <p:cNvPr id="875" name="Google Shape;875;p4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49"/>
          <p:cNvGrpSpPr/>
          <p:nvPr/>
        </p:nvGrpSpPr>
        <p:grpSpPr>
          <a:xfrm>
            <a:off x="2624299" y="3196714"/>
            <a:ext cx="324661" cy="338956"/>
            <a:chOff x="3294650" y="3652450"/>
            <a:chExt cx="388350" cy="405450"/>
          </a:xfrm>
        </p:grpSpPr>
        <p:sp>
          <p:nvSpPr>
            <p:cNvPr id="878" name="Google Shape;878;p4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49"/>
          <p:cNvGrpSpPr/>
          <p:nvPr/>
        </p:nvGrpSpPr>
        <p:grpSpPr>
          <a:xfrm>
            <a:off x="3160781" y="3239601"/>
            <a:ext cx="378750" cy="277698"/>
            <a:chOff x="3936375" y="3703750"/>
            <a:chExt cx="453050" cy="332175"/>
          </a:xfrm>
        </p:grpSpPr>
        <p:sp>
          <p:nvSpPr>
            <p:cNvPr id="882" name="Google Shape;882;p4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9"/>
          <p:cNvGrpSpPr/>
          <p:nvPr/>
        </p:nvGrpSpPr>
        <p:grpSpPr>
          <a:xfrm>
            <a:off x="3724307" y="3239601"/>
            <a:ext cx="378750" cy="277698"/>
            <a:chOff x="4610450" y="3703750"/>
            <a:chExt cx="453050" cy="332175"/>
          </a:xfrm>
        </p:grpSpPr>
        <p:sp>
          <p:nvSpPr>
            <p:cNvPr id="888" name="Google Shape;888;p4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9"/>
          <p:cNvGrpSpPr/>
          <p:nvPr/>
        </p:nvGrpSpPr>
        <p:grpSpPr>
          <a:xfrm>
            <a:off x="4301106" y="3211532"/>
            <a:ext cx="352207" cy="333836"/>
            <a:chOff x="5300400" y="3670175"/>
            <a:chExt cx="421300" cy="399325"/>
          </a:xfrm>
        </p:grpSpPr>
        <p:sp>
          <p:nvSpPr>
            <p:cNvPr id="891" name="Google Shape;891;p4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49"/>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49"/>
          <p:cNvGrpSpPr/>
          <p:nvPr/>
        </p:nvGrpSpPr>
        <p:grpSpPr>
          <a:xfrm>
            <a:off x="5433259" y="3207435"/>
            <a:ext cx="342008" cy="342029"/>
            <a:chOff x="6654650" y="3665275"/>
            <a:chExt cx="409100" cy="409125"/>
          </a:xfrm>
        </p:grpSpPr>
        <p:sp>
          <p:nvSpPr>
            <p:cNvPr id="898" name="Google Shape;898;p4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49"/>
          <p:cNvGrpSpPr/>
          <p:nvPr/>
        </p:nvGrpSpPr>
        <p:grpSpPr>
          <a:xfrm>
            <a:off x="347223" y="3756667"/>
            <a:ext cx="370599" cy="370620"/>
            <a:chOff x="570875" y="4322250"/>
            <a:chExt cx="443300" cy="443325"/>
          </a:xfrm>
        </p:grpSpPr>
        <p:sp>
          <p:nvSpPr>
            <p:cNvPr id="901" name="Google Shape;901;p4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49"/>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6" name="Google Shape;906;p49"/>
          <p:cNvGrpSpPr/>
          <p:nvPr/>
        </p:nvGrpSpPr>
        <p:grpSpPr>
          <a:xfrm>
            <a:off x="1524812" y="3729120"/>
            <a:ext cx="269526" cy="425712"/>
            <a:chOff x="1979475" y="4289300"/>
            <a:chExt cx="322400" cy="509225"/>
          </a:xfrm>
        </p:grpSpPr>
        <p:sp>
          <p:nvSpPr>
            <p:cNvPr id="907" name="Google Shape;907;p4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9"/>
          <p:cNvGrpSpPr/>
          <p:nvPr/>
        </p:nvGrpSpPr>
        <p:grpSpPr>
          <a:xfrm>
            <a:off x="2064346" y="3734722"/>
            <a:ext cx="318014" cy="414510"/>
            <a:chOff x="2624850" y="4296000"/>
            <a:chExt cx="380400" cy="495825"/>
          </a:xfrm>
        </p:grpSpPr>
        <p:sp>
          <p:nvSpPr>
            <p:cNvPr id="911" name="Google Shape;911;p4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4" name="Google Shape;914;p49"/>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9"/>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9"/>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9"/>
          <p:cNvGrpSpPr/>
          <p:nvPr/>
        </p:nvGrpSpPr>
        <p:grpSpPr>
          <a:xfrm>
            <a:off x="4280686" y="3775560"/>
            <a:ext cx="393045" cy="332833"/>
            <a:chOff x="5275975" y="4344850"/>
            <a:chExt cx="470150" cy="398125"/>
          </a:xfrm>
        </p:grpSpPr>
        <p:sp>
          <p:nvSpPr>
            <p:cNvPr id="918" name="Google Shape;918;p4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1" name="Google Shape;921;p49"/>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2" name="Google Shape;922;p49"/>
          <p:cNvGrpSpPr/>
          <p:nvPr/>
        </p:nvGrpSpPr>
        <p:grpSpPr>
          <a:xfrm>
            <a:off x="5423039" y="3748516"/>
            <a:ext cx="362448" cy="386922"/>
            <a:chOff x="6642425" y="4312500"/>
            <a:chExt cx="433550" cy="462825"/>
          </a:xfrm>
        </p:grpSpPr>
        <p:sp>
          <p:nvSpPr>
            <p:cNvPr id="923" name="Google Shape;923;p4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926;p49"/>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7" name="Google Shape;927;p49"/>
          <p:cNvGrpSpPr/>
          <p:nvPr/>
        </p:nvGrpSpPr>
        <p:grpSpPr>
          <a:xfrm>
            <a:off x="910227" y="4322764"/>
            <a:ext cx="371623" cy="365499"/>
            <a:chOff x="1244325" y="4999400"/>
            <a:chExt cx="444525" cy="437200"/>
          </a:xfrm>
        </p:grpSpPr>
        <p:sp>
          <p:nvSpPr>
            <p:cNvPr id="928" name="Google Shape;928;p4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49"/>
          <p:cNvGrpSpPr/>
          <p:nvPr/>
        </p:nvGrpSpPr>
        <p:grpSpPr>
          <a:xfrm>
            <a:off x="1506943" y="4311018"/>
            <a:ext cx="305265" cy="388970"/>
            <a:chOff x="1958100" y="4985350"/>
            <a:chExt cx="365150" cy="465275"/>
          </a:xfrm>
        </p:grpSpPr>
        <p:sp>
          <p:nvSpPr>
            <p:cNvPr id="934" name="Google Shape;934;p4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49"/>
          <p:cNvGrpSpPr/>
          <p:nvPr/>
        </p:nvGrpSpPr>
        <p:grpSpPr>
          <a:xfrm>
            <a:off x="2048002" y="4325815"/>
            <a:ext cx="350200" cy="359877"/>
            <a:chOff x="2605300" y="5003050"/>
            <a:chExt cx="418900" cy="430475"/>
          </a:xfrm>
        </p:grpSpPr>
        <p:sp>
          <p:nvSpPr>
            <p:cNvPr id="938" name="Google Shape;938;p4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 name="Google Shape;941;p49"/>
          <p:cNvGrpSpPr/>
          <p:nvPr/>
        </p:nvGrpSpPr>
        <p:grpSpPr>
          <a:xfrm>
            <a:off x="2577336" y="4333486"/>
            <a:ext cx="418585" cy="344056"/>
            <a:chOff x="3238475" y="5012225"/>
            <a:chExt cx="500700" cy="411550"/>
          </a:xfrm>
        </p:grpSpPr>
        <p:sp>
          <p:nvSpPr>
            <p:cNvPr id="942" name="Google Shape;942;p4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49"/>
          <p:cNvGrpSpPr/>
          <p:nvPr/>
        </p:nvGrpSpPr>
        <p:grpSpPr>
          <a:xfrm>
            <a:off x="3683970" y="4296723"/>
            <a:ext cx="459424" cy="417561"/>
            <a:chOff x="4562200" y="4968250"/>
            <a:chExt cx="549550" cy="499475"/>
          </a:xfrm>
        </p:grpSpPr>
        <p:sp>
          <p:nvSpPr>
            <p:cNvPr id="948" name="Google Shape;948;p4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49"/>
          <p:cNvGrpSpPr/>
          <p:nvPr/>
        </p:nvGrpSpPr>
        <p:grpSpPr>
          <a:xfrm>
            <a:off x="3190898" y="4320214"/>
            <a:ext cx="318516" cy="370076"/>
            <a:chOff x="3972400" y="4996350"/>
            <a:chExt cx="381000" cy="442675"/>
          </a:xfrm>
        </p:grpSpPr>
        <p:sp>
          <p:nvSpPr>
            <p:cNvPr id="954" name="Google Shape;954;p4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49"/>
          <p:cNvGrpSpPr/>
          <p:nvPr/>
        </p:nvGrpSpPr>
        <p:grpSpPr>
          <a:xfrm>
            <a:off x="4251594" y="4289073"/>
            <a:ext cx="451252" cy="432860"/>
            <a:chOff x="5241175" y="4959100"/>
            <a:chExt cx="539775" cy="517775"/>
          </a:xfrm>
        </p:grpSpPr>
        <p:sp>
          <p:nvSpPr>
            <p:cNvPr id="957" name="Google Shape;957;p4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49"/>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4" name="Google Shape;964;p49"/>
          <p:cNvGrpSpPr/>
          <p:nvPr/>
        </p:nvGrpSpPr>
        <p:grpSpPr>
          <a:xfrm>
            <a:off x="5458778" y="4353382"/>
            <a:ext cx="289444" cy="332833"/>
            <a:chOff x="6685175" y="5036025"/>
            <a:chExt cx="346225" cy="398125"/>
          </a:xfrm>
        </p:grpSpPr>
        <p:sp>
          <p:nvSpPr>
            <p:cNvPr id="965" name="Google Shape;965;p4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9"/>
          <p:cNvGrpSpPr/>
          <p:nvPr/>
        </p:nvGrpSpPr>
        <p:grpSpPr>
          <a:xfrm>
            <a:off x="6268253" y="2106199"/>
            <a:ext cx="432570" cy="421334"/>
            <a:chOff x="5926225" y="921350"/>
            <a:chExt cx="517800" cy="504350"/>
          </a:xfrm>
        </p:grpSpPr>
        <p:sp>
          <p:nvSpPr>
            <p:cNvPr id="971" name="Google Shape;971;p4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972" name="Google Shape;972;p4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973" name="Google Shape;973;p49"/>
          <p:cNvSpPr/>
          <p:nvPr/>
        </p:nvSpPr>
        <p:spPr>
          <a:xfrm>
            <a:off x="6462174" y="23422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4" name="Google Shape;974;p49"/>
          <p:cNvGrpSpPr/>
          <p:nvPr/>
        </p:nvGrpSpPr>
        <p:grpSpPr>
          <a:xfrm>
            <a:off x="7153241" y="2085579"/>
            <a:ext cx="432570" cy="421334"/>
            <a:chOff x="5926225" y="921350"/>
            <a:chExt cx="517800" cy="504350"/>
          </a:xfrm>
        </p:grpSpPr>
        <p:sp>
          <p:nvSpPr>
            <p:cNvPr id="975" name="Google Shape;975;p4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 name="Google Shape;977;p49"/>
          <p:cNvSpPr/>
          <p:nvPr/>
        </p:nvSpPr>
        <p:spPr>
          <a:xfrm>
            <a:off x="7347162" y="23216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49"/>
          <p:cNvGrpSpPr/>
          <p:nvPr/>
        </p:nvGrpSpPr>
        <p:grpSpPr>
          <a:xfrm>
            <a:off x="6268521" y="2834621"/>
            <a:ext cx="1075937" cy="1047989"/>
            <a:chOff x="5926225" y="921350"/>
            <a:chExt cx="517800" cy="504350"/>
          </a:xfrm>
        </p:grpSpPr>
        <p:sp>
          <p:nvSpPr>
            <p:cNvPr id="979" name="Google Shape;979;p4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accent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accent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1" name="Google Shape;981;p49"/>
          <p:cNvSpPr/>
          <p:nvPr/>
        </p:nvSpPr>
        <p:spPr>
          <a:xfrm>
            <a:off x="6730096" y="3425683"/>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983" name="Google Shape;983;p49"/>
          <p:cNvSpPr txBox="1">
            <a:spLocks noGrp="1"/>
          </p:cNvSpPr>
          <p:nvPr>
            <p:ph type="body" idx="4294967295"/>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Find more icons at </a:t>
            </a:r>
            <a:r>
              <a:rPr lang="en" sz="900" u="sng">
                <a:solidFill>
                  <a:schemeClr val="hlink"/>
                </a:solidFill>
                <a:hlinkClick r:id="rId3"/>
              </a:rPr>
              <a:t>slidescarnival.com/extra-free-resources-icons-and-maps</a:t>
            </a:r>
            <a:endParaRPr sz="900"/>
          </a:p>
          <a:p>
            <a:pPr marL="0" lvl="0" indent="0" algn="l" rtl="0">
              <a:spcBef>
                <a:spcPts val="600"/>
              </a:spcBef>
              <a:spcAft>
                <a:spcPts val="0"/>
              </a:spcAft>
              <a:buNone/>
            </a:pPr>
            <a:endParaRPr sz="9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987"/>
        <p:cNvGrpSpPr/>
        <p:nvPr/>
      </p:nvGrpSpPr>
      <p:grpSpPr>
        <a:xfrm>
          <a:off x="0" y="0"/>
          <a:ext cx="0" cy="0"/>
          <a:chOff x="0" y="0"/>
          <a:chExt cx="0" cy="0"/>
        </a:xfrm>
      </p:grpSpPr>
      <p:grpSp>
        <p:nvGrpSpPr>
          <p:cNvPr id="988" name="Google Shape;988;p50"/>
          <p:cNvGrpSpPr/>
          <p:nvPr/>
        </p:nvGrpSpPr>
        <p:grpSpPr>
          <a:xfrm>
            <a:off x="3058888" y="1550127"/>
            <a:ext cx="445718" cy="445753"/>
            <a:chOff x="3706812" y="1035050"/>
            <a:chExt cx="4792662" cy="4787899"/>
          </a:xfrm>
        </p:grpSpPr>
        <p:sp>
          <p:nvSpPr>
            <p:cNvPr id="989" name="Google Shape;989;p50"/>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0" name="Google Shape;990;p50"/>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1" name="Google Shape;991;p50"/>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2" name="Google Shape;992;p50"/>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3" name="Google Shape;993;p50"/>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4" name="Google Shape;994;p50"/>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95" name="Google Shape;995;p50"/>
          <p:cNvGrpSpPr/>
          <p:nvPr/>
        </p:nvGrpSpPr>
        <p:grpSpPr>
          <a:xfrm>
            <a:off x="1779393" y="1550157"/>
            <a:ext cx="443331" cy="445437"/>
            <a:chOff x="1400175" y="1220787"/>
            <a:chExt cx="4473575" cy="4476750"/>
          </a:xfrm>
        </p:grpSpPr>
        <p:sp>
          <p:nvSpPr>
            <p:cNvPr id="996" name="Google Shape;996;p50"/>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7" name="Google Shape;997;p50"/>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8" name="Google Shape;998;p50"/>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9" name="Google Shape;999;p50"/>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00" name="Google Shape;1000;p50"/>
          <p:cNvGrpSpPr/>
          <p:nvPr/>
        </p:nvGrpSpPr>
        <p:grpSpPr>
          <a:xfrm>
            <a:off x="1138046" y="1550171"/>
            <a:ext cx="446045" cy="445465"/>
            <a:chOff x="1649412" y="927100"/>
            <a:chExt cx="5011737" cy="5016500"/>
          </a:xfrm>
        </p:grpSpPr>
        <p:sp>
          <p:nvSpPr>
            <p:cNvPr id="1001" name="Google Shape;1001;p50"/>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2" name="Google Shape;1002;p50"/>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3" name="Google Shape;1003;p50"/>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04" name="Google Shape;1004;p50"/>
          <p:cNvGrpSpPr/>
          <p:nvPr/>
        </p:nvGrpSpPr>
        <p:grpSpPr>
          <a:xfrm>
            <a:off x="2418397" y="1550424"/>
            <a:ext cx="444870" cy="445286"/>
            <a:chOff x="1301750" y="920750"/>
            <a:chExt cx="5095875" cy="5100637"/>
          </a:xfrm>
        </p:grpSpPr>
        <p:sp>
          <p:nvSpPr>
            <p:cNvPr id="1005" name="Google Shape;1005;p50"/>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6" name="Google Shape;1006;p50"/>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7" name="Google Shape;1007;p50"/>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8" name="Google Shape;1008;p50"/>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9" name="Google Shape;1009;p50"/>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0" name="Google Shape;1010;p50"/>
          <p:cNvGrpSpPr/>
          <p:nvPr/>
        </p:nvGrpSpPr>
        <p:grpSpPr>
          <a:xfrm>
            <a:off x="4341570" y="1550333"/>
            <a:ext cx="445621" cy="445591"/>
            <a:chOff x="5732756" y="2682276"/>
            <a:chExt cx="719905" cy="719856"/>
          </a:xfrm>
        </p:grpSpPr>
        <p:sp>
          <p:nvSpPr>
            <p:cNvPr id="1011" name="Google Shape;1011;p50"/>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2" name="Google Shape;1012;p50"/>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3" name="Google Shape;1013;p50"/>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4" name="Google Shape;1014;p50"/>
          <p:cNvGrpSpPr/>
          <p:nvPr/>
        </p:nvGrpSpPr>
        <p:grpSpPr>
          <a:xfrm>
            <a:off x="4982887" y="1550327"/>
            <a:ext cx="445627" cy="445604"/>
            <a:chOff x="6768809" y="2682265"/>
            <a:chExt cx="719915" cy="719877"/>
          </a:xfrm>
        </p:grpSpPr>
        <p:sp>
          <p:nvSpPr>
            <p:cNvPr id="1015" name="Google Shape;1015;p50"/>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6" name="Google Shape;1016;p50"/>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7" name="Google Shape;1017;p50"/>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8" name="Google Shape;1018;p50"/>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9" name="Google Shape;1019;p50"/>
          <p:cNvGrpSpPr/>
          <p:nvPr/>
        </p:nvGrpSpPr>
        <p:grpSpPr>
          <a:xfrm>
            <a:off x="5624209" y="1550356"/>
            <a:ext cx="445753" cy="445545"/>
            <a:chOff x="7804870" y="2682313"/>
            <a:chExt cx="720118" cy="719782"/>
          </a:xfrm>
        </p:grpSpPr>
        <p:sp>
          <p:nvSpPr>
            <p:cNvPr id="1020" name="Google Shape;1020;p50"/>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1" name="Google Shape;1021;p50"/>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2" name="Google Shape;1022;p50"/>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3" name="Google Shape;1023;p50"/>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4" name="Google Shape;1024;p50"/>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25" name="Google Shape;1025;p50"/>
          <p:cNvGrpSpPr/>
          <p:nvPr/>
        </p:nvGrpSpPr>
        <p:grpSpPr>
          <a:xfrm>
            <a:off x="6265657" y="1550125"/>
            <a:ext cx="446293" cy="446006"/>
            <a:chOff x="8841135" y="2681940"/>
            <a:chExt cx="720990" cy="720527"/>
          </a:xfrm>
        </p:grpSpPr>
        <p:sp>
          <p:nvSpPr>
            <p:cNvPr id="1026" name="Google Shape;1026;p50"/>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7" name="Google Shape;1027;p50"/>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8" name="Google Shape;1028;p50"/>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9" name="Google Shape;1029;p50"/>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0" name="Google Shape;1030;p50"/>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1" name="Google Shape;1031;p50"/>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2" name="Google Shape;1032;p50"/>
          <p:cNvGrpSpPr/>
          <p:nvPr/>
        </p:nvGrpSpPr>
        <p:grpSpPr>
          <a:xfrm>
            <a:off x="3699655" y="1550057"/>
            <a:ext cx="445260" cy="445260"/>
            <a:chOff x="4103687" y="1439862"/>
            <a:chExt cx="3986212" cy="3986211"/>
          </a:xfrm>
        </p:grpSpPr>
        <p:sp>
          <p:nvSpPr>
            <p:cNvPr id="1033" name="Google Shape;1033;p50"/>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4" name="Google Shape;1034;p50"/>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5" name="Google Shape;1035;p50"/>
          <p:cNvGrpSpPr/>
          <p:nvPr/>
        </p:nvGrpSpPr>
        <p:grpSpPr>
          <a:xfrm>
            <a:off x="6907645" y="1550361"/>
            <a:ext cx="445803" cy="445535"/>
            <a:chOff x="9878272" y="2682320"/>
            <a:chExt cx="720199" cy="719767"/>
          </a:xfrm>
        </p:grpSpPr>
        <p:sp>
          <p:nvSpPr>
            <p:cNvPr id="1036" name="Google Shape;1036;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7" name="Google Shape;1037;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8" name="Google Shape;1038;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9" name="Google Shape;1039;p50"/>
          <p:cNvGrpSpPr/>
          <p:nvPr/>
        </p:nvGrpSpPr>
        <p:grpSpPr>
          <a:xfrm>
            <a:off x="7549143" y="1550278"/>
            <a:ext cx="445700" cy="445701"/>
            <a:chOff x="10914618" y="2682187"/>
            <a:chExt cx="720033" cy="720033"/>
          </a:xfrm>
        </p:grpSpPr>
        <p:sp>
          <p:nvSpPr>
            <p:cNvPr id="1040" name="Google Shape;1040;p50"/>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1" name="Google Shape;1041;p50"/>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2" name="Google Shape;1042;p50"/>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3" name="Google Shape;1043;p50"/>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4" name="Google Shape;1044;p50"/>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5" name="Google Shape;1045;p50"/>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46" name="Google Shape;1046;p50"/>
          <p:cNvGrpSpPr/>
          <p:nvPr/>
        </p:nvGrpSpPr>
        <p:grpSpPr>
          <a:xfrm>
            <a:off x="1772664" y="843057"/>
            <a:ext cx="361521" cy="445816"/>
            <a:chOff x="1582665" y="1011072"/>
            <a:chExt cx="584040" cy="720220"/>
          </a:xfrm>
        </p:grpSpPr>
        <p:sp>
          <p:nvSpPr>
            <p:cNvPr id="1047" name="Google Shape;1047;p50"/>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8" name="Google Shape;1048;p50"/>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9" name="Google Shape;1049;p50"/>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0" name="Google Shape;1050;p50"/>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1" name="Google Shape;1051;p50"/>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52" name="Google Shape;1052;p50"/>
          <p:cNvGrpSpPr/>
          <p:nvPr/>
        </p:nvGrpSpPr>
        <p:grpSpPr>
          <a:xfrm>
            <a:off x="2374048" y="843078"/>
            <a:ext cx="379481" cy="445796"/>
            <a:chOff x="2554206" y="1011105"/>
            <a:chExt cx="613055" cy="720187"/>
          </a:xfrm>
        </p:grpSpPr>
        <p:sp>
          <p:nvSpPr>
            <p:cNvPr id="1053" name="Google Shape;1053;p50"/>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4" name="Google Shape;1054;p50"/>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5" name="Google Shape;1055;p50"/>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56" name="Google Shape;1056;p50"/>
          <p:cNvGrpSpPr/>
          <p:nvPr/>
        </p:nvGrpSpPr>
        <p:grpSpPr>
          <a:xfrm>
            <a:off x="6922223" y="797418"/>
            <a:ext cx="460705" cy="491455"/>
            <a:chOff x="9901824" y="937343"/>
            <a:chExt cx="744273" cy="793950"/>
          </a:xfrm>
        </p:grpSpPr>
        <p:grpSp>
          <p:nvGrpSpPr>
            <p:cNvPr id="1057" name="Google Shape;1057;p50"/>
            <p:cNvGrpSpPr/>
            <p:nvPr/>
          </p:nvGrpSpPr>
          <p:grpSpPr>
            <a:xfrm>
              <a:off x="9901824" y="937343"/>
              <a:ext cx="744273" cy="793950"/>
              <a:chOff x="9901824" y="937343"/>
              <a:chExt cx="744273" cy="793950"/>
            </a:xfrm>
          </p:grpSpPr>
          <p:sp>
            <p:nvSpPr>
              <p:cNvPr id="1058" name="Google Shape;1058;p5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9" name="Google Shape;1059;p5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0" name="Google Shape;1060;p5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1" name="Google Shape;1061;p5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2" name="Google Shape;1062;p5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3" name="Google Shape;1063;p5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4" name="Google Shape;1064;p5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5" name="Google Shape;1065;p5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6" name="Google Shape;1066;p5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7" name="Google Shape;1067;p5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068" name="Google Shape;1068;p5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9" name="Google Shape;1069;p5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0" name="Google Shape;1070;p5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1" name="Google Shape;1071;p5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2" name="Google Shape;1072;p5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3" name="Google Shape;1073;p5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4" name="Google Shape;1074;p50"/>
          <p:cNvGrpSpPr/>
          <p:nvPr/>
        </p:nvGrpSpPr>
        <p:grpSpPr>
          <a:xfrm>
            <a:off x="2993392" y="843244"/>
            <a:ext cx="369868" cy="445629"/>
            <a:chOff x="3554761" y="1011374"/>
            <a:chExt cx="597525" cy="719918"/>
          </a:xfrm>
        </p:grpSpPr>
        <p:sp>
          <p:nvSpPr>
            <p:cNvPr id="1075" name="Google Shape;1075;p50"/>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6" name="Google Shape;1076;p50"/>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7" name="Google Shape;1077;p50"/>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8" name="Google Shape;1078;p50"/>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9" name="Google Shape;1079;p50"/>
          <p:cNvGrpSpPr/>
          <p:nvPr/>
        </p:nvGrpSpPr>
        <p:grpSpPr>
          <a:xfrm>
            <a:off x="3603122" y="843032"/>
            <a:ext cx="370755" cy="445841"/>
            <a:chOff x="4539787" y="1011032"/>
            <a:chExt cx="598958" cy="720261"/>
          </a:xfrm>
        </p:grpSpPr>
        <p:sp>
          <p:nvSpPr>
            <p:cNvPr id="1080" name="Google Shape;1080;p50"/>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1" name="Google Shape;1081;p50"/>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2" name="Google Shape;1082;p50"/>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3" name="Google Shape;1083;p50"/>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4" name="Google Shape;1084;p50"/>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5" name="Google Shape;1085;p50"/>
          <p:cNvGrpSpPr/>
          <p:nvPr/>
        </p:nvGrpSpPr>
        <p:grpSpPr>
          <a:xfrm>
            <a:off x="4213740" y="843140"/>
            <a:ext cx="366917" cy="445733"/>
            <a:chOff x="5526246" y="1011207"/>
            <a:chExt cx="592758" cy="720086"/>
          </a:xfrm>
        </p:grpSpPr>
        <p:sp>
          <p:nvSpPr>
            <p:cNvPr id="1086" name="Google Shape;1086;p50"/>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7" name="Google Shape;1087;p50"/>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8" name="Google Shape;1088;p50"/>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9" name="Google Shape;1089;p50"/>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0" name="Google Shape;1090;p50"/>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1" name="Google Shape;1091;p50"/>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2" name="Google Shape;1092;p50"/>
          <p:cNvGrpSpPr/>
          <p:nvPr/>
        </p:nvGrpSpPr>
        <p:grpSpPr>
          <a:xfrm>
            <a:off x="1168508" y="843134"/>
            <a:ext cx="364294" cy="445740"/>
            <a:chOff x="606645" y="1011196"/>
            <a:chExt cx="588520" cy="720096"/>
          </a:xfrm>
        </p:grpSpPr>
        <p:sp>
          <p:nvSpPr>
            <p:cNvPr id="1093" name="Google Shape;1093;p50"/>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4" name="Google Shape;1094;p50"/>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5" name="Google Shape;1095;p50"/>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6" name="Google Shape;1096;p50"/>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7" name="Google Shape;1097;p50"/>
          <p:cNvGrpSpPr/>
          <p:nvPr/>
        </p:nvGrpSpPr>
        <p:grpSpPr>
          <a:xfrm>
            <a:off x="7622791" y="843111"/>
            <a:ext cx="298405" cy="445762"/>
            <a:chOff x="11033597" y="1011159"/>
            <a:chExt cx="482075" cy="720133"/>
          </a:xfrm>
        </p:grpSpPr>
        <p:sp>
          <p:nvSpPr>
            <p:cNvPr id="1098" name="Google Shape;1098;p50"/>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99" name="Google Shape;1099;p50"/>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0" name="Google Shape;1100;p50"/>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1" name="Google Shape;1101;p50"/>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02" name="Google Shape;1102;p50"/>
          <p:cNvGrpSpPr/>
          <p:nvPr/>
        </p:nvGrpSpPr>
        <p:grpSpPr>
          <a:xfrm>
            <a:off x="6221656" y="797418"/>
            <a:ext cx="460705" cy="491455"/>
            <a:chOff x="8770051" y="937343"/>
            <a:chExt cx="744273" cy="793950"/>
          </a:xfrm>
        </p:grpSpPr>
        <p:sp>
          <p:nvSpPr>
            <p:cNvPr id="1103" name="Google Shape;1103;p50"/>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4" name="Google Shape;1104;p50"/>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5" name="Google Shape;1105;p50"/>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6" name="Google Shape;1106;p50"/>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7" name="Google Shape;1107;p50"/>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08" name="Google Shape;1108;p50"/>
            <p:cNvGrpSpPr/>
            <p:nvPr/>
          </p:nvGrpSpPr>
          <p:grpSpPr>
            <a:xfrm>
              <a:off x="8770051" y="937343"/>
              <a:ext cx="744273" cy="793950"/>
              <a:chOff x="6565437" y="1588001"/>
              <a:chExt cx="744273" cy="793950"/>
            </a:xfrm>
          </p:grpSpPr>
          <p:sp>
            <p:nvSpPr>
              <p:cNvPr id="1109" name="Google Shape;110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2" name="Google Shape;111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3" name="Google Shape;111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8" name="Google Shape;111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19" name="Google Shape;1119;p50"/>
          <p:cNvGrpSpPr/>
          <p:nvPr/>
        </p:nvGrpSpPr>
        <p:grpSpPr>
          <a:xfrm>
            <a:off x="4820520" y="797418"/>
            <a:ext cx="460705" cy="491455"/>
            <a:chOff x="6506504" y="937343"/>
            <a:chExt cx="744273" cy="793950"/>
          </a:xfrm>
        </p:grpSpPr>
        <p:sp>
          <p:nvSpPr>
            <p:cNvPr id="1120" name="Google Shape;1120;p50"/>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1" name="Google Shape;1121;p50"/>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2" name="Google Shape;1122;p50"/>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23" name="Google Shape;1123;p50"/>
            <p:cNvGrpSpPr/>
            <p:nvPr/>
          </p:nvGrpSpPr>
          <p:grpSpPr>
            <a:xfrm>
              <a:off x="6506504" y="937343"/>
              <a:ext cx="744273" cy="793950"/>
              <a:chOff x="6565437" y="1588001"/>
              <a:chExt cx="744273" cy="793950"/>
            </a:xfrm>
          </p:grpSpPr>
          <p:sp>
            <p:nvSpPr>
              <p:cNvPr id="1124" name="Google Shape;1124;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7" name="Google Shape;1127;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8" name="Google Shape;1128;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3" name="Google Shape;1133;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34" name="Google Shape;1134;p50"/>
          <p:cNvGrpSpPr/>
          <p:nvPr/>
        </p:nvGrpSpPr>
        <p:grpSpPr>
          <a:xfrm>
            <a:off x="5521088" y="797418"/>
            <a:ext cx="460705" cy="491455"/>
            <a:chOff x="7638277" y="937343"/>
            <a:chExt cx="744273" cy="793950"/>
          </a:xfrm>
        </p:grpSpPr>
        <p:sp>
          <p:nvSpPr>
            <p:cNvPr id="1135" name="Google Shape;1135;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6" name="Google Shape;1136;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7" name="Google Shape;1137;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8" name="Google Shape;1138;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39" name="Google Shape;1139;p50"/>
            <p:cNvGrpSpPr/>
            <p:nvPr/>
          </p:nvGrpSpPr>
          <p:grpSpPr>
            <a:xfrm>
              <a:off x="7638277" y="937343"/>
              <a:ext cx="744273" cy="793950"/>
              <a:chOff x="6565437" y="1588001"/>
              <a:chExt cx="744273" cy="793950"/>
            </a:xfrm>
          </p:grpSpPr>
          <p:sp>
            <p:nvSpPr>
              <p:cNvPr id="1140" name="Google Shape;1140;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1" name="Google Shape;1141;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3" name="Google Shape;1143;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4" name="Google Shape;1144;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7" name="Google Shape;1147;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8" name="Google Shape;1148;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50" name="Google Shape;1150;p50"/>
          <p:cNvGrpSpPr/>
          <p:nvPr/>
        </p:nvGrpSpPr>
        <p:grpSpPr>
          <a:xfrm>
            <a:off x="3061198" y="2986973"/>
            <a:ext cx="445779" cy="400764"/>
            <a:chOff x="3778727" y="4460423"/>
            <a:chExt cx="720160" cy="647438"/>
          </a:xfrm>
        </p:grpSpPr>
        <p:sp>
          <p:nvSpPr>
            <p:cNvPr id="1151" name="Google Shape;1151;p50"/>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50"/>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50"/>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4" name="Google Shape;1154;p50"/>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5" name="Google Shape;1155;p50"/>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50"/>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50"/>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8" name="Google Shape;1158;p50"/>
          <p:cNvGrpSpPr/>
          <p:nvPr/>
        </p:nvGrpSpPr>
        <p:grpSpPr>
          <a:xfrm>
            <a:off x="1138083" y="2972048"/>
            <a:ext cx="445680" cy="430613"/>
            <a:chOff x="557494" y="4436312"/>
            <a:chExt cx="720000" cy="695660"/>
          </a:xfrm>
        </p:grpSpPr>
        <p:sp>
          <p:nvSpPr>
            <p:cNvPr id="1159" name="Google Shape;1159;p50"/>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0" name="Google Shape;1160;p50"/>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1" name="Google Shape;1161;p50"/>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50"/>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3" name="Google Shape;1163;p50"/>
          <p:cNvGrpSpPr/>
          <p:nvPr/>
        </p:nvGrpSpPr>
        <p:grpSpPr>
          <a:xfrm>
            <a:off x="4343305" y="2964459"/>
            <a:ext cx="445833" cy="445792"/>
            <a:chOff x="5926265" y="4424051"/>
            <a:chExt cx="720246" cy="720181"/>
          </a:xfrm>
        </p:grpSpPr>
        <p:sp>
          <p:nvSpPr>
            <p:cNvPr id="1164" name="Google Shape;1164;p50"/>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5" name="Google Shape;1165;p50"/>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6" name="Google Shape;1166;p50"/>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50"/>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8" name="Google Shape;1168;p50"/>
          <p:cNvGrpSpPr/>
          <p:nvPr/>
        </p:nvGrpSpPr>
        <p:grpSpPr>
          <a:xfrm>
            <a:off x="1779066" y="2984013"/>
            <a:ext cx="445680" cy="406684"/>
            <a:chOff x="1631150" y="4455641"/>
            <a:chExt cx="720000" cy="657002"/>
          </a:xfrm>
        </p:grpSpPr>
        <p:sp>
          <p:nvSpPr>
            <p:cNvPr id="1169" name="Google Shape;1169;p50"/>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50"/>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50"/>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50"/>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50"/>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4" name="Google Shape;1174;p50"/>
          <p:cNvGrpSpPr/>
          <p:nvPr/>
        </p:nvGrpSpPr>
        <p:grpSpPr>
          <a:xfrm>
            <a:off x="2420095" y="2983429"/>
            <a:ext cx="445680" cy="407853"/>
            <a:chOff x="2704878" y="4454697"/>
            <a:chExt cx="720000" cy="658889"/>
          </a:xfrm>
        </p:grpSpPr>
        <p:sp>
          <p:nvSpPr>
            <p:cNvPr id="1175" name="Google Shape;1175;p50"/>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6" name="Google Shape;1176;p50"/>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50"/>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50"/>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50"/>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50"/>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1" name="Google Shape;1181;p50"/>
          <p:cNvGrpSpPr/>
          <p:nvPr/>
        </p:nvGrpSpPr>
        <p:grpSpPr>
          <a:xfrm>
            <a:off x="3702366" y="2985387"/>
            <a:ext cx="445549" cy="403935"/>
            <a:chOff x="4852681" y="4457861"/>
            <a:chExt cx="719788" cy="652561"/>
          </a:xfrm>
        </p:grpSpPr>
        <p:sp>
          <p:nvSpPr>
            <p:cNvPr id="1182" name="Google Shape;1182;p50"/>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3" name="Google Shape;1183;p50"/>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4" name="Google Shape;1184;p50"/>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85" name="Google Shape;1185;p50"/>
          <p:cNvGrpSpPr/>
          <p:nvPr/>
        </p:nvGrpSpPr>
        <p:grpSpPr>
          <a:xfrm>
            <a:off x="4984527" y="2975824"/>
            <a:ext cx="445818" cy="423063"/>
            <a:chOff x="7000306" y="4442411"/>
            <a:chExt cx="720224" cy="683463"/>
          </a:xfrm>
        </p:grpSpPr>
        <p:sp>
          <p:nvSpPr>
            <p:cNvPr id="1186" name="Google Shape;1186;p50"/>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7" name="Google Shape;1187;p50"/>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8" name="Google Shape;1188;p50"/>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9" name="Google Shape;1189;p50"/>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0" name="Google Shape;1190;p50"/>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91" name="Google Shape;1191;p50"/>
          <p:cNvGrpSpPr/>
          <p:nvPr/>
        </p:nvGrpSpPr>
        <p:grpSpPr>
          <a:xfrm>
            <a:off x="5625735" y="2973621"/>
            <a:ext cx="445779" cy="427468"/>
            <a:chOff x="8074325" y="4438852"/>
            <a:chExt cx="720160" cy="690579"/>
          </a:xfrm>
        </p:grpSpPr>
        <p:sp>
          <p:nvSpPr>
            <p:cNvPr id="1192" name="Google Shape;1192;p50"/>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3" name="Google Shape;1193;p50"/>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4" name="Google Shape;1194;p50"/>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5" name="Google Shape;1195;p50"/>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6" name="Google Shape;1196;p50"/>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7" name="Google Shape;1197;p50"/>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98" name="Google Shape;1198;p50"/>
          <p:cNvGrpSpPr/>
          <p:nvPr/>
        </p:nvGrpSpPr>
        <p:grpSpPr>
          <a:xfrm>
            <a:off x="6908080" y="2987570"/>
            <a:ext cx="445629" cy="399565"/>
            <a:chOff x="9878975" y="4425243"/>
            <a:chExt cx="719918" cy="645502"/>
          </a:xfrm>
        </p:grpSpPr>
        <p:sp>
          <p:nvSpPr>
            <p:cNvPr id="1199" name="Google Shape;1199;p50"/>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0" name="Google Shape;1200;p50"/>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1" name="Google Shape;1201;p50"/>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2" name="Google Shape;1202;p50"/>
          <p:cNvGrpSpPr/>
          <p:nvPr/>
        </p:nvGrpSpPr>
        <p:grpSpPr>
          <a:xfrm>
            <a:off x="7549097" y="2976371"/>
            <a:ext cx="445785" cy="421964"/>
            <a:chOff x="10914544" y="4407150"/>
            <a:chExt cx="720170" cy="681687"/>
          </a:xfrm>
        </p:grpSpPr>
        <p:sp>
          <p:nvSpPr>
            <p:cNvPr id="1203" name="Google Shape;1203;p50"/>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50"/>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5" name="Google Shape;1205;p50"/>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6" name="Google Shape;1206;p50"/>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7" name="Google Shape;1207;p50"/>
          <p:cNvGrpSpPr/>
          <p:nvPr/>
        </p:nvGrpSpPr>
        <p:grpSpPr>
          <a:xfrm>
            <a:off x="6266887" y="2984485"/>
            <a:ext cx="445805" cy="405735"/>
            <a:chOff x="8843122" y="4420259"/>
            <a:chExt cx="720202" cy="655469"/>
          </a:xfrm>
        </p:grpSpPr>
        <p:sp>
          <p:nvSpPr>
            <p:cNvPr id="1208" name="Google Shape;1208;p50"/>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9" name="Google Shape;1209;p50"/>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0" name="Google Shape;1210;p50"/>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1" name="Google Shape;1211;p50"/>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2" name="Google Shape;1212;p50"/>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3" name="Google Shape;1213;p50"/>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4" name="Google Shape;1214;p50"/>
          <p:cNvGrpSpPr/>
          <p:nvPr/>
        </p:nvGrpSpPr>
        <p:grpSpPr>
          <a:xfrm>
            <a:off x="3069757" y="2283047"/>
            <a:ext cx="445812" cy="394518"/>
            <a:chOff x="1510757" y="3225422"/>
            <a:chExt cx="720214" cy="637347"/>
          </a:xfrm>
        </p:grpSpPr>
        <p:sp>
          <p:nvSpPr>
            <p:cNvPr id="1215" name="Google Shape;1215;p5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5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5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5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5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5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5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2" name="Google Shape;1222;p50"/>
          <p:cNvGrpSpPr/>
          <p:nvPr/>
        </p:nvGrpSpPr>
        <p:grpSpPr>
          <a:xfrm>
            <a:off x="3761148" y="2300567"/>
            <a:ext cx="445767" cy="359478"/>
            <a:chOff x="2595501" y="3253725"/>
            <a:chExt cx="720141" cy="580739"/>
          </a:xfrm>
        </p:grpSpPr>
        <p:sp>
          <p:nvSpPr>
            <p:cNvPr id="1223" name="Google Shape;1223;p50"/>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50"/>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50"/>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50"/>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7" name="Google Shape;1227;p50"/>
          <p:cNvGrpSpPr/>
          <p:nvPr/>
        </p:nvGrpSpPr>
        <p:grpSpPr>
          <a:xfrm>
            <a:off x="5143819" y="2257535"/>
            <a:ext cx="443879" cy="445541"/>
            <a:chOff x="4764809" y="3184208"/>
            <a:chExt cx="717090" cy="719775"/>
          </a:xfrm>
        </p:grpSpPr>
        <p:sp>
          <p:nvSpPr>
            <p:cNvPr id="1228" name="Google Shape;1228;p50"/>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50"/>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50"/>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1" name="Google Shape;1231;p50"/>
          <p:cNvGrpSpPr/>
          <p:nvPr/>
        </p:nvGrpSpPr>
        <p:grpSpPr>
          <a:xfrm>
            <a:off x="4452495" y="2286500"/>
            <a:ext cx="445746" cy="387612"/>
            <a:chOff x="3680173" y="3231000"/>
            <a:chExt cx="720106" cy="626190"/>
          </a:xfrm>
        </p:grpSpPr>
        <p:sp>
          <p:nvSpPr>
            <p:cNvPr id="1232" name="Google Shape;1232;p5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5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5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5" name="Google Shape;1235;p50"/>
          <p:cNvGrpSpPr/>
          <p:nvPr/>
        </p:nvGrpSpPr>
        <p:grpSpPr>
          <a:xfrm>
            <a:off x="6524582" y="2257496"/>
            <a:ext cx="443283" cy="445620"/>
            <a:chOff x="6931035" y="3184144"/>
            <a:chExt cx="716128" cy="719903"/>
          </a:xfrm>
        </p:grpSpPr>
        <p:sp>
          <p:nvSpPr>
            <p:cNvPr id="1236" name="Google Shape;1236;p50"/>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50"/>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50"/>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50"/>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0" name="Google Shape;1240;p50"/>
          <p:cNvGrpSpPr/>
          <p:nvPr/>
        </p:nvGrpSpPr>
        <p:grpSpPr>
          <a:xfrm>
            <a:off x="5833276" y="2257448"/>
            <a:ext cx="445727" cy="445714"/>
            <a:chOff x="5846429" y="3184067"/>
            <a:chExt cx="720076" cy="720055"/>
          </a:xfrm>
        </p:grpSpPr>
        <p:sp>
          <p:nvSpPr>
            <p:cNvPr id="1241" name="Google Shape;1241;p50"/>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2" name="Google Shape;1242;p50"/>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50"/>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50"/>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5" name="Google Shape;1245;p50"/>
          <p:cNvGrpSpPr/>
          <p:nvPr/>
        </p:nvGrpSpPr>
        <p:grpSpPr>
          <a:xfrm>
            <a:off x="2520481" y="2257393"/>
            <a:ext cx="303698" cy="445825"/>
            <a:chOff x="655600" y="3183978"/>
            <a:chExt cx="490627" cy="720234"/>
          </a:xfrm>
        </p:grpSpPr>
        <p:sp>
          <p:nvSpPr>
            <p:cNvPr id="1246" name="Google Shape;1246;p50"/>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7" name="Google Shape;1247;p50"/>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8" name="Google Shape;1248;p50"/>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50"/>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50"/>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1" name="Google Shape;1251;p50"/>
          <p:cNvGrpSpPr/>
          <p:nvPr/>
        </p:nvGrpSpPr>
        <p:grpSpPr>
          <a:xfrm>
            <a:off x="7213443" y="2257509"/>
            <a:ext cx="189785" cy="445592"/>
            <a:chOff x="8011692" y="3184166"/>
            <a:chExt cx="306600" cy="719859"/>
          </a:xfrm>
        </p:grpSpPr>
        <p:sp>
          <p:nvSpPr>
            <p:cNvPr id="1252" name="Google Shape;1252;p50"/>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3" name="Google Shape;1253;p50"/>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4" name="Google Shape;1254;p50"/>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5" name="Google Shape;1255;p50"/>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6" name="Google Shape;1256;p50"/>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7" name="Google Shape;1257;p50"/>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58" name="Google Shape;1258;p50"/>
          <p:cNvGrpSpPr/>
          <p:nvPr/>
        </p:nvGrpSpPr>
        <p:grpSpPr>
          <a:xfrm>
            <a:off x="7648230" y="2257259"/>
            <a:ext cx="246199" cy="445516"/>
            <a:chOff x="4556125" y="630237"/>
            <a:chExt cx="3081338" cy="5568950"/>
          </a:xfrm>
        </p:grpSpPr>
        <p:sp>
          <p:nvSpPr>
            <p:cNvPr id="1259" name="Google Shape;1259;p50"/>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0" name="Google Shape;1260;p50"/>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1" name="Google Shape;1261;p50"/>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2" name="Google Shape;1262;p50"/>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3" name="Google Shape;1263;p50"/>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4" name="Google Shape;1264;p50"/>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5" name="Google Shape;1265;p50"/>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66" name="Google Shape;1266;p50"/>
          <p:cNvGrpSpPr/>
          <p:nvPr/>
        </p:nvGrpSpPr>
        <p:grpSpPr>
          <a:xfrm>
            <a:off x="1829253" y="2257459"/>
            <a:ext cx="445768" cy="445697"/>
            <a:chOff x="1674084" y="3214987"/>
            <a:chExt cx="720142" cy="720027"/>
          </a:xfrm>
        </p:grpSpPr>
        <p:sp>
          <p:nvSpPr>
            <p:cNvPr id="1267" name="Google Shape;1267;p50"/>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50"/>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50"/>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50"/>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50"/>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50"/>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50"/>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50"/>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50"/>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6" name="Google Shape;1276;p50"/>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7" name="Google Shape;1277;p50"/>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50"/>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9" name="Google Shape;1279;p50"/>
          <p:cNvGrpSpPr/>
          <p:nvPr/>
        </p:nvGrpSpPr>
        <p:grpSpPr>
          <a:xfrm>
            <a:off x="1138094" y="2257421"/>
            <a:ext cx="445578" cy="445773"/>
            <a:chOff x="557511" y="3214925"/>
            <a:chExt cx="719836" cy="720150"/>
          </a:xfrm>
        </p:grpSpPr>
        <p:sp>
          <p:nvSpPr>
            <p:cNvPr id="1280" name="Google Shape;1280;p50"/>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50"/>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2" name="Google Shape;1282;p50"/>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50"/>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4" name="Google Shape;1284;p50"/>
          <p:cNvGrpSpPr/>
          <p:nvPr/>
        </p:nvGrpSpPr>
        <p:grpSpPr>
          <a:xfrm>
            <a:off x="1081977" y="3693756"/>
            <a:ext cx="445905" cy="400522"/>
            <a:chOff x="1147762" y="1131887"/>
            <a:chExt cx="5137150" cy="4619626"/>
          </a:xfrm>
        </p:grpSpPr>
        <p:sp>
          <p:nvSpPr>
            <p:cNvPr id="1285" name="Google Shape;1285;p50"/>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50"/>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50"/>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8" name="Google Shape;1288;p50"/>
          <p:cNvGrpSpPr/>
          <p:nvPr/>
        </p:nvGrpSpPr>
        <p:grpSpPr>
          <a:xfrm>
            <a:off x="1879306" y="3687410"/>
            <a:ext cx="445901" cy="413282"/>
            <a:chOff x="1570037" y="1341437"/>
            <a:chExt cx="4943475" cy="4576762"/>
          </a:xfrm>
        </p:grpSpPr>
        <p:sp>
          <p:nvSpPr>
            <p:cNvPr id="1289" name="Google Shape;1289;p50"/>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0" name="Google Shape;1290;p50"/>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50"/>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50"/>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3" name="Google Shape;1293;p50"/>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4" name="Google Shape;1294;p50"/>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5" name="Google Shape;1295;p50"/>
          <p:cNvGrpSpPr/>
          <p:nvPr/>
        </p:nvGrpSpPr>
        <p:grpSpPr>
          <a:xfrm>
            <a:off x="4364629" y="3671511"/>
            <a:ext cx="441332" cy="445721"/>
            <a:chOff x="5770007" y="5489899"/>
            <a:chExt cx="712976" cy="720067"/>
          </a:xfrm>
        </p:grpSpPr>
        <p:sp>
          <p:nvSpPr>
            <p:cNvPr id="1296" name="Google Shape;1296;p50"/>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7" name="Google Shape;1297;p50"/>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8" name="Google Shape;1298;p50"/>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9" name="Google Shape;1299;p50"/>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0" name="Google Shape;1300;p50"/>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1" name="Google Shape;1301;p50"/>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2" name="Google Shape;1302;p50"/>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50"/>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4" name="Google Shape;1304;p50"/>
          <p:cNvGrpSpPr/>
          <p:nvPr/>
        </p:nvGrpSpPr>
        <p:grpSpPr>
          <a:xfrm>
            <a:off x="5157420" y="3693981"/>
            <a:ext cx="445651" cy="400824"/>
            <a:chOff x="7050768" y="5526199"/>
            <a:chExt cx="719953" cy="647534"/>
          </a:xfrm>
        </p:grpSpPr>
        <p:sp>
          <p:nvSpPr>
            <p:cNvPr id="1305" name="Google Shape;1305;p50"/>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6" name="Google Shape;1306;p50"/>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7" name="Google Shape;1307;p50"/>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50"/>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50"/>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50"/>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1" name="Google Shape;1311;p50"/>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50"/>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50"/>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50"/>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50"/>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50"/>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7" name="Google Shape;1317;p50"/>
          <p:cNvGrpSpPr/>
          <p:nvPr/>
        </p:nvGrpSpPr>
        <p:grpSpPr>
          <a:xfrm>
            <a:off x="6751936" y="3694051"/>
            <a:ext cx="445681" cy="400651"/>
            <a:chOff x="9626723" y="5526313"/>
            <a:chExt cx="720002" cy="647256"/>
          </a:xfrm>
        </p:grpSpPr>
        <p:sp>
          <p:nvSpPr>
            <p:cNvPr id="1318" name="Google Shape;1318;p50"/>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50"/>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50"/>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50"/>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50"/>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50"/>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50"/>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50"/>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50"/>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50"/>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50"/>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50"/>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50"/>
          <p:cNvGrpSpPr/>
          <p:nvPr/>
        </p:nvGrpSpPr>
        <p:grpSpPr>
          <a:xfrm>
            <a:off x="7549176" y="3671488"/>
            <a:ext cx="445582" cy="445743"/>
            <a:chOff x="10914672" y="5489861"/>
            <a:chExt cx="719842" cy="720102"/>
          </a:xfrm>
        </p:grpSpPr>
        <p:sp>
          <p:nvSpPr>
            <p:cNvPr id="1331" name="Google Shape;1331;p50"/>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50"/>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50"/>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50"/>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5" name="Google Shape;1335;p50"/>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50"/>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50"/>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50"/>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50"/>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0" name="Google Shape;1340;p50"/>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50"/>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50"/>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50"/>
          <p:cNvGrpSpPr/>
          <p:nvPr/>
        </p:nvGrpSpPr>
        <p:grpSpPr>
          <a:xfrm>
            <a:off x="5954636" y="3681752"/>
            <a:ext cx="445821" cy="425246"/>
            <a:chOff x="8338678" y="5506443"/>
            <a:chExt cx="720227" cy="686988"/>
          </a:xfrm>
        </p:grpSpPr>
        <p:sp>
          <p:nvSpPr>
            <p:cNvPr id="1344" name="Google Shape;1344;p50"/>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50"/>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50"/>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50"/>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50"/>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9" name="Google Shape;1349;p50"/>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0" name="Google Shape;1350;p50"/>
          <p:cNvGrpSpPr/>
          <p:nvPr/>
        </p:nvGrpSpPr>
        <p:grpSpPr>
          <a:xfrm>
            <a:off x="2714623" y="3805918"/>
            <a:ext cx="1336824" cy="316035"/>
            <a:chOff x="3042485" y="5594633"/>
            <a:chExt cx="2159652" cy="510557"/>
          </a:xfrm>
        </p:grpSpPr>
        <p:sp>
          <p:nvSpPr>
            <p:cNvPr id="1351" name="Google Shape;1351;p50"/>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50"/>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50"/>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4" name="Google Shape;1354;p50"/>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50"/>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50"/>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50"/>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50"/>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9" name="Google Shape;1359;p50"/>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50"/>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1" name="Google Shape;1361;p50"/>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2" name="Google Shape;1362;p50"/>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3" name="Google Shape;1363;p50"/>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50"/>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5" name="Google Shape;1365;p50"/>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6" name="Google Shape;1366;p50"/>
          <p:cNvGrpSpPr/>
          <p:nvPr/>
        </p:nvGrpSpPr>
        <p:grpSpPr>
          <a:xfrm>
            <a:off x="6788033" y="4378458"/>
            <a:ext cx="373053" cy="445791"/>
            <a:chOff x="8095060" y="5664590"/>
            <a:chExt cx="497404" cy="594389"/>
          </a:xfrm>
        </p:grpSpPr>
        <p:grpSp>
          <p:nvGrpSpPr>
            <p:cNvPr id="1367" name="Google Shape;1367;p50"/>
            <p:cNvGrpSpPr/>
            <p:nvPr/>
          </p:nvGrpSpPr>
          <p:grpSpPr>
            <a:xfrm>
              <a:off x="8095060" y="5969027"/>
              <a:ext cx="497404" cy="289951"/>
              <a:chOff x="8095060" y="5969027"/>
              <a:chExt cx="497404" cy="289951"/>
            </a:xfrm>
          </p:grpSpPr>
          <p:sp>
            <p:nvSpPr>
              <p:cNvPr id="1368" name="Google Shape;1368;p50"/>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9" name="Google Shape;1369;p50"/>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0" name="Google Shape;1370;p50"/>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1" name="Google Shape;1371;p50"/>
            <p:cNvGrpSpPr/>
            <p:nvPr/>
          </p:nvGrpSpPr>
          <p:grpSpPr>
            <a:xfrm>
              <a:off x="8095060" y="5867832"/>
              <a:ext cx="497404" cy="289312"/>
              <a:chOff x="8095060" y="5867832"/>
              <a:chExt cx="497404" cy="289312"/>
            </a:xfrm>
          </p:grpSpPr>
          <p:sp>
            <p:nvSpPr>
              <p:cNvPr id="1372" name="Google Shape;1372;p50"/>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3" name="Google Shape;1373;p50"/>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4" name="Google Shape;1374;p50"/>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5" name="Google Shape;1375;p50"/>
            <p:cNvGrpSpPr/>
            <p:nvPr/>
          </p:nvGrpSpPr>
          <p:grpSpPr>
            <a:xfrm>
              <a:off x="8095060" y="5765998"/>
              <a:ext cx="497404" cy="289312"/>
              <a:chOff x="8095060" y="5765998"/>
              <a:chExt cx="497404" cy="289312"/>
            </a:xfrm>
          </p:grpSpPr>
          <p:sp>
            <p:nvSpPr>
              <p:cNvPr id="1376" name="Google Shape;1376;p50"/>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50"/>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50"/>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9" name="Google Shape;1379;p50"/>
            <p:cNvGrpSpPr/>
            <p:nvPr/>
          </p:nvGrpSpPr>
          <p:grpSpPr>
            <a:xfrm>
              <a:off x="8095060" y="5664590"/>
              <a:ext cx="497404" cy="290164"/>
              <a:chOff x="8095060" y="5664590"/>
              <a:chExt cx="497404" cy="290164"/>
            </a:xfrm>
          </p:grpSpPr>
          <p:sp>
            <p:nvSpPr>
              <p:cNvPr id="1380" name="Google Shape;1380;p50"/>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50"/>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50"/>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83" name="Google Shape;1383;p50"/>
          <p:cNvGrpSpPr/>
          <p:nvPr/>
        </p:nvGrpSpPr>
        <p:grpSpPr>
          <a:xfrm>
            <a:off x="2870825" y="4378486"/>
            <a:ext cx="557162" cy="445734"/>
            <a:chOff x="4607809" y="5664627"/>
            <a:chExt cx="742883" cy="594312"/>
          </a:xfrm>
        </p:grpSpPr>
        <p:sp>
          <p:nvSpPr>
            <p:cNvPr id="1384" name="Google Shape;1384;p50"/>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50"/>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50"/>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50"/>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50"/>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50"/>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50"/>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50"/>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50"/>
          <p:cNvGrpSpPr/>
          <p:nvPr/>
        </p:nvGrpSpPr>
        <p:grpSpPr>
          <a:xfrm>
            <a:off x="3973890" y="4378543"/>
            <a:ext cx="1079865" cy="445620"/>
            <a:chOff x="2571250" y="5664711"/>
            <a:chExt cx="1439820" cy="594160"/>
          </a:xfrm>
        </p:grpSpPr>
        <p:sp>
          <p:nvSpPr>
            <p:cNvPr id="1393" name="Google Shape;1393;p50"/>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4" name="Google Shape;1394;p50"/>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95" name="Google Shape;1395;p50"/>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6" name="Google Shape;1396;p50"/>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97" name="Google Shape;1397;p50"/>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8" name="Google Shape;1398;p50"/>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99" name="Google Shape;1399;p50"/>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0" name="Google Shape;1400;p50"/>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1" name="Google Shape;1401;p50"/>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2" name="Google Shape;1402;p50"/>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3" name="Google Shape;1403;p50"/>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4" name="Google Shape;1404;p50"/>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5" name="Google Shape;1405;p50"/>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6" name="Google Shape;1406;p50"/>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7" name="Google Shape;1407;p50"/>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8" name="Google Shape;1408;p50"/>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9" name="Google Shape;1409;p50"/>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0" name="Google Shape;1410;p50"/>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1" name="Google Shape;1411;p50"/>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2" name="Google Shape;1412;p50"/>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3" name="Google Shape;1413;p50"/>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4" name="Google Shape;1414;p50"/>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5" name="Google Shape;1415;p50"/>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6" name="Google Shape;1416;p50"/>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417" name="Google Shape;1417;p50"/>
          <p:cNvGrpSpPr/>
          <p:nvPr/>
        </p:nvGrpSpPr>
        <p:grpSpPr>
          <a:xfrm>
            <a:off x="5599659" y="4378335"/>
            <a:ext cx="642470" cy="446036"/>
            <a:chOff x="6332670" y="5663946"/>
            <a:chExt cx="856627" cy="594715"/>
          </a:xfrm>
        </p:grpSpPr>
        <p:grpSp>
          <p:nvGrpSpPr>
            <p:cNvPr id="1418" name="Google Shape;1418;p50"/>
            <p:cNvGrpSpPr/>
            <p:nvPr/>
          </p:nvGrpSpPr>
          <p:grpSpPr>
            <a:xfrm>
              <a:off x="6392364" y="5663946"/>
              <a:ext cx="796933" cy="185801"/>
              <a:chOff x="3321050" y="1066800"/>
              <a:chExt cx="6505573" cy="1508125"/>
            </a:xfrm>
          </p:grpSpPr>
          <p:sp>
            <p:nvSpPr>
              <p:cNvPr id="1419" name="Google Shape;1419;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1" name="Google Shape;1421;p50"/>
            <p:cNvGrpSpPr/>
            <p:nvPr/>
          </p:nvGrpSpPr>
          <p:grpSpPr>
            <a:xfrm flipH="1">
              <a:off x="6332670" y="5868403"/>
              <a:ext cx="796933" cy="185801"/>
              <a:chOff x="3321050" y="1066800"/>
              <a:chExt cx="6505573" cy="1508125"/>
            </a:xfrm>
          </p:grpSpPr>
          <p:sp>
            <p:nvSpPr>
              <p:cNvPr id="1422" name="Google Shape;1422;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4" name="Google Shape;1424;p50"/>
            <p:cNvGrpSpPr/>
            <p:nvPr/>
          </p:nvGrpSpPr>
          <p:grpSpPr>
            <a:xfrm>
              <a:off x="6392364" y="6072860"/>
              <a:ext cx="796933" cy="185801"/>
              <a:chOff x="3321050" y="1066800"/>
              <a:chExt cx="6505573" cy="1508125"/>
            </a:xfrm>
          </p:grpSpPr>
          <p:sp>
            <p:nvSpPr>
              <p:cNvPr id="1425" name="Google Shape;1425;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6" name="Google Shape;1426;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427" name="Google Shape;1427;p50"/>
          <p:cNvSpPr txBox="1">
            <a:spLocks noGrp="1"/>
          </p:cNvSpPr>
          <p:nvPr>
            <p:ph type="title" idx="4294967295"/>
          </p:nvPr>
        </p:nvSpPr>
        <p:spPr>
          <a:xfrm>
            <a:off x="855300" y="249075"/>
            <a:ext cx="74334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000">
                <a:solidFill>
                  <a:schemeClr val="dk1"/>
                </a:solidFill>
              </a:rPr>
              <a:t>Diagrams and infographics</a:t>
            </a:r>
            <a:endParaRPr sz="2000">
              <a:solidFill>
                <a:schemeClr val="dk1"/>
              </a:solidFill>
            </a:endParaRPr>
          </a:p>
        </p:txBody>
      </p:sp>
      <p:sp>
        <p:nvSpPr>
          <p:cNvPr id="1428" name="Google Shape;1428;p5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42</a:t>
            </a:fld>
            <a:endParaRPr/>
          </a:p>
        </p:txBody>
      </p:sp>
      <p:grpSp>
        <p:nvGrpSpPr>
          <p:cNvPr id="1429" name="Google Shape;1429;p50"/>
          <p:cNvGrpSpPr/>
          <p:nvPr/>
        </p:nvGrpSpPr>
        <p:grpSpPr>
          <a:xfrm>
            <a:off x="1879183" y="4379878"/>
            <a:ext cx="445738" cy="442950"/>
            <a:chOff x="1442627" y="5710929"/>
            <a:chExt cx="594318" cy="590600"/>
          </a:xfrm>
        </p:grpSpPr>
        <p:sp>
          <p:nvSpPr>
            <p:cNvPr id="1430" name="Google Shape;1430;p50"/>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50"/>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50"/>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50"/>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7" name="Google Shape;151;p22">
            <a:extLst>
              <a:ext uri="{FF2B5EF4-FFF2-40B4-BE49-F238E27FC236}">
                <a16:creationId xmlns:a16="http://schemas.microsoft.com/office/drawing/2014/main" id="{52D67CB9-E44B-4AEE-B283-164C79DD18B1}"/>
              </a:ext>
            </a:extLst>
          </p:cNvPr>
          <p:cNvSpPr txBox="1">
            <a:spLocks/>
          </p:cNvSpPr>
          <p:nvPr/>
        </p:nvSpPr>
        <p:spPr>
          <a:xfrm>
            <a:off x="519863" y="3222083"/>
            <a:ext cx="8861656" cy="393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342900" indent="-342900"/>
            <a:r>
              <a:rPr lang="pt-BR" sz="1400" dirty="0"/>
              <a:t>Radio: Permite que os usuários selecionem opções na tela. (Somente um item por vez pode ser selecionado)</a:t>
            </a:r>
          </a:p>
        </p:txBody>
      </p:sp>
      <p:pic>
        <p:nvPicPr>
          <p:cNvPr id="10" name="Imagem 9">
            <a:extLst>
              <a:ext uri="{FF2B5EF4-FFF2-40B4-BE49-F238E27FC236}">
                <a16:creationId xmlns:a16="http://schemas.microsoft.com/office/drawing/2014/main" id="{BECF3D14-A514-44C7-9E56-83C916800697}"/>
              </a:ext>
            </a:extLst>
          </p:cNvPr>
          <p:cNvPicPr>
            <a:picLocks noChangeAspect="1"/>
          </p:cNvPicPr>
          <p:nvPr/>
        </p:nvPicPr>
        <p:blipFill>
          <a:blip r:embed="rId3"/>
          <a:stretch>
            <a:fillRect/>
          </a:stretch>
        </p:blipFill>
        <p:spPr>
          <a:xfrm>
            <a:off x="3356350" y="3929555"/>
            <a:ext cx="1283987" cy="430470"/>
          </a:xfrm>
          <a:prstGeom prst="rect">
            <a:avLst/>
          </a:prstGeom>
          <a:ln>
            <a:noFill/>
          </a:ln>
          <a:effectLst>
            <a:outerShdw blurRad="190500" algn="tl" rotWithShape="0">
              <a:srgbClr val="000000">
                <a:alpha val="70000"/>
              </a:srgbClr>
            </a:outerShdw>
          </a:effectLst>
        </p:spPr>
      </p:pic>
      <p:sp>
        <p:nvSpPr>
          <p:cNvPr id="16" name="Google Shape;151;p22">
            <a:extLst>
              <a:ext uri="{FF2B5EF4-FFF2-40B4-BE49-F238E27FC236}">
                <a16:creationId xmlns:a16="http://schemas.microsoft.com/office/drawing/2014/main" id="{B3582E94-E876-48F6-95DE-5763C6DB41A7}"/>
              </a:ext>
            </a:extLst>
          </p:cNvPr>
          <p:cNvSpPr txBox="1">
            <a:spLocks/>
          </p:cNvSpPr>
          <p:nvPr/>
        </p:nvSpPr>
        <p:spPr>
          <a:xfrm>
            <a:off x="519863" y="1054538"/>
            <a:ext cx="8104273" cy="393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342900" indent="-342900"/>
            <a:r>
              <a:rPr lang="pt-BR" sz="1400" dirty="0"/>
              <a:t>Caixa de seleção (Check Box): Permite que os usuários selecionem opções na tela. (Mais de um item pode ser selecionado)</a:t>
            </a:r>
          </a:p>
        </p:txBody>
      </p:sp>
      <p:pic>
        <p:nvPicPr>
          <p:cNvPr id="17" name="Imagem 16">
            <a:extLst>
              <a:ext uri="{FF2B5EF4-FFF2-40B4-BE49-F238E27FC236}">
                <a16:creationId xmlns:a16="http://schemas.microsoft.com/office/drawing/2014/main" id="{6A0D407F-D375-4A8B-B5E3-C83286BCA2D0}"/>
              </a:ext>
            </a:extLst>
          </p:cNvPr>
          <p:cNvPicPr>
            <a:picLocks noChangeAspect="1"/>
          </p:cNvPicPr>
          <p:nvPr/>
        </p:nvPicPr>
        <p:blipFill>
          <a:blip r:embed="rId4"/>
          <a:stretch>
            <a:fillRect/>
          </a:stretch>
        </p:blipFill>
        <p:spPr>
          <a:xfrm>
            <a:off x="3454325" y="1782659"/>
            <a:ext cx="1088035" cy="1125553"/>
          </a:xfrm>
          <a:prstGeom prst="rect">
            <a:avLst/>
          </a:prstGeom>
          <a:ln>
            <a:noFill/>
          </a:ln>
          <a:effectLst>
            <a:outerShdw blurRad="190500" algn="tl" rotWithShape="0">
              <a:srgbClr val="000000">
                <a:alpha val="70000"/>
              </a:srgbClr>
            </a:outerShdw>
          </a:effectLst>
        </p:spPr>
      </p:pic>
      <p:sp>
        <p:nvSpPr>
          <p:cNvPr id="11" name="Google Shape;150;p22">
            <a:extLst>
              <a:ext uri="{FF2B5EF4-FFF2-40B4-BE49-F238E27FC236}">
                <a16:creationId xmlns:a16="http://schemas.microsoft.com/office/drawing/2014/main" id="{15C2FF0F-F1C9-4F9F-850C-299BBED6B522}"/>
              </a:ext>
            </a:extLst>
          </p:cNvPr>
          <p:cNvSpPr txBox="1">
            <a:spLocks/>
          </p:cNvSpPr>
          <p:nvPr/>
        </p:nvSpPr>
        <p:spPr>
          <a:xfrm>
            <a:off x="550200" y="267855"/>
            <a:ext cx="4021800" cy="51204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pt-BR" sz="2800" dirty="0"/>
              <a:t> Tipos de Inputs</a:t>
            </a:r>
          </a:p>
        </p:txBody>
      </p:sp>
      <p:pic>
        <p:nvPicPr>
          <p:cNvPr id="12" name="Gráfico 11" descr="Início com preenchimento sólido">
            <a:hlinkClick r:id="rId5" action="ppaction://hlinksldjump"/>
            <a:extLst>
              <a:ext uri="{FF2B5EF4-FFF2-40B4-BE49-F238E27FC236}">
                <a16:creationId xmlns:a16="http://schemas.microsoft.com/office/drawing/2014/main" id="{07C6E865-49EA-4445-BABB-7D760CD00E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305846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8" name="Google Shape;151;p22">
            <a:extLst>
              <a:ext uri="{FF2B5EF4-FFF2-40B4-BE49-F238E27FC236}">
                <a16:creationId xmlns:a16="http://schemas.microsoft.com/office/drawing/2014/main" id="{9069122F-2C2C-48DF-B31D-D7737453DB2A}"/>
              </a:ext>
            </a:extLst>
          </p:cNvPr>
          <p:cNvSpPr txBox="1">
            <a:spLocks/>
          </p:cNvSpPr>
          <p:nvPr/>
        </p:nvSpPr>
        <p:spPr>
          <a:xfrm>
            <a:off x="550200" y="3053161"/>
            <a:ext cx="8593802" cy="393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342900" indent="-342900"/>
            <a:r>
              <a:rPr lang="pt-BR" sz="1400" dirty="0"/>
              <a:t>Entrada tipo caneta (Pen Input): Permite que os usuários utilizem uma entrada tipo caneta na tela.</a:t>
            </a:r>
          </a:p>
        </p:txBody>
      </p:sp>
      <p:pic>
        <p:nvPicPr>
          <p:cNvPr id="11" name="Imagem 10">
            <a:extLst>
              <a:ext uri="{FF2B5EF4-FFF2-40B4-BE49-F238E27FC236}">
                <a16:creationId xmlns:a16="http://schemas.microsoft.com/office/drawing/2014/main" id="{F8B9E781-B5FF-4F93-9E2A-2E049FC33BE1}"/>
              </a:ext>
            </a:extLst>
          </p:cNvPr>
          <p:cNvPicPr>
            <a:picLocks noChangeAspect="1"/>
          </p:cNvPicPr>
          <p:nvPr/>
        </p:nvPicPr>
        <p:blipFill>
          <a:blip r:embed="rId3"/>
          <a:stretch>
            <a:fillRect/>
          </a:stretch>
        </p:blipFill>
        <p:spPr>
          <a:xfrm>
            <a:off x="2915448" y="3577726"/>
            <a:ext cx="1834815" cy="1163416"/>
          </a:xfrm>
          <a:prstGeom prst="rect">
            <a:avLst/>
          </a:prstGeom>
          <a:ln>
            <a:noFill/>
          </a:ln>
          <a:effectLst>
            <a:outerShdw blurRad="190500" algn="tl" rotWithShape="0">
              <a:srgbClr val="000000">
                <a:alpha val="70000"/>
              </a:srgbClr>
            </a:outerShdw>
          </a:effectLst>
        </p:spPr>
      </p:pic>
      <p:sp>
        <p:nvSpPr>
          <p:cNvPr id="12" name="Google Shape;151;p22">
            <a:extLst>
              <a:ext uri="{FF2B5EF4-FFF2-40B4-BE49-F238E27FC236}">
                <a16:creationId xmlns:a16="http://schemas.microsoft.com/office/drawing/2014/main" id="{2764F163-AC4E-43E9-8D48-75641D55EFDB}"/>
              </a:ext>
            </a:extLst>
          </p:cNvPr>
          <p:cNvSpPr txBox="1">
            <a:spLocks/>
          </p:cNvSpPr>
          <p:nvPr/>
        </p:nvSpPr>
        <p:spPr>
          <a:xfrm>
            <a:off x="519863" y="1087876"/>
            <a:ext cx="8104273" cy="393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342900" indent="-342900"/>
            <a:r>
              <a:rPr lang="pt-BR" sz="1400" dirty="0"/>
              <a:t>Temporizador (Timer): Conta os segundos após o usuário acioná-lo. Pode ser utilizado como cronometro aplicando alterações no código.</a:t>
            </a:r>
          </a:p>
        </p:txBody>
      </p:sp>
      <p:pic>
        <p:nvPicPr>
          <p:cNvPr id="13" name="Imagem 12">
            <a:extLst>
              <a:ext uri="{FF2B5EF4-FFF2-40B4-BE49-F238E27FC236}">
                <a16:creationId xmlns:a16="http://schemas.microsoft.com/office/drawing/2014/main" id="{CE2B4941-61A9-45E1-BB03-56D8CF28E803}"/>
              </a:ext>
            </a:extLst>
          </p:cNvPr>
          <p:cNvPicPr>
            <a:picLocks noChangeAspect="1"/>
          </p:cNvPicPr>
          <p:nvPr/>
        </p:nvPicPr>
        <p:blipFill>
          <a:blip r:embed="rId4"/>
          <a:stretch>
            <a:fillRect/>
          </a:stretch>
        </p:blipFill>
        <p:spPr>
          <a:xfrm>
            <a:off x="3179343" y="2029334"/>
            <a:ext cx="1307026" cy="475969"/>
          </a:xfrm>
          <a:prstGeom prst="rect">
            <a:avLst/>
          </a:prstGeom>
          <a:ln>
            <a:noFill/>
          </a:ln>
          <a:effectLst>
            <a:outerShdw blurRad="190500" algn="tl" rotWithShape="0">
              <a:srgbClr val="000000">
                <a:alpha val="70000"/>
              </a:srgbClr>
            </a:outerShdw>
          </a:effectLst>
        </p:spPr>
      </p:pic>
      <p:sp>
        <p:nvSpPr>
          <p:cNvPr id="10" name="Google Shape;150;p22">
            <a:extLst>
              <a:ext uri="{FF2B5EF4-FFF2-40B4-BE49-F238E27FC236}">
                <a16:creationId xmlns:a16="http://schemas.microsoft.com/office/drawing/2014/main" id="{2AD1D2D4-A4FC-449E-AF26-878F902D8EB1}"/>
              </a:ext>
            </a:extLst>
          </p:cNvPr>
          <p:cNvSpPr txBox="1">
            <a:spLocks noGrp="1"/>
          </p:cNvSpPr>
          <p:nvPr>
            <p:ph type="title"/>
          </p:nvPr>
        </p:nvSpPr>
        <p:spPr>
          <a:xfrm>
            <a:off x="550200" y="267855"/>
            <a:ext cx="4021800" cy="51204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 Tipos de Inputs</a:t>
            </a:r>
            <a:endParaRPr sz="2800" dirty="0"/>
          </a:p>
        </p:txBody>
      </p:sp>
      <p:pic>
        <p:nvPicPr>
          <p:cNvPr id="14" name="Gráfico 13" descr="Início com preenchimento sólido">
            <a:hlinkClick r:id="rId5" action="ppaction://hlinksldjump"/>
            <a:extLst>
              <a:ext uri="{FF2B5EF4-FFF2-40B4-BE49-F238E27FC236}">
                <a16:creationId xmlns:a16="http://schemas.microsoft.com/office/drawing/2014/main" id="{0966F044-2D94-40A4-BA44-ADA612F4CB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80114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2" name="Google Shape;151;p22">
            <a:extLst>
              <a:ext uri="{FF2B5EF4-FFF2-40B4-BE49-F238E27FC236}">
                <a16:creationId xmlns:a16="http://schemas.microsoft.com/office/drawing/2014/main" id="{2764F163-AC4E-43E9-8D48-75641D55EFDB}"/>
              </a:ext>
            </a:extLst>
          </p:cNvPr>
          <p:cNvSpPr txBox="1">
            <a:spLocks/>
          </p:cNvSpPr>
          <p:nvPr/>
        </p:nvSpPr>
        <p:spPr>
          <a:xfrm>
            <a:off x="519863" y="1087876"/>
            <a:ext cx="8104273" cy="393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342900" indent="-342900"/>
            <a:r>
              <a:rPr lang="pt-BR" sz="1400" dirty="0"/>
              <a:t>Formulários de visualização e Edição (Edit Form e Display Form): Formulário de visualizações e alterações dos dados que estão salvos em uma base de dados.</a:t>
            </a:r>
          </a:p>
          <a:p>
            <a:pPr marL="342900" indent="-342900"/>
            <a:endParaRPr lang="pt-BR" sz="1400" dirty="0"/>
          </a:p>
        </p:txBody>
      </p:sp>
      <p:pic>
        <p:nvPicPr>
          <p:cNvPr id="9" name="Picture 2" descr="Controles Edit form e Display form no Power Apps - Power Apps | Microsoft  Learn">
            <a:extLst>
              <a:ext uri="{FF2B5EF4-FFF2-40B4-BE49-F238E27FC236}">
                <a16:creationId xmlns:a16="http://schemas.microsoft.com/office/drawing/2014/main" id="{432A78A1-119D-4020-A978-50155C9B8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045" y="1789449"/>
            <a:ext cx="3544417" cy="322763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8" name="Google Shape;150;p22">
            <a:extLst>
              <a:ext uri="{FF2B5EF4-FFF2-40B4-BE49-F238E27FC236}">
                <a16:creationId xmlns:a16="http://schemas.microsoft.com/office/drawing/2014/main" id="{9E99F465-9332-4E53-9937-9996165DBB9B}"/>
              </a:ext>
            </a:extLst>
          </p:cNvPr>
          <p:cNvSpPr txBox="1">
            <a:spLocks noGrp="1"/>
          </p:cNvSpPr>
          <p:nvPr>
            <p:ph type="title"/>
          </p:nvPr>
        </p:nvSpPr>
        <p:spPr>
          <a:xfrm>
            <a:off x="550200" y="267855"/>
            <a:ext cx="4021800" cy="51204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 Tipos de Inputs</a:t>
            </a:r>
            <a:endParaRPr sz="2800" dirty="0"/>
          </a:p>
        </p:txBody>
      </p:sp>
      <p:pic>
        <p:nvPicPr>
          <p:cNvPr id="10" name="Gráfico 9" descr="Início com preenchimento sólido">
            <a:hlinkClick r:id="rId4" action="ppaction://hlinksldjump"/>
            <a:extLst>
              <a:ext uri="{FF2B5EF4-FFF2-40B4-BE49-F238E27FC236}">
                <a16:creationId xmlns:a16="http://schemas.microsoft.com/office/drawing/2014/main" id="{6B82319C-8BD9-4884-B92B-D7FF62BB06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377964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2388642" y="1309971"/>
            <a:ext cx="4366716" cy="54315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dirty="0"/>
              <a:t>Funções Importantes:</a:t>
            </a:r>
            <a:endParaRPr sz="2800" dirty="0"/>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0" name="Google Shape;685;p48">
            <a:extLst>
              <a:ext uri="{FF2B5EF4-FFF2-40B4-BE49-F238E27FC236}">
                <a16:creationId xmlns:a16="http://schemas.microsoft.com/office/drawing/2014/main" id="{910164B3-8CA9-4C9A-AE23-24F0542D387E}"/>
              </a:ext>
            </a:extLst>
          </p:cNvPr>
          <p:cNvPicPr preferRelativeResize="0"/>
          <p:nvPr/>
        </p:nvPicPr>
        <p:blipFill>
          <a:blip r:embed="rId3">
            <a:alphaModFix/>
          </a:blip>
          <a:stretch>
            <a:fillRect/>
          </a:stretch>
        </p:blipFill>
        <p:spPr>
          <a:xfrm>
            <a:off x="394760" y="349121"/>
            <a:ext cx="1310142" cy="857400"/>
          </a:xfrm>
          <a:prstGeom prst="rect">
            <a:avLst/>
          </a:prstGeom>
          <a:noFill/>
          <a:ln>
            <a:noFill/>
          </a:ln>
        </p:spPr>
      </p:pic>
      <p:sp>
        <p:nvSpPr>
          <p:cNvPr id="14" name="Google Shape;73;p14">
            <a:extLst>
              <a:ext uri="{FF2B5EF4-FFF2-40B4-BE49-F238E27FC236}">
                <a16:creationId xmlns:a16="http://schemas.microsoft.com/office/drawing/2014/main" id="{9B754F16-DC8F-4DAA-8B53-CD748DD5681E}"/>
              </a:ext>
            </a:extLst>
          </p:cNvPr>
          <p:cNvSpPr txBox="1">
            <a:spLocks/>
          </p:cNvSpPr>
          <p:nvPr/>
        </p:nvSpPr>
        <p:spPr>
          <a:xfrm>
            <a:off x="4980158" y="2288784"/>
            <a:ext cx="3777434" cy="26011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1pPr>
            <a:lvl2pPr marL="914400" marR="0" lvl="1"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2pPr>
            <a:lvl3pPr marL="1371600" marR="0" lvl="2"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3pPr>
            <a:lvl4pPr marL="1828800" marR="0" lvl="3"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4pPr>
            <a:lvl5pPr marL="2286000" marR="0" lvl="4"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5pPr>
            <a:lvl6pPr marL="2743200" marR="0" lvl="5"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6pPr>
            <a:lvl7pPr marL="3200400" marR="0" lvl="6"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7pPr>
            <a:lvl8pPr marL="3657600" marR="0" lvl="7"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8pPr>
            <a:lvl9pPr marL="4114800" marR="0" lvl="8"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9pPr>
          </a:lstStyle>
          <a:p>
            <a:pPr marL="171450" indent="-171450" algn="just">
              <a:buClr>
                <a:schemeClr val="dk1"/>
              </a:buClr>
              <a:buSzPts val="1100"/>
            </a:pPr>
            <a:r>
              <a:rPr lang="en" sz="1000" b="1" i="1" dirty="0"/>
              <a:t>COLLECT(): </a:t>
            </a:r>
            <a:r>
              <a:rPr lang="pt-BR" sz="1000" dirty="0"/>
              <a:t>Função para gerar uma coleção com os dados determinados pelo desenvolvedor</a:t>
            </a:r>
            <a:r>
              <a:rPr lang="en" sz="1000" dirty="0"/>
              <a:t>.</a:t>
            </a:r>
            <a:endParaRPr lang="en" sz="1000" b="1" dirty="0"/>
          </a:p>
          <a:p>
            <a:pPr marL="171450" indent="-171450" algn="just">
              <a:lnSpc>
                <a:spcPct val="114999"/>
              </a:lnSpc>
              <a:buClr>
                <a:schemeClr val="dk1"/>
              </a:buClr>
              <a:buSzPts val="1100"/>
            </a:pPr>
            <a:endParaRPr lang="en" sz="1000" dirty="0"/>
          </a:p>
          <a:p>
            <a:pPr marL="171450" indent="-171450" algn="just">
              <a:buClr>
                <a:schemeClr val="dk1"/>
              </a:buClr>
              <a:buSzPts val="1100"/>
            </a:pPr>
            <a:r>
              <a:rPr lang="pt-BR" sz="1000" b="1" i="1" dirty="0"/>
              <a:t>OFFICE365OUTLOOK.SENDEMAIL</a:t>
            </a:r>
            <a:r>
              <a:rPr lang="en" sz="1000" b="1" i="1" dirty="0"/>
              <a:t>()</a:t>
            </a:r>
            <a:r>
              <a:rPr lang="pt-BR" sz="1000" b="1" i="1" dirty="0"/>
              <a:t>: </a:t>
            </a:r>
            <a:r>
              <a:rPr lang="pt-BR" sz="1000" dirty="0"/>
              <a:t>Envia e-mail Outlook com conteúdo, remetente e destinatários determinados pelo desenvolvedor.</a:t>
            </a:r>
            <a:endParaRPr lang="pt-BR" sz="1000" b="1" dirty="0"/>
          </a:p>
          <a:p>
            <a:pPr marL="171450" indent="-171450" algn="just">
              <a:lnSpc>
                <a:spcPct val="114999"/>
              </a:lnSpc>
              <a:buClr>
                <a:schemeClr val="dk1"/>
              </a:buClr>
              <a:buSzPts val="1100"/>
            </a:pPr>
            <a:endParaRPr lang="pt-BR" sz="1000" dirty="0"/>
          </a:p>
          <a:p>
            <a:pPr marL="171450" indent="-171450" algn="just">
              <a:buClr>
                <a:schemeClr val="dk1"/>
              </a:buClr>
              <a:buSzPts val="1100"/>
            </a:pPr>
            <a:r>
              <a:rPr lang="pt-BR" sz="1000" b="1" i="1" dirty="0"/>
              <a:t>REFRESH</a:t>
            </a:r>
            <a:r>
              <a:rPr lang="en" sz="1000" b="1" i="1" dirty="0"/>
              <a:t>()</a:t>
            </a:r>
            <a:r>
              <a:rPr lang="pt-BR" sz="1000" b="1" i="1" dirty="0"/>
              <a:t>: </a:t>
            </a:r>
            <a:r>
              <a:rPr lang="pt-BR" sz="1000" dirty="0"/>
              <a:t>Atualiza os dados de: uma tabela, uma galeria ou um formulário de exibição.</a:t>
            </a:r>
          </a:p>
          <a:p>
            <a:pPr marL="171450" indent="-171450">
              <a:buClr>
                <a:schemeClr val="dk1"/>
              </a:buClr>
              <a:buSzPts val="1100"/>
            </a:pPr>
            <a:endParaRPr lang="pt-BR" sz="1000" dirty="0"/>
          </a:p>
        </p:txBody>
      </p:sp>
      <p:sp>
        <p:nvSpPr>
          <p:cNvPr id="16" name="Google Shape;73;p14">
            <a:extLst>
              <a:ext uri="{FF2B5EF4-FFF2-40B4-BE49-F238E27FC236}">
                <a16:creationId xmlns:a16="http://schemas.microsoft.com/office/drawing/2014/main" id="{23DB0320-08F2-4A52-8C19-D3BE67102565}"/>
              </a:ext>
            </a:extLst>
          </p:cNvPr>
          <p:cNvSpPr txBox="1">
            <a:spLocks/>
          </p:cNvSpPr>
          <p:nvPr/>
        </p:nvSpPr>
        <p:spPr>
          <a:xfrm>
            <a:off x="395556" y="2288784"/>
            <a:ext cx="3777433" cy="24256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1pPr>
            <a:lvl2pPr marL="914400" marR="0" lvl="1"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2pPr>
            <a:lvl3pPr marL="1371600" marR="0" lvl="2"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3pPr>
            <a:lvl4pPr marL="1828800" marR="0" lvl="3"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4pPr>
            <a:lvl5pPr marL="2286000" marR="0" lvl="4"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5pPr>
            <a:lvl6pPr marL="2743200" marR="0" lvl="5"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6pPr>
            <a:lvl7pPr marL="3200400" marR="0" lvl="6"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7pPr>
            <a:lvl8pPr marL="3657600" marR="0" lvl="7"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8pPr>
            <a:lvl9pPr marL="4114800" marR="0" lvl="8"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9pPr>
          </a:lstStyle>
          <a:p>
            <a:pPr marL="171450" indent="-171450" algn="just">
              <a:buClr>
                <a:schemeClr val="dk1"/>
              </a:buClr>
              <a:buSzPts val="1100"/>
            </a:pPr>
            <a:r>
              <a:rPr lang="en" sz="1000" b="1" i="1" dirty="0"/>
              <a:t>IF(): </a:t>
            </a:r>
            <a:r>
              <a:rPr lang="pt-BR" sz="1000" dirty="0"/>
              <a:t>Função de condição, questiona o desenvolvedor o que deve ser feito se uma condição for verdadeira ou não.</a:t>
            </a:r>
            <a:endParaRPr lang="en" sz="1000" b="1" dirty="0"/>
          </a:p>
          <a:p>
            <a:pPr marL="171450" indent="-171450" algn="just">
              <a:lnSpc>
                <a:spcPct val="114999"/>
              </a:lnSpc>
              <a:buClr>
                <a:schemeClr val="dk1"/>
              </a:buClr>
              <a:buSzPts val="1100"/>
            </a:pPr>
            <a:endParaRPr lang="pt-BR" sz="1000" dirty="0"/>
          </a:p>
          <a:p>
            <a:pPr marL="171450" indent="-171450" algn="just">
              <a:buClr>
                <a:schemeClr val="dk1"/>
              </a:buClr>
              <a:buSzPts val="1100"/>
            </a:pPr>
            <a:r>
              <a:rPr lang="pt-BR" sz="1000" b="1" i="1" dirty="0"/>
              <a:t>NAVIGATE</a:t>
            </a:r>
            <a:r>
              <a:rPr lang="en" sz="1000" b="1" i="1" dirty="0"/>
              <a:t>()</a:t>
            </a:r>
            <a:r>
              <a:rPr lang="pt-BR" sz="1000" b="1" i="1" dirty="0"/>
              <a:t>: </a:t>
            </a:r>
            <a:r>
              <a:rPr lang="pt-BR" sz="1000" dirty="0"/>
              <a:t>Função de navegação entre telas.</a:t>
            </a:r>
          </a:p>
          <a:p>
            <a:pPr marL="171450" indent="-171450" algn="just">
              <a:lnSpc>
                <a:spcPct val="114999"/>
              </a:lnSpc>
              <a:buClr>
                <a:schemeClr val="dk1"/>
              </a:buClr>
              <a:buSzPts val="1100"/>
            </a:pPr>
            <a:endParaRPr lang="pt-BR" sz="1000" dirty="0"/>
          </a:p>
          <a:p>
            <a:pPr marL="171450" indent="-171450" algn="just">
              <a:buClr>
                <a:schemeClr val="dk1"/>
              </a:buClr>
              <a:buSzPts val="1100"/>
            </a:pPr>
            <a:r>
              <a:rPr lang="pt-BR" sz="1000" b="1" i="1" dirty="0"/>
              <a:t>PATCH</a:t>
            </a:r>
            <a:r>
              <a:rPr lang="en" sz="1000" b="1" i="1" dirty="0"/>
              <a:t>()</a:t>
            </a:r>
            <a:r>
              <a:rPr lang="pt-BR" sz="1000" b="1" dirty="0"/>
              <a:t>: </a:t>
            </a:r>
            <a:r>
              <a:rPr lang="pt-BR" sz="1000" dirty="0"/>
              <a:t>Função para salvar dados inseridos pelo usuário na base de dados.</a:t>
            </a:r>
          </a:p>
          <a:p>
            <a:pPr marL="171450" indent="-171450">
              <a:buClr>
                <a:schemeClr val="dk1"/>
              </a:buClr>
              <a:buSzPts val="1100"/>
            </a:pPr>
            <a:endParaRPr lang="pt-BR" sz="1000" b="1" dirty="0"/>
          </a:p>
        </p:txBody>
      </p:sp>
      <p:pic>
        <p:nvPicPr>
          <p:cNvPr id="7" name="Gráfico 6" descr="Início com preenchimento sólido">
            <a:hlinkClick r:id="rId4" action="ppaction://hlinksldjump"/>
            <a:extLst>
              <a:ext uri="{FF2B5EF4-FFF2-40B4-BE49-F238E27FC236}">
                <a16:creationId xmlns:a16="http://schemas.microsoft.com/office/drawing/2014/main" id="{EA223E03-ED18-45F0-871F-FFA956E816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369685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0" name="Google Shape;685;p48">
            <a:extLst>
              <a:ext uri="{FF2B5EF4-FFF2-40B4-BE49-F238E27FC236}">
                <a16:creationId xmlns:a16="http://schemas.microsoft.com/office/drawing/2014/main" id="{910164B3-8CA9-4C9A-AE23-24F0542D387E}"/>
              </a:ext>
            </a:extLst>
          </p:cNvPr>
          <p:cNvPicPr preferRelativeResize="0"/>
          <p:nvPr/>
        </p:nvPicPr>
        <p:blipFill>
          <a:blip r:embed="rId3">
            <a:alphaModFix/>
          </a:blip>
          <a:stretch>
            <a:fillRect/>
          </a:stretch>
        </p:blipFill>
        <p:spPr>
          <a:xfrm>
            <a:off x="394760" y="349121"/>
            <a:ext cx="1310142" cy="857400"/>
          </a:xfrm>
          <a:prstGeom prst="rect">
            <a:avLst/>
          </a:prstGeom>
          <a:noFill/>
          <a:ln>
            <a:noFill/>
          </a:ln>
        </p:spPr>
      </p:pic>
      <p:sp>
        <p:nvSpPr>
          <p:cNvPr id="14" name="Google Shape;73;p14">
            <a:extLst>
              <a:ext uri="{FF2B5EF4-FFF2-40B4-BE49-F238E27FC236}">
                <a16:creationId xmlns:a16="http://schemas.microsoft.com/office/drawing/2014/main" id="{9B754F16-DC8F-4DAA-8B53-CD748DD5681E}"/>
              </a:ext>
            </a:extLst>
          </p:cNvPr>
          <p:cNvSpPr txBox="1">
            <a:spLocks/>
          </p:cNvSpPr>
          <p:nvPr/>
        </p:nvSpPr>
        <p:spPr>
          <a:xfrm>
            <a:off x="4980158" y="2288784"/>
            <a:ext cx="3777434" cy="26011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1pPr>
            <a:lvl2pPr marL="914400" marR="0" lvl="1"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2pPr>
            <a:lvl3pPr marL="1371600" marR="0" lvl="2"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3pPr>
            <a:lvl4pPr marL="1828800" marR="0" lvl="3"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4pPr>
            <a:lvl5pPr marL="2286000" marR="0" lvl="4"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5pPr>
            <a:lvl6pPr marL="2743200" marR="0" lvl="5"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6pPr>
            <a:lvl7pPr marL="3200400" marR="0" lvl="6"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7pPr>
            <a:lvl8pPr marL="3657600" marR="0" lvl="7"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8pPr>
            <a:lvl9pPr marL="4114800" marR="0" lvl="8"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9pPr>
          </a:lstStyle>
          <a:p>
            <a:pPr marL="171450" indent="-171450" algn="just">
              <a:buClr>
                <a:schemeClr val="dk1"/>
              </a:buClr>
              <a:buSzPts val="1100"/>
            </a:pPr>
            <a:r>
              <a:rPr lang="en" sz="1000" b="1" i="1" dirty="0"/>
              <a:t>SET(): </a:t>
            </a:r>
            <a:r>
              <a:rPr lang="pt-BR" sz="1000" dirty="0"/>
              <a:t>Cria uma variável.</a:t>
            </a:r>
            <a:endParaRPr lang="en" sz="1000" dirty="0"/>
          </a:p>
          <a:p>
            <a:pPr marL="171450" indent="-171450" algn="just">
              <a:lnSpc>
                <a:spcPct val="114999"/>
              </a:lnSpc>
              <a:buClr>
                <a:schemeClr val="dk1"/>
              </a:buClr>
              <a:buSzPts val="1100"/>
            </a:pPr>
            <a:endParaRPr lang="en" sz="1000" dirty="0"/>
          </a:p>
          <a:p>
            <a:pPr marL="171450" indent="-171450" algn="just">
              <a:buClr>
                <a:schemeClr val="dk1"/>
              </a:buClr>
              <a:buSzPts val="1100"/>
            </a:pPr>
            <a:r>
              <a:rPr lang="pt-BR" sz="1000" b="1" i="1" dirty="0"/>
              <a:t>RESET</a:t>
            </a:r>
            <a:r>
              <a:rPr lang="en" sz="1000" b="1" i="1" dirty="0"/>
              <a:t>()</a:t>
            </a:r>
            <a:r>
              <a:rPr lang="pt-BR" sz="1000" b="1" dirty="0"/>
              <a:t>: </a:t>
            </a:r>
            <a:r>
              <a:rPr lang="pt-BR" sz="1000" dirty="0"/>
              <a:t>Reseta o valor de uma variável.</a:t>
            </a:r>
            <a:endParaRPr lang="pt-BR" sz="1000" b="1" dirty="0"/>
          </a:p>
          <a:p>
            <a:pPr marL="171450" indent="-171450" algn="just">
              <a:lnSpc>
                <a:spcPct val="114999"/>
              </a:lnSpc>
              <a:buClr>
                <a:schemeClr val="dk1"/>
              </a:buClr>
              <a:buSzPts val="1100"/>
            </a:pPr>
            <a:endParaRPr lang="pt-BR" sz="1000" dirty="0"/>
          </a:p>
          <a:p>
            <a:pPr marL="171450" indent="-171450" algn="just">
              <a:buClr>
                <a:schemeClr val="dk1"/>
              </a:buClr>
              <a:buSzPts val="1100"/>
            </a:pPr>
            <a:r>
              <a:rPr lang="pt-BR" sz="1000" b="1" i="1" dirty="0"/>
              <a:t>CONNECTION.CONNECTED</a:t>
            </a:r>
            <a:r>
              <a:rPr lang="en" sz="1000" b="1" i="1" dirty="0"/>
              <a:t>()</a:t>
            </a:r>
            <a:r>
              <a:rPr lang="pt-BR" sz="1000" b="1" i="1" dirty="0"/>
              <a:t>: </a:t>
            </a:r>
            <a:r>
              <a:rPr lang="pt-BR" sz="1000" dirty="0"/>
              <a:t>Verifica se o dispositivo está conectado a internet.</a:t>
            </a:r>
          </a:p>
          <a:p>
            <a:pPr marL="171450" indent="-171450">
              <a:buClr>
                <a:schemeClr val="dk1"/>
              </a:buClr>
              <a:buSzPts val="1100"/>
            </a:pPr>
            <a:endParaRPr lang="pt-BR" sz="1000" dirty="0"/>
          </a:p>
        </p:txBody>
      </p:sp>
      <p:sp>
        <p:nvSpPr>
          <p:cNvPr id="16" name="Google Shape;73;p14">
            <a:extLst>
              <a:ext uri="{FF2B5EF4-FFF2-40B4-BE49-F238E27FC236}">
                <a16:creationId xmlns:a16="http://schemas.microsoft.com/office/drawing/2014/main" id="{23DB0320-08F2-4A52-8C19-D3BE67102565}"/>
              </a:ext>
            </a:extLst>
          </p:cNvPr>
          <p:cNvSpPr txBox="1">
            <a:spLocks/>
          </p:cNvSpPr>
          <p:nvPr/>
        </p:nvSpPr>
        <p:spPr>
          <a:xfrm>
            <a:off x="395556" y="2288784"/>
            <a:ext cx="3777433" cy="24256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1pPr>
            <a:lvl2pPr marL="914400" marR="0" lvl="1"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2pPr>
            <a:lvl3pPr marL="1371600" marR="0" lvl="2"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3pPr>
            <a:lvl4pPr marL="1828800" marR="0" lvl="3"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4pPr>
            <a:lvl5pPr marL="2286000" marR="0" lvl="4"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5pPr>
            <a:lvl6pPr marL="2743200" marR="0" lvl="5"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6pPr>
            <a:lvl7pPr marL="3200400" marR="0" lvl="6"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7pPr>
            <a:lvl8pPr marL="3657600" marR="0" lvl="7"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8pPr>
            <a:lvl9pPr marL="4114800" marR="0" lvl="8"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9pPr>
          </a:lstStyle>
          <a:p>
            <a:pPr marL="171450" indent="-171450" algn="just">
              <a:buClr>
                <a:schemeClr val="dk1"/>
              </a:buClr>
              <a:buSzPts val="1100"/>
            </a:pPr>
            <a:r>
              <a:rPr lang="en" sz="1000" b="1" i="1" dirty="0"/>
              <a:t>SUBMIT FORM()/SUBMIT(): </a:t>
            </a:r>
            <a:r>
              <a:rPr lang="pt-BR" sz="1000" dirty="0"/>
              <a:t>Função para salvar dados inseridos em um formulário na base de dados.</a:t>
            </a:r>
            <a:endParaRPr lang="en" sz="1000" b="1" dirty="0"/>
          </a:p>
          <a:p>
            <a:pPr marL="171450" indent="-171450" algn="just">
              <a:lnSpc>
                <a:spcPct val="114999"/>
              </a:lnSpc>
              <a:buClr>
                <a:schemeClr val="dk1"/>
              </a:buClr>
              <a:buSzPts val="1100"/>
            </a:pPr>
            <a:endParaRPr lang="pt-BR" sz="1000" dirty="0"/>
          </a:p>
          <a:p>
            <a:pPr marL="171450" indent="-171450" algn="just">
              <a:buClr>
                <a:schemeClr val="dk1"/>
              </a:buClr>
              <a:buSzPts val="1100"/>
            </a:pPr>
            <a:r>
              <a:rPr lang="pt-BR" sz="1000" b="1" i="1" dirty="0"/>
              <a:t>NOTIFY</a:t>
            </a:r>
            <a:r>
              <a:rPr lang="en" sz="1000" b="1" i="1" dirty="0"/>
              <a:t>()</a:t>
            </a:r>
            <a:r>
              <a:rPr lang="pt-BR" sz="1000" b="1" i="1" dirty="0"/>
              <a:t>: </a:t>
            </a:r>
            <a:r>
              <a:rPr lang="pt-BR" sz="1000" dirty="0"/>
              <a:t>Função para exibir uma notificação na tela.</a:t>
            </a:r>
          </a:p>
          <a:p>
            <a:pPr marL="171450" indent="-171450" algn="just">
              <a:lnSpc>
                <a:spcPct val="114999"/>
              </a:lnSpc>
              <a:buClr>
                <a:schemeClr val="dk1"/>
              </a:buClr>
              <a:buSzPts val="1100"/>
            </a:pPr>
            <a:endParaRPr lang="pt-BR" sz="1000" dirty="0"/>
          </a:p>
          <a:p>
            <a:pPr marL="171450" indent="-171450" algn="just">
              <a:buClr>
                <a:schemeClr val="dk1"/>
              </a:buClr>
              <a:buSzPts val="1100"/>
            </a:pPr>
            <a:r>
              <a:rPr lang="pt-BR" sz="1000" b="1" i="1" dirty="0"/>
              <a:t>UPDATE CONTEXT</a:t>
            </a:r>
            <a:r>
              <a:rPr lang="en" sz="1000" b="1" i="1" dirty="0"/>
              <a:t>()</a:t>
            </a:r>
            <a:r>
              <a:rPr lang="pt-BR" sz="1000" b="1" i="1" dirty="0"/>
              <a:t>: </a:t>
            </a:r>
            <a:r>
              <a:rPr lang="pt-BR" sz="1000" dirty="0"/>
              <a:t>Função para atualizar o valor de uma variável.</a:t>
            </a:r>
          </a:p>
          <a:p>
            <a:pPr marL="171450" indent="-171450">
              <a:buClr>
                <a:schemeClr val="dk1"/>
              </a:buClr>
              <a:buSzPts val="1100"/>
            </a:pPr>
            <a:endParaRPr lang="pt-BR" sz="1000" b="1" dirty="0"/>
          </a:p>
        </p:txBody>
      </p:sp>
      <p:sp>
        <p:nvSpPr>
          <p:cNvPr id="9" name="Google Shape;71;p14">
            <a:extLst>
              <a:ext uri="{FF2B5EF4-FFF2-40B4-BE49-F238E27FC236}">
                <a16:creationId xmlns:a16="http://schemas.microsoft.com/office/drawing/2014/main" id="{D7E9D172-0185-41B9-8326-2DC60A1EDD4A}"/>
              </a:ext>
            </a:extLst>
          </p:cNvPr>
          <p:cNvSpPr txBox="1">
            <a:spLocks/>
          </p:cNvSpPr>
          <p:nvPr/>
        </p:nvSpPr>
        <p:spPr>
          <a:xfrm>
            <a:off x="2388642" y="1309971"/>
            <a:ext cx="4366716" cy="54315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pt-BR" sz="2800" dirty="0"/>
              <a:t>Funções Importantes:</a:t>
            </a:r>
          </a:p>
        </p:txBody>
      </p:sp>
      <p:pic>
        <p:nvPicPr>
          <p:cNvPr id="7" name="Gráfico 6" descr="Início com preenchimento sólido">
            <a:hlinkClick r:id="rId4" action="ppaction://hlinksldjump"/>
            <a:extLst>
              <a:ext uri="{FF2B5EF4-FFF2-40B4-BE49-F238E27FC236}">
                <a16:creationId xmlns:a16="http://schemas.microsoft.com/office/drawing/2014/main" id="{798ECB36-E3C5-4CA7-9DB8-BBBA715ADD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157" y="4720576"/>
            <a:ext cx="264233" cy="264233"/>
          </a:xfrm>
          <a:prstGeom prst="rect">
            <a:avLst/>
          </a:prstGeom>
        </p:spPr>
      </p:pic>
    </p:spTree>
    <p:extLst>
      <p:ext uri="{BB962C8B-B14F-4D97-AF65-F5344CB8AC3E}">
        <p14:creationId xmlns:p14="http://schemas.microsoft.com/office/powerpoint/2010/main" val="40031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6c62666-bbb6-411a-b9f7-e6f9f0a3c94e">
      <Terms xmlns="http://schemas.microsoft.com/office/infopath/2007/PartnerControls"/>
    </lcf76f155ced4ddcb4097134ff3c332f>
    <TaxCatchAll xmlns="2070586d-47aa-4998-b369-e644320ce88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DBB99CC6468C4DB862DAA657446B95" ma:contentTypeVersion="16" ma:contentTypeDescription="Create a new document." ma:contentTypeScope="" ma:versionID="3be8cdacbc6d38d97a8b2bef027d9837">
  <xsd:schema xmlns:xsd="http://www.w3.org/2001/XMLSchema" xmlns:xs="http://www.w3.org/2001/XMLSchema" xmlns:p="http://schemas.microsoft.com/office/2006/metadata/properties" xmlns:ns2="a6c62666-bbb6-411a-b9f7-e6f9f0a3c94e" xmlns:ns3="2070586d-47aa-4998-b369-e644320ce885" xmlns:ns4="3d31b537-2218-4844-8c54-b6e358e328fd" targetNamespace="http://schemas.microsoft.com/office/2006/metadata/properties" ma:root="true" ma:fieldsID="32a3d6b8916b1f930dc0f494dd10289a" ns2:_="" ns3:_="" ns4:_="">
    <xsd:import namespace="a6c62666-bbb6-411a-b9f7-e6f9f0a3c94e"/>
    <xsd:import namespace="2070586d-47aa-4998-b369-e644320ce885"/>
    <xsd:import namespace="3d31b537-2218-4844-8c54-b6e358e328fd"/>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Location" minOccurs="0"/>
                <xsd:element ref="ns2:lcf76f155ced4ddcb4097134ff3c332f" minOccurs="0"/>
                <xsd:element ref="ns3:TaxCatchAll" minOccurs="0"/>
                <xsd:element ref="ns4: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c62666-bbb6-411a-b9f7-e6f9f0a3c9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17a0dbe1-8282-4a1b-9e52-b81f8cfc2a0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70586d-47aa-4998-b369-e644320ce885"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82b83a6c-ad98-47dc-af46-28dcf48d1777}" ma:internalName="TaxCatchAll" ma:showField="CatchAllData" ma:web="2070586d-47aa-4998-b369-e644320ce88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d31b537-2218-4844-8c54-b6e358e328fd" elementFormDefault="qualified">
    <xsd:import namespace="http://schemas.microsoft.com/office/2006/documentManagement/types"/>
    <xsd:import namespace="http://schemas.microsoft.com/office/infopath/2007/PartnerControls"/>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CFAD82-05DE-4A52-8261-CDCAE92BC1E2}">
  <ds:schemaRefs>
    <ds:schemaRef ds:uri="http://schemas.microsoft.com/sharepoint/v3/contenttype/forms"/>
  </ds:schemaRefs>
</ds:datastoreItem>
</file>

<file path=customXml/itemProps2.xml><?xml version="1.0" encoding="utf-8"?>
<ds:datastoreItem xmlns:ds="http://schemas.openxmlformats.org/officeDocument/2006/customXml" ds:itemID="{C4944365-6579-4003-8759-2219CBF3B4F0}">
  <ds:schemaRefs>
    <ds:schemaRef ds:uri="2070586d-47aa-4998-b369-e644320ce885"/>
    <ds:schemaRef ds:uri="3d31b537-2218-4844-8c54-b6e358e328fd"/>
    <ds:schemaRef ds:uri="a6c62666-bbb6-411a-b9f7-e6f9f0a3c94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674DA75-1CB0-4B10-AAC7-1C02A818C1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c62666-bbb6-411a-b9f7-e6f9f0a3c94e"/>
    <ds:schemaRef ds:uri="2070586d-47aa-4998-b369-e644320ce885"/>
    <ds:schemaRef ds:uri="3d31b537-2218-4844-8c54-b6e358e328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759</TotalTime>
  <Words>2549</Words>
  <Application>Microsoft Office PowerPoint</Application>
  <PresentationFormat>Apresentação na tela (16:9)</PresentationFormat>
  <Paragraphs>338</Paragraphs>
  <Slides>42</Slides>
  <Notes>42</Notes>
  <HiddenSlides>3</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42</vt:i4>
      </vt:variant>
    </vt:vector>
  </HeadingPairs>
  <TitlesOfParts>
    <vt:vector size="48" baseType="lpstr">
      <vt:lpstr>Arial</vt:lpstr>
      <vt:lpstr>Lexend Deca</vt:lpstr>
      <vt:lpstr>Calibri</vt:lpstr>
      <vt:lpstr>Muli</vt:lpstr>
      <vt:lpstr>Wingdings</vt:lpstr>
      <vt:lpstr>Aliena template</vt:lpstr>
      <vt:lpstr>Guia de Desenvolvimento Power Apps (Módulo 2)</vt:lpstr>
      <vt:lpstr>Tipos de Inputs</vt:lpstr>
      <vt:lpstr>Tipos de Inputs</vt:lpstr>
      <vt:lpstr>Tipos de Inputs</vt:lpstr>
      <vt:lpstr>Apresentação do PowerPoint</vt:lpstr>
      <vt:lpstr> Tipos de Inputs</vt:lpstr>
      <vt:lpstr> Tipos de Inputs</vt:lpstr>
      <vt:lpstr>Funções Importantes:</vt:lpstr>
      <vt:lpstr>Apresentação do PowerPoint</vt:lpstr>
      <vt:lpstr>Sintaxes: Função If()</vt:lpstr>
      <vt:lpstr>Sintaxes: Função Navigate()</vt:lpstr>
      <vt:lpstr>Sintaxes: Função Patch()</vt:lpstr>
      <vt:lpstr>Sintaxes: Função Submit/SubmitForm()</vt:lpstr>
      <vt:lpstr>Sintaxes: Função Notify()</vt:lpstr>
      <vt:lpstr>Sintaxes:  Função UpdateContext()</vt:lpstr>
      <vt:lpstr>Sintaxes: Função Collect()</vt:lpstr>
      <vt:lpstr>Sintaxes: Função Office365Outlook.SendEmail()</vt:lpstr>
      <vt:lpstr>Sintaxes: Função Refresh()</vt:lpstr>
      <vt:lpstr>Sintaxes: Função Set()</vt:lpstr>
      <vt:lpstr>Sintaxes: Função Reset()</vt:lpstr>
      <vt:lpstr>Sintaxes: Função Connection.Connected()</vt:lpstr>
      <vt:lpstr>Sintaxes: Função Connection.Connected()</vt:lpstr>
      <vt:lpstr>Sintaxes: Função Connection.Connected()</vt:lpstr>
      <vt:lpstr>Apresentação do PowerPoint</vt:lpstr>
      <vt:lpstr>Exemplos de comentários dentro do código:</vt:lpstr>
      <vt:lpstr>Apresentação do PowerPoint</vt:lpstr>
      <vt:lpstr>Apresentação do PowerPoint</vt:lpstr>
      <vt:lpstr>Inclusão de novos itens (Telas)</vt:lpstr>
      <vt:lpstr>Inclusão de novos itens (Inputs)</vt:lpstr>
      <vt:lpstr>Inclusão de novos itens (Inputs)</vt:lpstr>
      <vt:lpstr>Inclusão de novos itens (Inputs)</vt:lpstr>
      <vt:lpstr>Inclusão de novos itens (Inputs)</vt:lpstr>
      <vt:lpstr>Inclusão de novos itens (Inputs)</vt:lpstr>
      <vt:lpstr>Alteração/Modificação de itens</vt:lpstr>
      <vt:lpstr>Alteração/Modificação de itens</vt:lpstr>
      <vt:lpstr>Inclusão de novos itens (Exibição de Dados)</vt:lpstr>
      <vt:lpstr>Inclusão de novos itens (Exibição de Dados)</vt:lpstr>
      <vt:lpstr>Inclusão de novos itens (Exibição de Dados)</vt:lpstr>
      <vt:lpstr>Boas Práticas de Desenvolvimento:</vt:lpstr>
      <vt:lpstr>Extra resources</vt:lpstr>
      <vt:lpstr>Apresentação do PowerPoint</vt:lpstr>
      <vt:lpstr>Diagrams and 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Guia de Desenvolvimento Power Apps</dc:title>
  <cp:lastModifiedBy>ANA SOUZA (TEGPORTO.COM.BR)</cp:lastModifiedBy>
  <cp:revision>1</cp:revision>
  <dcterms:modified xsi:type="dcterms:W3CDTF">2023-05-30T16:51:23Z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0x01010060DBB99CC6468C4DB862DAA657446B95</vt:lpwstr>
  </property>
</Properties>
</file>