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2" r:id="rId6"/>
    <p:sldId id="264" r:id="rId7"/>
    <p:sldId id="269" r:id="rId8"/>
    <p:sldId id="268" r:id="rId9"/>
    <p:sldId id="272" r:id="rId10"/>
    <p:sldId id="266" r:id="rId11"/>
  </p:sldIdLst>
  <p:sldSz cx="9144000" cy="5143500" type="screen16x9"/>
  <p:notesSz cx="6858000" cy="9144000"/>
  <p:embeddedFontLst>
    <p:embeddedFont>
      <p:font typeface="Amatic SC" panose="020B0604020202020204" charset="-79"/>
      <p:regular r:id="rId13"/>
      <p:bold r:id="rId14"/>
    </p:embeddedFont>
    <p:embeddedFont>
      <p:font typeface="Source Code Pro" panose="020B0604020202020204" charset="0"/>
      <p:regular r:id="rId15"/>
      <p:bold r:id="rId16"/>
      <p:italic r:id="rId17"/>
      <p:boldItalic r:id="rId18"/>
    </p:embeddedFont>
    <p:embeddedFont>
      <p:font typeface="Source Code Pro Medium"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5390B-D344-4DF3-9769-BB8A267D2C90}" v="12" dt="2019-12-01T01:21:41.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CHOA CARDENAS" userId="b73d447a-8ff9-4cec-9003-46836d74dd9c" providerId="ADAL" clId="{ACE5390B-D344-4DF3-9769-BB8A267D2C90}"/>
    <pc:docChg chg="custSel delSld modSld">
      <pc:chgData name="MARCO ANTONIO OCHOA CARDENAS" userId="b73d447a-8ff9-4cec-9003-46836d74dd9c" providerId="ADAL" clId="{ACE5390B-D344-4DF3-9769-BB8A267D2C90}" dt="2019-12-01T01:21:41.168" v="1307"/>
      <pc:docMkLst>
        <pc:docMk/>
      </pc:docMkLst>
      <pc:sldChg chg="modSp">
        <pc:chgData name="MARCO ANTONIO OCHOA CARDENAS" userId="b73d447a-8ff9-4cec-9003-46836d74dd9c" providerId="ADAL" clId="{ACE5390B-D344-4DF3-9769-BB8A267D2C90}" dt="2019-12-01T01:03:30.390" v="22" actId="20577"/>
        <pc:sldMkLst>
          <pc:docMk/>
          <pc:sldMk cId="0" sldId="256"/>
        </pc:sldMkLst>
        <pc:spChg chg="mod">
          <ac:chgData name="MARCO ANTONIO OCHOA CARDENAS" userId="b73d447a-8ff9-4cec-9003-46836d74dd9c" providerId="ADAL" clId="{ACE5390B-D344-4DF3-9769-BB8A267D2C90}" dt="2019-12-01T01:03:30.390" v="22" actId="20577"/>
          <ac:spMkLst>
            <pc:docMk/>
            <pc:sldMk cId="0" sldId="256"/>
            <ac:spMk id="56" creationId="{00000000-0000-0000-0000-000000000000}"/>
          </ac:spMkLst>
        </pc:spChg>
      </pc:sldChg>
      <pc:sldChg chg="addSp delSp modSp">
        <pc:chgData name="MARCO ANTONIO OCHOA CARDENAS" userId="b73d447a-8ff9-4cec-9003-46836d74dd9c" providerId="ADAL" clId="{ACE5390B-D344-4DF3-9769-BB8A267D2C90}" dt="2019-12-01T01:10:48.707" v="248" actId="1076"/>
        <pc:sldMkLst>
          <pc:docMk/>
          <pc:sldMk cId="0" sldId="257"/>
        </pc:sldMkLst>
        <pc:picChg chg="add mod">
          <ac:chgData name="MARCO ANTONIO OCHOA CARDENAS" userId="b73d447a-8ff9-4cec-9003-46836d74dd9c" providerId="ADAL" clId="{ACE5390B-D344-4DF3-9769-BB8A267D2C90}" dt="2019-12-01T01:10:48.707" v="248" actId="1076"/>
          <ac:picMkLst>
            <pc:docMk/>
            <pc:sldMk cId="0" sldId="257"/>
            <ac:picMk id="2" creationId="{1C478CCB-99FA-4D9E-BC71-1B3AF3ABD266}"/>
          </ac:picMkLst>
        </pc:picChg>
        <pc:picChg chg="del">
          <ac:chgData name="MARCO ANTONIO OCHOA CARDENAS" userId="b73d447a-8ff9-4cec-9003-46836d74dd9c" providerId="ADAL" clId="{ACE5390B-D344-4DF3-9769-BB8A267D2C90}" dt="2019-12-01T01:09:59.828" v="243" actId="478"/>
          <ac:picMkLst>
            <pc:docMk/>
            <pc:sldMk cId="0" sldId="257"/>
            <ac:picMk id="1026" creationId="{202E37D8-4A11-4B44-8238-A2355BF07B5B}"/>
          </ac:picMkLst>
        </pc:picChg>
      </pc:sldChg>
      <pc:sldChg chg="delSp modSp">
        <pc:chgData name="MARCO ANTONIO OCHOA CARDENAS" userId="b73d447a-8ff9-4cec-9003-46836d74dd9c" providerId="ADAL" clId="{ACE5390B-D344-4DF3-9769-BB8A267D2C90}" dt="2019-12-01T01:07:54.005" v="237" actId="20577"/>
        <pc:sldMkLst>
          <pc:docMk/>
          <pc:sldMk cId="0" sldId="258"/>
        </pc:sldMkLst>
        <pc:spChg chg="mod">
          <ac:chgData name="MARCO ANTONIO OCHOA CARDENAS" userId="b73d447a-8ff9-4cec-9003-46836d74dd9c" providerId="ADAL" clId="{ACE5390B-D344-4DF3-9769-BB8A267D2C90}" dt="2019-12-01T01:07:54.005" v="237" actId="20577"/>
          <ac:spMkLst>
            <pc:docMk/>
            <pc:sldMk cId="0" sldId="258"/>
            <ac:spMk id="72" creationId="{00000000-0000-0000-0000-000000000000}"/>
          </ac:spMkLst>
        </pc:spChg>
        <pc:picChg chg="del">
          <ac:chgData name="MARCO ANTONIO OCHOA CARDENAS" userId="b73d447a-8ff9-4cec-9003-46836d74dd9c" providerId="ADAL" clId="{ACE5390B-D344-4DF3-9769-BB8A267D2C90}" dt="2019-12-01T01:07:27.905" v="233" actId="478"/>
          <ac:picMkLst>
            <pc:docMk/>
            <pc:sldMk cId="0" sldId="258"/>
            <ac:picMk id="2" creationId="{37CE0D7A-8EFF-4B74-8875-B967BE17A66A}"/>
          </ac:picMkLst>
        </pc:picChg>
      </pc:sldChg>
      <pc:sldChg chg="addSp modSp">
        <pc:chgData name="MARCO ANTONIO OCHOA CARDENAS" userId="b73d447a-8ff9-4cec-9003-46836d74dd9c" providerId="ADAL" clId="{ACE5390B-D344-4DF3-9769-BB8A267D2C90}" dt="2019-12-01T01:09:56.128" v="242" actId="14100"/>
        <pc:sldMkLst>
          <pc:docMk/>
          <pc:sldMk cId="0" sldId="259"/>
        </pc:sldMkLst>
        <pc:spChg chg="mod">
          <ac:chgData name="MARCO ANTONIO OCHOA CARDENAS" userId="b73d447a-8ff9-4cec-9003-46836d74dd9c" providerId="ADAL" clId="{ACE5390B-D344-4DF3-9769-BB8A267D2C90}" dt="2019-12-01T01:08:50.793" v="239"/>
          <ac:spMkLst>
            <pc:docMk/>
            <pc:sldMk cId="0" sldId="259"/>
            <ac:spMk id="81" creationId="{00000000-0000-0000-0000-000000000000}"/>
          </ac:spMkLst>
        </pc:spChg>
        <pc:picChg chg="add mod">
          <ac:chgData name="MARCO ANTONIO OCHOA CARDENAS" userId="b73d447a-8ff9-4cec-9003-46836d74dd9c" providerId="ADAL" clId="{ACE5390B-D344-4DF3-9769-BB8A267D2C90}" dt="2019-12-01T01:09:56.128" v="242" actId="14100"/>
          <ac:picMkLst>
            <pc:docMk/>
            <pc:sldMk cId="0" sldId="259"/>
            <ac:picMk id="2" creationId="{C915ED7E-9E97-427E-A0E5-220460AF9F3F}"/>
          </ac:picMkLst>
        </pc:picChg>
      </pc:sldChg>
      <pc:sldChg chg="addSp modSp">
        <pc:chgData name="MARCO ANTONIO OCHOA CARDENAS" userId="b73d447a-8ff9-4cec-9003-46836d74dd9c" providerId="ADAL" clId="{ACE5390B-D344-4DF3-9769-BB8A267D2C90}" dt="2019-12-01T01:15:06.650" v="490" actId="313"/>
        <pc:sldMkLst>
          <pc:docMk/>
          <pc:sldMk cId="0" sldId="262"/>
        </pc:sldMkLst>
        <pc:spChg chg="mod">
          <ac:chgData name="MARCO ANTONIO OCHOA CARDENAS" userId="b73d447a-8ff9-4cec-9003-46836d74dd9c" providerId="ADAL" clId="{ACE5390B-D344-4DF3-9769-BB8A267D2C90}" dt="2019-12-01T01:15:06.650" v="490" actId="313"/>
          <ac:spMkLst>
            <pc:docMk/>
            <pc:sldMk cId="0" sldId="262"/>
            <ac:spMk id="101" creationId="{00000000-0000-0000-0000-000000000000}"/>
          </ac:spMkLst>
        </pc:spChg>
        <pc:picChg chg="add mod">
          <ac:chgData name="MARCO ANTONIO OCHOA CARDENAS" userId="b73d447a-8ff9-4cec-9003-46836d74dd9c" providerId="ADAL" clId="{ACE5390B-D344-4DF3-9769-BB8A267D2C90}" dt="2019-12-01T01:15:02.109" v="489" actId="1076"/>
          <ac:picMkLst>
            <pc:docMk/>
            <pc:sldMk cId="0" sldId="262"/>
            <ac:picMk id="2" creationId="{8E32F664-89E0-43C6-ACB3-535C1F2EFA0C}"/>
          </ac:picMkLst>
        </pc:picChg>
      </pc:sldChg>
      <pc:sldChg chg="addSp delSp modSp">
        <pc:chgData name="MARCO ANTONIO OCHOA CARDENAS" userId="b73d447a-8ff9-4cec-9003-46836d74dd9c" providerId="ADAL" clId="{ACE5390B-D344-4DF3-9769-BB8A267D2C90}" dt="2019-12-01T01:16:33.466" v="603" actId="20577"/>
        <pc:sldMkLst>
          <pc:docMk/>
          <pc:sldMk cId="0" sldId="264"/>
        </pc:sldMkLst>
        <pc:spChg chg="add mod">
          <ac:chgData name="MARCO ANTONIO OCHOA CARDENAS" userId="b73d447a-8ff9-4cec-9003-46836d74dd9c" providerId="ADAL" clId="{ACE5390B-D344-4DF3-9769-BB8A267D2C90}" dt="2019-12-01T01:16:33.466" v="603" actId="20577"/>
          <ac:spMkLst>
            <pc:docMk/>
            <pc:sldMk cId="0" sldId="264"/>
            <ac:spMk id="4" creationId="{8B762385-0A2C-4E44-B905-F37005B790E7}"/>
          </ac:spMkLst>
        </pc:spChg>
        <pc:picChg chg="del">
          <ac:chgData name="MARCO ANTONIO OCHOA CARDENAS" userId="b73d447a-8ff9-4cec-9003-46836d74dd9c" providerId="ADAL" clId="{ACE5390B-D344-4DF3-9769-BB8A267D2C90}" dt="2019-12-01T01:15:21.840" v="491" actId="478"/>
          <ac:picMkLst>
            <pc:docMk/>
            <pc:sldMk cId="0" sldId="264"/>
            <ac:picMk id="2" creationId="{8E2FE076-39DB-40D4-B843-6B66B582F59D}"/>
          </ac:picMkLst>
        </pc:picChg>
        <pc:picChg chg="add mod">
          <ac:chgData name="MARCO ANTONIO OCHOA CARDENAS" userId="b73d447a-8ff9-4cec-9003-46836d74dd9c" providerId="ADAL" clId="{ACE5390B-D344-4DF3-9769-BB8A267D2C90}" dt="2019-12-01T01:15:50.143" v="497" actId="1076"/>
          <ac:picMkLst>
            <pc:docMk/>
            <pc:sldMk cId="0" sldId="264"/>
            <ac:picMk id="3" creationId="{B0D28662-C182-4AC4-A8F9-42B710A87C31}"/>
          </ac:picMkLst>
        </pc:picChg>
        <pc:picChg chg="del">
          <ac:chgData name="MARCO ANTONIO OCHOA CARDENAS" userId="b73d447a-8ff9-4cec-9003-46836d74dd9c" providerId="ADAL" clId="{ACE5390B-D344-4DF3-9769-BB8A267D2C90}" dt="2019-12-01T01:15:22.419" v="492" actId="478"/>
          <ac:picMkLst>
            <pc:docMk/>
            <pc:sldMk cId="0" sldId="264"/>
            <ac:picMk id="5" creationId="{3DE5B4D6-5CDA-4983-B63B-754D5D50EAAC}"/>
          </ac:picMkLst>
        </pc:picChg>
        <pc:picChg chg="del">
          <ac:chgData name="MARCO ANTONIO OCHOA CARDENAS" userId="b73d447a-8ff9-4cec-9003-46836d74dd9c" providerId="ADAL" clId="{ACE5390B-D344-4DF3-9769-BB8A267D2C90}" dt="2019-12-01T01:15:23.293" v="493" actId="478"/>
          <ac:picMkLst>
            <pc:docMk/>
            <pc:sldMk cId="0" sldId="264"/>
            <ac:picMk id="8" creationId="{B0B2AD5F-846F-47A6-9641-D60BB1FE3434}"/>
          </ac:picMkLst>
        </pc:picChg>
      </pc:sldChg>
      <pc:sldChg chg="delSp modSp">
        <pc:chgData name="MARCO ANTONIO OCHOA CARDENAS" userId="b73d447a-8ff9-4cec-9003-46836d74dd9c" providerId="ADAL" clId="{ACE5390B-D344-4DF3-9769-BB8A267D2C90}" dt="2019-12-01T01:21:41.168" v="1307"/>
        <pc:sldMkLst>
          <pc:docMk/>
          <pc:sldMk cId="0" sldId="266"/>
        </pc:sldMkLst>
        <pc:spChg chg="mod">
          <ac:chgData name="MARCO ANTONIO OCHOA CARDENAS" userId="b73d447a-8ff9-4cec-9003-46836d74dd9c" providerId="ADAL" clId="{ACE5390B-D344-4DF3-9769-BB8A267D2C90}" dt="2019-12-01T01:21:41.168" v="1307"/>
          <ac:spMkLst>
            <pc:docMk/>
            <pc:sldMk cId="0" sldId="266"/>
            <ac:spMk id="131" creationId="{00000000-0000-0000-0000-000000000000}"/>
          </ac:spMkLst>
        </pc:spChg>
        <pc:picChg chg="del">
          <ac:chgData name="MARCO ANTONIO OCHOA CARDENAS" userId="b73d447a-8ff9-4cec-9003-46836d74dd9c" providerId="ADAL" clId="{ACE5390B-D344-4DF3-9769-BB8A267D2C90}" dt="2019-12-01T01:20:40.535" v="1304" actId="478"/>
          <ac:picMkLst>
            <pc:docMk/>
            <pc:sldMk cId="0" sldId="266"/>
            <ac:picMk id="132" creationId="{00000000-0000-0000-0000-000000000000}"/>
          </ac:picMkLst>
        </pc:picChg>
      </pc:sldChg>
      <pc:sldChg chg="del">
        <pc:chgData name="MARCO ANTONIO OCHOA CARDENAS" userId="b73d447a-8ff9-4cec-9003-46836d74dd9c" providerId="ADAL" clId="{ACE5390B-D344-4DF3-9769-BB8A267D2C90}" dt="2019-12-01T01:08:33.706" v="238" actId="2696"/>
        <pc:sldMkLst>
          <pc:docMk/>
          <pc:sldMk cId="2003624516" sldId="267"/>
        </pc:sldMkLst>
      </pc:sldChg>
      <pc:sldChg chg="delSp modSp">
        <pc:chgData name="MARCO ANTONIO OCHOA CARDENAS" userId="b73d447a-8ff9-4cec-9003-46836d74dd9c" providerId="ADAL" clId="{ACE5390B-D344-4DF3-9769-BB8A267D2C90}" dt="2019-12-01T01:19:00.236" v="949" actId="20577"/>
        <pc:sldMkLst>
          <pc:docMk/>
          <pc:sldMk cId="2771333382" sldId="268"/>
        </pc:sldMkLst>
        <pc:spChg chg="mod">
          <ac:chgData name="MARCO ANTONIO OCHOA CARDENAS" userId="b73d447a-8ff9-4cec-9003-46836d74dd9c" providerId="ADAL" clId="{ACE5390B-D344-4DF3-9769-BB8A267D2C90}" dt="2019-12-01T01:19:00.236" v="949" actId="20577"/>
          <ac:spMkLst>
            <pc:docMk/>
            <pc:sldMk cId="2771333382" sldId="268"/>
            <ac:spMk id="3" creationId="{9A9DF822-A277-4D9D-A331-241E7AB0E3D1}"/>
          </ac:spMkLst>
        </pc:spChg>
        <pc:spChg chg="mod">
          <ac:chgData name="MARCO ANTONIO OCHOA CARDENAS" userId="b73d447a-8ff9-4cec-9003-46836d74dd9c" providerId="ADAL" clId="{ACE5390B-D344-4DF3-9769-BB8A267D2C90}" dt="2019-12-01T01:18:03.971" v="739" actId="20577"/>
          <ac:spMkLst>
            <pc:docMk/>
            <pc:sldMk cId="2771333382" sldId="268"/>
            <ac:spMk id="4" creationId="{35D12839-1CF8-4920-907F-BF95463B67DA}"/>
          </ac:spMkLst>
        </pc:spChg>
        <pc:picChg chg="del">
          <ac:chgData name="MARCO ANTONIO OCHOA CARDENAS" userId="b73d447a-8ff9-4cec-9003-46836d74dd9c" providerId="ADAL" clId="{ACE5390B-D344-4DF3-9769-BB8A267D2C90}" dt="2019-12-01T01:18:06.058" v="740" actId="478"/>
          <ac:picMkLst>
            <pc:docMk/>
            <pc:sldMk cId="2771333382" sldId="268"/>
            <ac:picMk id="5" creationId="{E548031C-1640-447A-B76E-FF43D6730843}"/>
          </ac:picMkLst>
        </pc:picChg>
      </pc:sldChg>
      <pc:sldChg chg="addSp delSp modSp">
        <pc:chgData name="MARCO ANTONIO OCHOA CARDENAS" userId="b73d447a-8ff9-4cec-9003-46836d74dd9c" providerId="ADAL" clId="{ACE5390B-D344-4DF3-9769-BB8A267D2C90}" dt="2019-12-01T01:17:43.484" v="720" actId="1076"/>
        <pc:sldMkLst>
          <pc:docMk/>
          <pc:sldMk cId="1336399995" sldId="269"/>
        </pc:sldMkLst>
        <pc:spChg chg="add mod">
          <ac:chgData name="MARCO ANTONIO OCHOA CARDENAS" userId="b73d447a-8ff9-4cec-9003-46836d74dd9c" providerId="ADAL" clId="{ACE5390B-D344-4DF3-9769-BB8A267D2C90}" dt="2019-12-01T01:17:43.484" v="720" actId="1076"/>
          <ac:spMkLst>
            <pc:docMk/>
            <pc:sldMk cId="1336399995" sldId="269"/>
            <ac:spMk id="7" creationId="{9F21ACEA-E2E7-4BC0-A260-6EB2BBC5CAC4}"/>
          </ac:spMkLst>
        </pc:spChg>
        <pc:picChg chg="add mod">
          <ac:chgData name="MARCO ANTONIO OCHOA CARDENAS" userId="b73d447a-8ff9-4cec-9003-46836d74dd9c" providerId="ADAL" clId="{ACE5390B-D344-4DF3-9769-BB8A267D2C90}" dt="2019-12-01T01:16:58.738" v="609" actId="1076"/>
          <ac:picMkLst>
            <pc:docMk/>
            <pc:sldMk cId="1336399995" sldId="269"/>
            <ac:picMk id="2" creationId="{B98F2E64-9662-4078-89BB-71B4EF6C4D38}"/>
          </ac:picMkLst>
        </pc:picChg>
        <pc:picChg chg="del mod">
          <ac:chgData name="MARCO ANTONIO OCHOA CARDENAS" userId="b73d447a-8ff9-4cec-9003-46836d74dd9c" providerId="ADAL" clId="{ACE5390B-D344-4DF3-9769-BB8A267D2C90}" dt="2019-12-01T01:16:37.127" v="605" actId="478"/>
          <ac:picMkLst>
            <pc:docMk/>
            <pc:sldMk cId="1336399995" sldId="269"/>
            <ac:picMk id="4" creationId="{A5C299AD-8143-4CC6-A4B8-8D7B8CCA4B0C}"/>
          </ac:picMkLst>
        </pc:picChg>
        <pc:picChg chg="del">
          <ac:chgData name="MARCO ANTONIO OCHOA CARDENAS" userId="b73d447a-8ff9-4cec-9003-46836d74dd9c" providerId="ADAL" clId="{ACE5390B-D344-4DF3-9769-BB8A267D2C90}" dt="2019-12-01T01:16:38.047" v="607" actId="478"/>
          <ac:picMkLst>
            <pc:docMk/>
            <pc:sldMk cId="1336399995" sldId="269"/>
            <ac:picMk id="5" creationId="{10701F81-D773-4AAE-A79F-DF1415364BB0}"/>
          </ac:picMkLst>
        </pc:picChg>
        <pc:picChg chg="del">
          <ac:chgData name="MARCO ANTONIO OCHOA CARDENAS" userId="b73d447a-8ff9-4cec-9003-46836d74dd9c" providerId="ADAL" clId="{ACE5390B-D344-4DF3-9769-BB8A267D2C90}" dt="2019-12-01T01:16:37.628" v="606" actId="478"/>
          <ac:picMkLst>
            <pc:docMk/>
            <pc:sldMk cId="1336399995" sldId="269"/>
            <ac:picMk id="6" creationId="{7A1FA797-FC0C-408D-9622-44261AE5B849}"/>
          </ac:picMkLst>
        </pc:picChg>
      </pc:sldChg>
      <pc:sldChg chg="del">
        <pc:chgData name="MARCO ANTONIO OCHOA CARDENAS" userId="b73d447a-8ff9-4cec-9003-46836d74dd9c" providerId="ADAL" clId="{ACE5390B-D344-4DF3-9769-BB8A267D2C90}" dt="2019-12-01T01:17:49.519" v="721" actId="2696"/>
        <pc:sldMkLst>
          <pc:docMk/>
          <pc:sldMk cId="1589958034" sldId="270"/>
        </pc:sldMkLst>
      </pc:sldChg>
      <pc:sldChg chg="del">
        <pc:chgData name="MARCO ANTONIO OCHOA CARDENAS" userId="b73d447a-8ff9-4cec-9003-46836d74dd9c" providerId="ADAL" clId="{ACE5390B-D344-4DF3-9769-BB8A267D2C90}" dt="2019-12-01T01:17:52.175" v="722" actId="2696"/>
        <pc:sldMkLst>
          <pc:docMk/>
          <pc:sldMk cId="3920173789" sldId="271"/>
        </pc:sldMkLst>
      </pc:sldChg>
      <pc:sldChg chg="delSp modSp">
        <pc:chgData name="MARCO ANTONIO OCHOA CARDENAS" userId="b73d447a-8ff9-4cec-9003-46836d74dd9c" providerId="ADAL" clId="{ACE5390B-D344-4DF3-9769-BB8A267D2C90}" dt="2019-12-01T01:20:34.038" v="1302" actId="478"/>
        <pc:sldMkLst>
          <pc:docMk/>
          <pc:sldMk cId="1286840056" sldId="272"/>
        </pc:sldMkLst>
        <pc:spChg chg="mod">
          <ac:chgData name="MARCO ANTONIO OCHOA CARDENAS" userId="b73d447a-8ff9-4cec-9003-46836d74dd9c" providerId="ADAL" clId="{ACE5390B-D344-4DF3-9769-BB8A267D2C90}" dt="2019-12-01T01:20:31.476" v="1301" actId="20577"/>
          <ac:spMkLst>
            <pc:docMk/>
            <pc:sldMk cId="1286840056" sldId="272"/>
            <ac:spMk id="3" creationId="{F17C02C0-5375-45EF-84F5-A74D7CD6F4E3}"/>
          </ac:spMkLst>
        </pc:spChg>
        <pc:picChg chg="del">
          <ac:chgData name="MARCO ANTONIO OCHOA CARDENAS" userId="b73d447a-8ff9-4cec-9003-46836d74dd9c" providerId="ADAL" clId="{ACE5390B-D344-4DF3-9769-BB8A267D2C90}" dt="2019-12-01T01:20:34.038" v="1302" actId="478"/>
          <ac:picMkLst>
            <pc:docMk/>
            <pc:sldMk cId="1286840056" sldId="272"/>
            <ac:picMk id="5" creationId="{C41367BF-21FB-4580-994E-AA592904A4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461bb107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461bb10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461bb107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461bb107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461bb107e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461bb107e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461bb107e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461bb107e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461bb107e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461bb107e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3d6c11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463d6c11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bonacci.org/2015/01/05/ecuaciones-de-lotka-volterra-modelo-presa-depredad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www.miscelaneamatematica.org/Misc58/5806.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MODELO LOTKA-VOLTERRA</a:t>
            </a:r>
            <a:endParaRPr dirty="0"/>
          </a:p>
        </p:txBody>
      </p:sp>
      <p:sp>
        <p:nvSpPr>
          <p:cNvPr id="57" name="Google Shape;57;p13"/>
          <p:cNvSpPr txBox="1">
            <a:spLocks noGrp="1"/>
          </p:cNvSpPr>
          <p:nvPr>
            <p:ph type="subTitle" idx="1"/>
          </p:nvPr>
        </p:nvSpPr>
        <p:spPr>
          <a:xfrm>
            <a:off x="311700" y="3501375"/>
            <a:ext cx="8520600" cy="12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a:t>Equipo:</a:t>
            </a:r>
            <a:endParaRPr/>
          </a:p>
          <a:p>
            <a:pPr marL="0" lvl="0" indent="0" algn="ctr" rtl="0">
              <a:spcBef>
                <a:spcPts val="0"/>
              </a:spcBef>
              <a:spcAft>
                <a:spcPts val="0"/>
              </a:spcAft>
              <a:buNone/>
            </a:pPr>
            <a:r>
              <a:rPr lang="es-419"/>
              <a:t>Carolina Barba Anaya</a:t>
            </a:r>
            <a:endParaRPr/>
          </a:p>
          <a:p>
            <a:pPr marL="0" lvl="0" indent="0" algn="ctr" rtl="0">
              <a:spcBef>
                <a:spcPts val="0"/>
              </a:spcBef>
              <a:spcAft>
                <a:spcPts val="0"/>
              </a:spcAft>
              <a:buNone/>
            </a:pPr>
            <a:r>
              <a:rPr lang="es-419"/>
              <a:t>Marco Antonio Ochoa Cárdenas </a:t>
            </a:r>
            <a:endParaRPr/>
          </a:p>
          <a:p>
            <a:pPr marL="0" lvl="0" indent="0" algn="ctr" rtl="0">
              <a:spcBef>
                <a:spcPts val="0"/>
              </a:spcBef>
              <a:spcAft>
                <a:spcPts val="0"/>
              </a:spcAft>
              <a:buNone/>
            </a:pPr>
            <a:r>
              <a:rPr lang="es-419"/>
              <a:t>Jose Eduardo Ramos Michel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Bibliografía</a:t>
            </a:r>
            <a:endParaRPr/>
          </a:p>
        </p:txBody>
      </p:sp>
      <p:sp>
        <p:nvSpPr>
          <p:cNvPr id="131" name="Google Shape;131;p23"/>
          <p:cNvSpPr txBox="1">
            <a:spLocks noGrp="1"/>
          </p:cNvSpPr>
          <p:nvPr>
            <p:ph type="body" idx="1"/>
          </p:nvPr>
        </p:nvSpPr>
        <p:spPr>
          <a:xfrm>
            <a:off x="311700" y="1449525"/>
            <a:ext cx="8520600" cy="3340200"/>
          </a:xfrm>
          <a:prstGeom prst="rect">
            <a:avLst/>
          </a:prstGeom>
        </p:spPr>
        <p:txBody>
          <a:bodyPr spcFirstLastPara="1" wrap="square" lIns="91425" tIns="91425" rIns="91425" bIns="91425" anchor="t" anchorCtr="0">
            <a:noAutofit/>
          </a:bodyPr>
          <a:lstStyle/>
          <a:p>
            <a:pPr marL="0" lvl="0" indent="0">
              <a:spcBef>
                <a:spcPts val="1600"/>
              </a:spcBef>
              <a:buNone/>
            </a:pPr>
            <a:r>
              <a:rPr lang="es-MX" dirty="0">
                <a:hlinkClick r:id="rId3"/>
              </a:rPr>
              <a:t>https://pybonacci.org/2015/01/05/ecuaciones-de-lotka-volterra-modelo-presa-depredador/</a:t>
            </a:r>
            <a:endParaRPr lang="es-MX" dirty="0"/>
          </a:p>
          <a:p>
            <a:pPr marL="0" lvl="0" indent="0">
              <a:spcBef>
                <a:spcPts val="1600"/>
              </a:spcBef>
              <a:buNone/>
            </a:pPr>
            <a:r>
              <a:rPr lang="es-MX" dirty="0">
                <a:hlinkClick r:id="rId4"/>
              </a:rPr>
              <a:t>http://www.miscelaneamatematica.org/Misc58/5806.pdf</a:t>
            </a:r>
            <a:endParaRPr lang="es-MX"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flipH="1">
            <a:off x="2393575" y="213725"/>
            <a:ext cx="18024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3500">
                <a:latin typeface="Source Code Pro"/>
                <a:ea typeface="Source Code Pro"/>
                <a:cs typeface="Source Code Pro"/>
                <a:sym typeface="Source Code Pro"/>
              </a:rPr>
              <a:t>Índice</a:t>
            </a:r>
            <a:endParaRPr sz="3500">
              <a:latin typeface="Source Code Pro"/>
              <a:ea typeface="Source Code Pro"/>
              <a:cs typeface="Source Code Pro"/>
              <a:sym typeface="Source Code Pro"/>
            </a:endParaRPr>
          </a:p>
        </p:txBody>
      </p:sp>
      <p:sp>
        <p:nvSpPr>
          <p:cNvPr id="64" name="Google Shape;64;p14"/>
          <p:cNvSpPr txBox="1"/>
          <p:nvPr/>
        </p:nvSpPr>
        <p:spPr>
          <a:xfrm>
            <a:off x="242200" y="659775"/>
            <a:ext cx="6746400" cy="31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1.- Objetivo General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2.- Objetivos Específicos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3.- Modelo del programa </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4.- Solución del problema</a:t>
            </a:r>
            <a:endParaRPr sz="2400" dirty="0">
              <a:latin typeface="Source Code Pro"/>
              <a:ea typeface="Source Code Pro"/>
              <a:cs typeface="Source Code Pro"/>
              <a:sym typeface="Source Code Pro"/>
            </a:endParaRPr>
          </a:p>
          <a:p>
            <a:pPr marL="0" lvl="0" indent="0" algn="l" rtl="0">
              <a:spcBef>
                <a:spcPts val="0"/>
              </a:spcBef>
              <a:spcAft>
                <a:spcPts val="0"/>
              </a:spcAft>
              <a:buNone/>
            </a:pPr>
            <a:endParaRPr sz="2400" dirty="0">
              <a:latin typeface="Source Code Pro"/>
              <a:ea typeface="Source Code Pro"/>
              <a:cs typeface="Source Code Pro"/>
              <a:sym typeface="Source Code Pro"/>
            </a:endParaRPr>
          </a:p>
          <a:p>
            <a:pPr marL="0" lvl="0" indent="0" algn="l" rtl="0">
              <a:spcBef>
                <a:spcPts val="0"/>
              </a:spcBef>
              <a:spcAft>
                <a:spcPts val="0"/>
              </a:spcAft>
              <a:buNone/>
            </a:pPr>
            <a:r>
              <a:rPr lang="es-419" sz="2400" dirty="0">
                <a:latin typeface="Source Code Pro"/>
                <a:ea typeface="Source Code Pro"/>
                <a:cs typeface="Source Code Pro"/>
                <a:sym typeface="Source Code Pro"/>
              </a:rPr>
              <a:t>5.- Conclusión </a:t>
            </a:r>
            <a:endParaRPr sz="2400" dirty="0">
              <a:latin typeface="Source Code Pro"/>
              <a:ea typeface="Source Code Pro"/>
              <a:cs typeface="Source Code Pro"/>
              <a:sym typeface="Source Code Pro"/>
            </a:endParaRPr>
          </a:p>
        </p:txBody>
      </p:sp>
      <p:pic>
        <p:nvPicPr>
          <p:cNvPr id="2" name="Imagen 1">
            <a:extLst>
              <a:ext uri="{FF2B5EF4-FFF2-40B4-BE49-F238E27FC236}">
                <a16:creationId xmlns:a16="http://schemas.microsoft.com/office/drawing/2014/main" id="{1C478CCB-99FA-4D9E-BC71-1B3AF3ABD266}"/>
              </a:ext>
            </a:extLst>
          </p:cNvPr>
          <p:cNvPicPr>
            <a:picLocks noChangeAspect="1"/>
          </p:cNvPicPr>
          <p:nvPr/>
        </p:nvPicPr>
        <p:blipFill>
          <a:blip r:embed="rId3"/>
          <a:stretch>
            <a:fillRect/>
          </a:stretch>
        </p:blipFill>
        <p:spPr>
          <a:xfrm>
            <a:off x="5273144" y="1555656"/>
            <a:ext cx="3628656" cy="22955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Objetivo general:</a:t>
            </a:r>
            <a:endParaRPr dirty="0"/>
          </a:p>
        </p:txBody>
      </p:sp>
      <p:sp>
        <p:nvSpPr>
          <p:cNvPr id="72" name="Google Shape;72;p15"/>
          <p:cNvSpPr txBox="1">
            <a:spLocks noGrp="1"/>
          </p:cNvSpPr>
          <p:nvPr>
            <p:ph type="body" idx="1"/>
          </p:nvPr>
        </p:nvSpPr>
        <p:spPr>
          <a:xfrm>
            <a:off x="311700" y="1093850"/>
            <a:ext cx="8520600" cy="3340200"/>
          </a:xfrm>
          <a:prstGeom prst="rect">
            <a:avLst/>
          </a:prstGeom>
        </p:spPr>
        <p:txBody>
          <a:bodyPr spcFirstLastPara="1" wrap="square" lIns="91425" tIns="91425" rIns="91425" bIns="91425" anchor="t" anchorCtr="0">
            <a:noAutofit/>
          </a:bodyPr>
          <a:lstStyle/>
          <a:p>
            <a:pPr marL="114300" indent="0">
              <a:buNone/>
            </a:pPr>
            <a:r>
              <a:rPr lang="es-ES" dirty="0"/>
              <a:t>realizar un modelo presa-depredador, en este caso sería de leones-</a:t>
            </a:r>
            <a:r>
              <a:rPr lang="es-ES" dirty="0" err="1"/>
              <a:t>antilopes</a:t>
            </a:r>
            <a:r>
              <a:rPr lang="es-ES" dirty="0"/>
              <a:t>, donde podamos observar como conforme decrece el numero de presas, la población de depredadores decrece en algún momento como resultado de un menos suministro de alimento, y junto con un decrecimiento en el numero de depredadores hay un incremento en el numero de presas; esto a su vez va a dar lugar a un mayor numero de depredadores, que en una última instancia origina otro decrecimiento en el numero de presas.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Objetivos específicos:</a:t>
            </a:r>
            <a:endParaRPr/>
          </a:p>
        </p:txBody>
      </p:sp>
      <p:sp>
        <p:nvSpPr>
          <p:cNvPr id="81" name="Google Shape;81;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r>
              <a:rPr lang="es-ES" dirty="0">
                <a:solidFill>
                  <a:schemeClr val="accent1"/>
                </a:solidFill>
              </a:rPr>
              <a:t>- Resolver la ecuación diferencial</a:t>
            </a:r>
          </a:p>
          <a:p>
            <a:r>
              <a:rPr lang="es-ES" dirty="0">
                <a:solidFill>
                  <a:schemeClr val="accent1"/>
                </a:solidFill>
              </a:rPr>
              <a:t>- Graficar la población de presa-depredador</a:t>
            </a:r>
          </a:p>
          <a:p>
            <a:r>
              <a:rPr lang="es-ES" dirty="0">
                <a:solidFill>
                  <a:schemeClr val="accent1"/>
                </a:solidFill>
              </a:rPr>
              <a:t>- Analizar como queda la cadena alimenticia</a:t>
            </a:r>
            <a:endParaRPr dirty="0">
              <a:latin typeface="Source Code Pro Medium"/>
              <a:ea typeface="Source Code Pro Medium"/>
              <a:cs typeface="Source Code Pro Medium"/>
              <a:sym typeface="Source Code Pro Medium"/>
            </a:endParaRPr>
          </a:p>
        </p:txBody>
      </p:sp>
      <p:pic>
        <p:nvPicPr>
          <p:cNvPr id="2" name="Imagen 1">
            <a:extLst>
              <a:ext uri="{FF2B5EF4-FFF2-40B4-BE49-F238E27FC236}">
                <a16:creationId xmlns:a16="http://schemas.microsoft.com/office/drawing/2014/main" id="{C915ED7E-9E97-427E-A0E5-220460AF9F3F}"/>
              </a:ext>
            </a:extLst>
          </p:cNvPr>
          <p:cNvPicPr>
            <a:picLocks noChangeAspect="1"/>
          </p:cNvPicPr>
          <p:nvPr/>
        </p:nvPicPr>
        <p:blipFill>
          <a:blip r:embed="rId3"/>
          <a:stretch>
            <a:fillRect/>
          </a:stretch>
        </p:blipFill>
        <p:spPr>
          <a:xfrm>
            <a:off x="3838574" y="2462213"/>
            <a:ext cx="3302895" cy="23169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Modelo del programa</a:t>
            </a:r>
            <a:endParaRPr/>
          </a:p>
        </p:txBody>
      </p:sp>
      <p:sp>
        <p:nvSpPr>
          <p:cNvPr id="101" name="Google Shape;101;p19"/>
          <p:cNvSpPr txBox="1">
            <a:spLocks noGrp="1"/>
          </p:cNvSpPr>
          <p:nvPr>
            <p:ph type="body" idx="1"/>
          </p:nvPr>
        </p:nvSpPr>
        <p:spPr>
          <a:xfrm>
            <a:off x="243276" y="1175512"/>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solidFill>
                  <a:schemeClr val="accent1"/>
                </a:solidFill>
              </a:rPr>
              <a:t>El modelo </a:t>
            </a:r>
            <a:r>
              <a:rPr lang="es-MX" dirty="0" err="1">
                <a:solidFill>
                  <a:schemeClr val="accent1"/>
                </a:solidFill>
              </a:rPr>
              <a:t>lotka-volterra</a:t>
            </a:r>
            <a:r>
              <a:rPr lang="es-MX" dirty="0">
                <a:solidFill>
                  <a:schemeClr val="accent1"/>
                </a:solidFill>
              </a:rPr>
              <a:t> es una ecuación diferencial usada para simular el caso presa-depredador en el cual se simula en caso de que haya mas o menos preses y/o depredadores cual seria el resultado de la cadena alimenticia</a:t>
            </a:r>
            <a:endParaRPr dirty="0">
              <a:solidFill>
                <a:schemeClr val="accent1"/>
              </a:solidFill>
            </a:endParaRPr>
          </a:p>
          <a:p>
            <a:pPr marL="0" lvl="0" indent="0" algn="l" rtl="0">
              <a:spcBef>
                <a:spcPts val="1600"/>
              </a:spcBef>
              <a:spcAft>
                <a:spcPts val="1600"/>
              </a:spcAft>
              <a:buNone/>
            </a:pPr>
            <a:endParaRPr dirty="0"/>
          </a:p>
        </p:txBody>
      </p:sp>
      <p:pic>
        <p:nvPicPr>
          <p:cNvPr id="2" name="Imagen 1">
            <a:extLst>
              <a:ext uri="{FF2B5EF4-FFF2-40B4-BE49-F238E27FC236}">
                <a16:creationId xmlns:a16="http://schemas.microsoft.com/office/drawing/2014/main" id="{8E32F664-89E0-43C6-ACB3-535C1F2EFA0C}"/>
              </a:ext>
            </a:extLst>
          </p:cNvPr>
          <p:cNvPicPr>
            <a:picLocks noChangeAspect="1"/>
          </p:cNvPicPr>
          <p:nvPr/>
        </p:nvPicPr>
        <p:blipFill>
          <a:blip r:embed="rId3"/>
          <a:stretch>
            <a:fillRect/>
          </a:stretch>
        </p:blipFill>
        <p:spPr>
          <a:xfrm>
            <a:off x="380124" y="2616988"/>
            <a:ext cx="5347051" cy="1351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dirty="0"/>
              <a:t>Solución del problema</a:t>
            </a:r>
            <a:endParaRPr dirty="0"/>
          </a:p>
        </p:txBody>
      </p:sp>
      <p:pic>
        <p:nvPicPr>
          <p:cNvPr id="3" name="Imagen 2">
            <a:extLst>
              <a:ext uri="{FF2B5EF4-FFF2-40B4-BE49-F238E27FC236}">
                <a16:creationId xmlns:a16="http://schemas.microsoft.com/office/drawing/2014/main" id="{B0D28662-C182-4AC4-A8F9-42B710A87C31}"/>
              </a:ext>
            </a:extLst>
          </p:cNvPr>
          <p:cNvPicPr>
            <a:picLocks noChangeAspect="1"/>
          </p:cNvPicPr>
          <p:nvPr/>
        </p:nvPicPr>
        <p:blipFill>
          <a:blip r:embed="rId3"/>
          <a:stretch>
            <a:fillRect/>
          </a:stretch>
        </p:blipFill>
        <p:spPr>
          <a:xfrm>
            <a:off x="2911179" y="990175"/>
            <a:ext cx="4062433" cy="4148138"/>
          </a:xfrm>
          <a:prstGeom prst="rect">
            <a:avLst/>
          </a:prstGeom>
        </p:spPr>
      </p:pic>
      <p:sp>
        <p:nvSpPr>
          <p:cNvPr id="4" name="CuadroTexto 3">
            <a:extLst>
              <a:ext uri="{FF2B5EF4-FFF2-40B4-BE49-F238E27FC236}">
                <a16:creationId xmlns:a16="http://schemas.microsoft.com/office/drawing/2014/main" id="{8B762385-0A2C-4E44-B905-F37005B790E7}"/>
              </a:ext>
            </a:extLst>
          </p:cNvPr>
          <p:cNvSpPr txBox="1"/>
          <p:nvPr/>
        </p:nvSpPr>
        <p:spPr>
          <a:xfrm>
            <a:off x="311700" y="1464469"/>
            <a:ext cx="2045738" cy="1169551"/>
          </a:xfrm>
          <a:prstGeom prst="rect">
            <a:avLst/>
          </a:prstGeom>
          <a:noFill/>
        </p:spPr>
        <p:txBody>
          <a:bodyPr wrap="square" rtlCol="0">
            <a:spAutoFit/>
          </a:bodyPr>
          <a:lstStyle/>
          <a:p>
            <a:r>
              <a:rPr lang="es-MX" dirty="0"/>
              <a:t>Solución del modelo donde se aprecia la población de presas y depredadores a través del tiempo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98F2E64-9662-4078-89BB-71B4EF6C4D38}"/>
              </a:ext>
            </a:extLst>
          </p:cNvPr>
          <p:cNvPicPr>
            <a:picLocks noChangeAspect="1"/>
          </p:cNvPicPr>
          <p:nvPr/>
        </p:nvPicPr>
        <p:blipFill>
          <a:blip r:embed="rId2"/>
          <a:stretch>
            <a:fillRect/>
          </a:stretch>
        </p:blipFill>
        <p:spPr>
          <a:xfrm>
            <a:off x="4217194" y="261937"/>
            <a:ext cx="4695825" cy="4619625"/>
          </a:xfrm>
          <a:prstGeom prst="rect">
            <a:avLst/>
          </a:prstGeom>
        </p:spPr>
      </p:pic>
      <p:sp>
        <p:nvSpPr>
          <p:cNvPr id="7" name="CuadroTexto 6">
            <a:extLst>
              <a:ext uri="{FF2B5EF4-FFF2-40B4-BE49-F238E27FC236}">
                <a16:creationId xmlns:a16="http://schemas.microsoft.com/office/drawing/2014/main" id="{9F21ACEA-E2E7-4BC0-A260-6EB2BBC5CAC4}"/>
              </a:ext>
            </a:extLst>
          </p:cNvPr>
          <p:cNvSpPr txBox="1"/>
          <p:nvPr/>
        </p:nvSpPr>
        <p:spPr>
          <a:xfrm>
            <a:off x="1140374" y="1421606"/>
            <a:ext cx="2302913" cy="1600438"/>
          </a:xfrm>
          <a:prstGeom prst="rect">
            <a:avLst/>
          </a:prstGeom>
          <a:noFill/>
        </p:spPr>
        <p:txBody>
          <a:bodyPr wrap="square" rtlCol="0">
            <a:spAutoFit/>
          </a:bodyPr>
          <a:lstStyle/>
          <a:p>
            <a:r>
              <a:rPr lang="es-MX" dirty="0"/>
              <a:t>Solución del modelo donde se aprecia la trayectoria de las poblaciones de las presas y depredadores cuando las poblaciones entre los dos fluctúan</a:t>
            </a:r>
          </a:p>
        </p:txBody>
      </p:sp>
    </p:spTree>
    <p:extLst>
      <p:ext uri="{BB962C8B-B14F-4D97-AF65-F5344CB8AC3E}">
        <p14:creationId xmlns:p14="http://schemas.microsoft.com/office/powerpoint/2010/main" val="133639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9DF822-A277-4D9D-A331-241E7AB0E3D1}"/>
              </a:ext>
            </a:extLst>
          </p:cNvPr>
          <p:cNvSpPr>
            <a:spLocks noGrp="1"/>
          </p:cNvSpPr>
          <p:nvPr>
            <p:ph type="body" idx="1"/>
          </p:nvPr>
        </p:nvSpPr>
        <p:spPr>
          <a:xfrm>
            <a:off x="311700" y="1101084"/>
            <a:ext cx="8520600" cy="3340200"/>
          </a:xfrm>
        </p:spPr>
        <p:txBody>
          <a:bodyPr/>
          <a:lstStyle/>
          <a:p>
            <a:r>
              <a:rPr lang="es-MX" dirty="0"/>
              <a:t>El modelo nos da una referencia de como es que los animales que son presas tienen que tener un numero que satisfaga a los depredadores ya que de no ser así los depredadores mueren por falta de alimento</a:t>
            </a:r>
          </a:p>
        </p:txBody>
      </p:sp>
      <p:sp>
        <p:nvSpPr>
          <p:cNvPr id="4" name="Google Shape;122;p22">
            <a:extLst>
              <a:ext uri="{FF2B5EF4-FFF2-40B4-BE49-F238E27FC236}">
                <a16:creationId xmlns:a16="http://schemas.microsoft.com/office/drawing/2014/main" id="{35D12839-1CF8-4920-907F-BF95463B67DA}"/>
              </a:ext>
            </a:extLst>
          </p:cNvPr>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419" sz="4200" b="1" dirty="0">
                <a:solidFill>
                  <a:schemeClr val="accent1"/>
                </a:solidFill>
                <a:latin typeface="Amatic SC"/>
                <a:cs typeface="Amatic SC"/>
                <a:sym typeface="Amatic SC"/>
              </a:rPr>
              <a:t>Conclusión Del modelo</a:t>
            </a:r>
            <a:endParaRPr sz="4200" b="1" dirty="0">
              <a:solidFill>
                <a:schemeClr val="accent1"/>
              </a:solidFill>
              <a:latin typeface="Amatic SC"/>
              <a:cs typeface="Amatic SC"/>
              <a:sym typeface="Amatic SC"/>
            </a:endParaRPr>
          </a:p>
        </p:txBody>
      </p:sp>
    </p:spTree>
    <p:extLst>
      <p:ext uri="{BB962C8B-B14F-4D97-AF65-F5344CB8AC3E}">
        <p14:creationId xmlns:p14="http://schemas.microsoft.com/office/powerpoint/2010/main" val="2771333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17C02C0-5375-45EF-84F5-A74D7CD6F4E3}"/>
              </a:ext>
            </a:extLst>
          </p:cNvPr>
          <p:cNvSpPr>
            <a:spLocks noGrp="1"/>
          </p:cNvSpPr>
          <p:nvPr>
            <p:ph type="body" idx="1"/>
          </p:nvPr>
        </p:nvSpPr>
        <p:spPr/>
        <p:txBody>
          <a:bodyPr/>
          <a:lstStyle/>
          <a:p>
            <a:pPr marL="114300" indent="0">
              <a:buNone/>
            </a:pPr>
            <a:r>
              <a:rPr lang="es-MX" dirty="0">
                <a:solidFill>
                  <a:schemeClr val="accent1"/>
                </a:solidFill>
              </a:rPr>
              <a:t>Este modelo es bastante interesante ya que no solo se puede llevar a ejemplos de cadena alimenticia sino que cualquier forma que necesite de dos partes donde las dos tengas que ver se pueden aplicar, un caso sencillo seria los compradores sin los vendedores ya que si uno de estos dos no cumple su función no existiría el comercio.</a:t>
            </a:r>
          </a:p>
          <a:p>
            <a:endParaRPr lang="es-MX" dirty="0"/>
          </a:p>
        </p:txBody>
      </p:sp>
      <p:sp>
        <p:nvSpPr>
          <p:cNvPr id="4" name="Google Shape;122;p22">
            <a:extLst>
              <a:ext uri="{FF2B5EF4-FFF2-40B4-BE49-F238E27FC236}">
                <a16:creationId xmlns:a16="http://schemas.microsoft.com/office/drawing/2014/main" id="{BA8AA6FB-0F70-4B45-9D98-60DD0A1F34FB}"/>
              </a:ext>
            </a:extLst>
          </p:cNvPr>
          <p:cNvSpPr/>
          <p:nvPr/>
        </p:nvSpPr>
        <p:spPr>
          <a:xfrm>
            <a:off x="7125" y="292075"/>
            <a:ext cx="5107800" cy="6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419" sz="4200" b="1" dirty="0">
                <a:solidFill>
                  <a:schemeClr val="accent1"/>
                </a:solidFill>
                <a:latin typeface="Amatic SC"/>
                <a:cs typeface="Amatic SC"/>
                <a:sym typeface="Amatic SC"/>
              </a:rPr>
              <a:t>Conclusión General </a:t>
            </a:r>
            <a:endParaRPr sz="4200" b="1" dirty="0">
              <a:solidFill>
                <a:schemeClr val="accent1"/>
              </a:solidFill>
              <a:latin typeface="Amatic SC"/>
              <a:cs typeface="Amatic SC"/>
              <a:sym typeface="Amatic SC"/>
            </a:endParaRPr>
          </a:p>
        </p:txBody>
      </p:sp>
    </p:spTree>
    <p:extLst>
      <p:ext uri="{BB962C8B-B14F-4D97-AF65-F5344CB8AC3E}">
        <p14:creationId xmlns:p14="http://schemas.microsoft.com/office/powerpoint/2010/main" val="1286840056"/>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359</Words>
  <Application>Microsoft Office PowerPoint</Application>
  <PresentationFormat>Presentación en pantalla (16:9)</PresentationFormat>
  <Paragraphs>34</Paragraphs>
  <Slides>10</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Source Code Pro</vt:lpstr>
      <vt:lpstr>Amatic SC</vt:lpstr>
      <vt:lpstr>Arial</vt:lpstr>
      <vt:lpstr>Source Code Pro Medium</vt:lpstr>
      <vt:lpstr>Beach Day</vt:lpstr>
      <vt:lpstr>MODELO LOTKA-VOLTERRA</vt:lpstr>
      <vt:lpstr>Presentación de PowerPoint</vt:lpstr>
      <vt:lpstr>Objetivo general:</vt:lpstr>
      <vt:lpstr>Objetivos específicos:</vt:lpstr>
      <vt:lpstr>Modelo del programa</vt:lpstr>
      <vt:lpstr>Solución del problema</vt:lpstr>
      <vt:lpstr>Presentación de PowerPoint</vt:lpstr>
      <vt:lpstr>Presentación de PowerPoint</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acciones</dc:title>
  <dc:creator>Caro</dc:creator>
  <cp:lastModifiedBy>Marco Ochoa</cp:lastModifiedBy>
  <cp:revision>8</cp:revision>
  <dcterms:modified xsi:type="dcterms:W3CDTF">2019-12-01T01:21:50Z</dcterms:modified>
</cp:coreProperties>
</file>