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3" r:id="rId7"/>
    <p:sldId id="264" r:id="rId8"/>
    <p:sldId id="269" r:id="rId9"/>
    <p:sldId id="268" r:id="rId10"/>
    <p:sldId id="272" r:id="rId11"/>
    <p:sldId id="266" r:id="rId12"/>
  </p:sldIdLst>
  <p:sldSz cx="9144000" cy="5143500" type="screen16x9"/>
  <p:notesSz cx="6858000" cy="9144000"/>
  <p:embeddedFontLst>
    <p:embeddedFont>
      <p:font typeface="Amatic SC" panose="020B0604020202020204" charset="-79"/>
      <p:regular r:id="rId14"/>
      <p:bold r:id="rId15"/>
    </p:embeddedFont>
    <p:embeddedFont>
      <p:font typeface="Source Code Pro" panose="020B0604020202020204" charset="0"/>
      <p:regular r:id="rId16"/>
      <p:bold r:id="rId17"/>
      <p:italic r:id="rId18"/>
      <p:boldItalic r:id="rId19"/>
    </p:embeddedFont>
    <p:embeddedFont>
      <p:font typeface="Source Code Pr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5390B-D344-4DF3-9769-BB8A267D2C90}" v="14" dt="2019-12-01T16:36:4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OCHOA CARDENAS" userId="b73d447a-8ff9-4cec-9003-46836d74dd9c" providerId="ADAL" clId="{ACE5390B-D344-4DF3-9769-BB8A267D2C90}"/>
    <pc:docChg chg="custSel delSld modSld">
      <pc:chgData name="MARCO ANTONIO OCHOA CARDENAS" userId="b73d447a-8ff9-4cec-9003-46836d74dd9c" providerId="ADAL" clId="{ACE5390B-D344-4DF3-9769-BB8A267D2C90}" dt="2019-12-01T16:36:50.456" v="1316" actId="1076"/>
      <pc:docMkLst>
        <pc:docMk/>
      </pc:docMkLst>
      <pc:sldChg chg="modSp">
        <pc:chgData name="MARCO ANTONIO OCHOA CARDENAS" userId="b73d447a-8ff9-4cec-9003-46836d74dd9c" providerId="ADAL" clId="{ACE5390B-D344-4DF3-9769-BB8A267D2C90}" dt="2019-12-01T01:03:30.390" v="22" actId="20577"/>
        <pc:sldMkLst>
          <pc:docMk/>
          <pc:sldMk cId="0" sldId="256"/>
        </pc:sldMkLst>
        <pc:spChg chg="mod">
          <ac:chgData name="MARCO ANTONIO OCHOA CARDENAS" userId="b73d447a-8ff9-4cec-9003-46836d74dd9c" providerId="ADAL" clId="{ACE5390B-D344-4DF3-9769-BB8A267D2C90}" dt="2019-12-01T01:03:30.390" v="22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delSp modSp">
        <pc:chgData name="MARCO ANTONIO OCHOA CARDENAS" userId="b73d447a-8ff9-4cec-9003-46836d74dd9c" providerId="ADAL" clId="{ACE5390B-D344-4DF3-9769-BB8A267D2C90}" dt="2019-12-01T01:10:48.707" v="248" actId="1076"/>
        <pc:sldMkLst>
          <pc:docMk/>
          <pc:sldMk cId="0" sldId="257"/>
        </pc:sldMkLst>
        <pc:picChg chg="add mod">
          <ac:chgData name="MARCO ANTONIO OCHOA CARDENAS" userId="b73d447a-8ff9-4cec-9003-46836d74dd9c" providerId="ADAL" clId="{ACE5390B-D344-4DF3-9769-BB8A267D2C90}" dt="2019-12-01T01:10:48.707" v="248" actId="1076"/>
          <ac:picMkLst>
            <pc:docMk/>
            <pc:sldMk cId="0" sldId="257"/>
            <ac:picMk id="2" creationId="{1C478CCB-99FA-4D9E-BC71-1B3AF3ABD266}"/>
          </ac:picMkLst>
        </pc:picChg>
        <pc:picChg chg="del">
          <ac:chgData name="MARCO ANTONIO OCHOA CARDENAS" userId="b73d447a-8ff9-4cec-9003-46836d74dd9c" providerId="ADAL" clId="{ACE5390B-D344-4DF3-9769-BB8A267D2C90}" dt="2019-12-01T01:09:59.828" v="243" actId="478"/>
          <ac:picMkLst>
            <pc:docMk/>
            <pc:sldMk cId="0" sldId="257"/>
            <ac:picMk id="1026" creationId="{202E37D8-4A11-4B44-8238-A2355BF07B5B}"/>
          </ac:picMkLst>
        </pc:picChg>
      </pc:sldChg>
      <pc:sldChg chg="delSp modSp">
        <pc:chgData name="MARCO ANTONIO OCHOA CARDENAS" userId="b73d447a-8ff9-4cec-9003-46836d74dd9c" providerId="ADAL" clId="{ACE5390B-D344-4DF3-9769-BB8A267D2C90}" dt="2019-12-01T01:07:54.005" v="237" actId="20577"/>
        <pc:sldMkLst>
          <pc:docMk/>
          <pc:sldMk cId="0" sldId="258"/>
        </pc:sldMkLst>
        <pc:spChg chg="mod">
          <ac:chgData name="MARCO ANTONIO OCHOA CARDENAS" userId="b73d447a-8ff9-4cec-9003-46836d74dd9c" providerId="ADAL" clId="{ACE5390B-D344-4DF3-9769-BB8A267D2C90}" dt="2019-12-01T01:07:54.005" v="237" actId="20577"/>
          <ac:spMkLst>
            <pc:docMk/>
            <pc:sldMk cId="0" sldId="258"/>
            <ac:spMk id="72" creationId="{00000000-0000-0000-0000-000000000000}"/>
          </ac:spMkLst>
        </pc:spChg>
        <pc:picChg chg="del">
          <ac:chgData name="MARCO ANTONIO OCHOA CARDENAS" userId="b73d447a-8ff9-4cec-9003-46836d74dd9c" providerId="ADAL" clId="{ACE5390B-D344-4DF3-9769-BB8A267D2C90}" dt="2019-12-01T01:07:27.905" v="233" actId="478"/>
          <ac:picMkLst>
            <pc:docMk/>
            <pc:sldMk cId="0" sldId="258"/>
            <ac:picMk id="2" creationId="{37CE0D7A-8EFF-4B74-8875-B967BE17A66A}"/>
          </ac:picMkLst>
        </pc:picChg>
      </pc:sldChg>
      <pc:sldChg chg="addSp modSp">
        <pc:chgData name="MARCO ANTONIO OCHOA CARDENAS" userId="b73d447a-8ff9-4cec-9003-46836d74dd9c" providerId="ADAL" clId="{ACE5390B-D344-4DF3-9769-BB8A267D2C90}" dt="2019-12-01T01:09:56.128" v="242" actId="14100"/>
        <pc:sldMkLst>
          <pc:docMk/>
          <pc:sldMk cId="0" sldId="259"/>
        </pc:sldMkLst>
        <pc:spChg chg="mod">
          <ac:chgData name="MARCO ANTONIO OCHOA CARDENAS" userId="b73d447a-8ff9-4cec-9003-46836d74dd9c" providerId="ADAL" clId="{ACE5390B-D344-4DF3-9769-BB8A267D2C90}" dt="2019-12-01T01:08:50.793" v="239"/>
          <ac:spMkLst>
            <pc:docMk/>
            <pc:sldMk cId="0" sldId="259"/>
            <ac:spMk id="81" creationId="{00000000-0000-0000-0000-000000000000}"/>
          </ac:spMkLst>
        </pc:spChg>
        <pc:picChg chg="add mod">
          <ac:chgData name="MARCO ANTONIO OCHOA CARDENAS" userId="b73d447a-8ff9-4cec-9003-46836d74dd9c" providerId="ADAL" clId="{ACE5390B-D344-4DF3-9769-BB8A267D2C90}" dt="2019-12-01T01:09:56.128" v="242" actId="14100"/>
          <ac:picMkLst>
            <pc:docMk/>
            <pc:sldMk cId="0" sldId="259"/>
            <ac:picMk id="2" creationId="{C915ED7E-9E97-427E-A0E5-220460AF9F3F}"/>
          </ac:picMkLst>
        </pc:picChg>
      </pc:sldChg>
      <pc:sldChg chg="addSp modSp">
        <pc:chgData name="MARCO ANTONIO OCHOA CARDENAS" userId="b73d447a-8ff9-4cec-9003-46836d74dd9c" providerId="ADAL" clId="{ACE5390B-D344-4DF3-9769-BB8A267D2C90}" dt="2019-12-01T01:15:06.650" v="490" actId="313"/>
        <pc:sldMkLst>
          <pc:docMk/>
          <pc:sldMk cId="0" sldId="262"/>
        </pc:sldMkLst>
        <pc:spChg chg="mod">
          <ac:chgData name="MARCO ANTONIO OCHOA CARDENAS" userId="b73d447a-8ff9-4cec-9003-46836d74dd9c" providerId="ADAL" clId="{ACE5390B-D344-4DF3-9769-BB8A267D2C90}" dt="2019-12-01T01:15:06.650" v="490" actId="313"/>
          <ac:spMkLst>
            <pc:docMk/>
            <pc:sldMk cId="0" sldId="262"/>
            <ac:spMk id="101" creationId="{00000000-0000-0000-0000-000000000000}"/>
          </ac:spMkLst>
        </pc:spChg>
        <pc:picChg chg="add mod">
          <ac:chgData name="MARCO ANTONIO OCHOA CARDENAS" userId="b73d447a-8ff9-4cec-9003-46836d74dd9c" providerId="ADAL" clId="{ACE5390B-D344-4DF3-9769-BB8A267D2C90}" dt="2019-12-01T01:15:02.109" v="489" actId="1076"/>
          <ac:picMkLst>
            <pc:docMk/>
            <pc:sldMk cId="0" sldId="262"/>
            <ac:picMk id="2" creationId="{8E32F664-89E0-43C6-ACB3-535C1F2EFA0C}"/>
          </ac:picMkLst>
        </pc:picChg>
      </pc:sldChg>
      <pc:sldChg chg="addSp delSp modSp">
        <pc:chgData name="MARCO ANTONIO OCHOA CARDENAS" userId="b73d447a-8ff9-4cec-9003-46836d74dd9c" providerId="ADAL" clId="{ACE5390B-D344-4DF3-9769-BB8A267D2C90}" dt="2019-12-01T16:34:38.197" v="1312" actId="1076"/>
        <pc:sldMkLst>
          <pc:docMk/>
          <pc:sldMk cId="0" sldId="264"/>
        </pc:sldMkLst>
        <pc:spChg chg="add mod">
          <ac:chgData name="MARCO ANTONIO OCHOA CARDENAS" userId="b73d447a-8ff9-4cec-9003-46836d74dd9c" providerId="ADAL" clId="{ACE5390B-D344-4DF3-9769-BB8A267D2C90}" dt="2019-12-01T01:16:33.466" v="603" actId="20577"/>
          <ac:spMkLst>
            <pc:docMk/>
            <pc:sldMk cId="0" sldId="264"/>
            <ac:spMk id="4" creationId="{8B762385-0A2C-4E44-B905-F37005B790E7}"/>
          </ac:spMkLst>
        </pc:spChg>
        <pc:picChg chg="del">
          <ac:chgData name="MARCO ANTONIO OCHOA CARDENAS" userId="b73d447a-8ff9-4cec-9003-46836d74dd9c" providerId="ADAL" clId="{ACE5390B-D344-4DF3-9769-BB8A267D2C90}" dt="2019-12-01T01:15:21.840" v="491" actId="478"/>
          <ac:picMkLst>
            <pc:docMk/>
            <pc:sldMk cId="0" sldId="264"/>
            <ac:picMk id="2" creationId="{8E2FE076-39DB-40D4-B843-6B66B582F59D}"/>
          </ac:picMkLst>
        </pc:picChg>
        <pc:picChg chg="add mod">
          <ac:chgData name="MARCO ANTONIO OCHOA CARDENAS" userId="b73d447a-8ff9-4cec-9003-46836d74dd9c" providerId="ADAL" clId="{ACE5390B-D344-4DF3-9769-BB8A267D2C90}" dt="2019-12-01T16:34:38.197" v="1312" actId="1076"/>
          <ac:picMkLst>
            <pc:docMk/>
            <pc:sldMk cId="0" sldId="264"/>
            <ac:picMk id="2" creationId="{9C14EF7D-082D-4797-924F-B3203E5145C5}"/>
          </ac:picMkLst>
        </pc:picChg>
        <pc:picChg chg="add del mod">
          <ac:chgData name="MARCO ANTONIO OCHOA CARDENAS" userId="b73d447a-8ff9-4cec-9003-46836d74dd9c" providerId="ADAL" clId="{ACE5390B-D344-4DF3-9769-BB8A267D2C90}" dt="2019-12-01T16:32:30.821" v="1308" actId="478"/>
          <ac:picMkLst>
            <pc:docMk/>
            <pc:sldMk cId="0" sldId="264"/>
            <ac:picMk id="3" creationId="{B0D28662-C182-4AC4-A8F9-42B710A87C31}"/>
          </ac:picMkLst>
        </pc:picChg>
        <pc:picChg chg="del">
          <ac:chgData name="MARCO ANTONIO OCHOA CARDENAS" userId="b73d447a-8ff9-4cec-9003-46836d74dd9c" providerId="ADAL" clId="{ACE5390B-D344-4DF3-9769-BB8A267D2C90}" dt="2019-12-01T01:15:22.419" v="492" actId="478"/>
          <ac:picMkLst>
            <pc:docMk/>
            <pc:sldMk cId="0" sldId="264"/>
            <ac:picMk id="5" creationId="{3DE5B4D6-5CDA-4983-B63B-754D5D50EAAC}"/>
          </ac:picMkLst>
        </pc:picChg>
        <pc:picChg chg="del">
          <ac:chgData name="MARCO ANTONIO OCHOA CARDENAS" userId="b73d447a-8ff9-4cec-9003-46836d74dd9c" providerId="ADAL" clId="{ACE5390B-D344-4DF3-9769-BB8A267D2C90}" dt="2019-12-01T01:15:23.293" v="493" actId="478"/>
          <ac:picMkLst>
            <pc:docMk/>
            <pc:sldMk cId="0" sldId="264"/>
            <ac:picMk id="8" creationId="{B0B2AD5F-846F-47A6-9641-D60BB1FE3434}"/>
          </ac:picMkLst>
        </pc:picChg>
      </pc:sldChg>
      <pc:sldChg chg="delSp modSp">
        <pc:chgData name="MARCO ANTONIO OCHOA CARDENAS" userId="b73d447a-8ff9-4cec-9003-46836d74dd9c" providerId="ADAL" clId="{ACE5390B-D344-4DF3-9769-BB8A267D2C90}" dt="2019-12-01T01:21:41.168" v="1307"/>
        <pc:sldMkLst>
          <pc:docMk/>
          <pc:sldMk cId="0" sldId="266"/>
        </pc:sldMkLst>
        <pc:spChg chg="mod">
          <ac:chgData name="MARCO ANTONIO OCHOA CARDENAS" userId="b73d447a-8ff9-4cec-9003-46836d74dd9c" providerId="ADAL" clId="{ACE5390B-D344-4DF3-9769-BB8A267D2C90}" dt="2019-12-01T01:21:41.168" v="1307"/>
          <ac:spMkLst>
            <pc:docMk/>
            <pc:sldMk cId="0" sldId="266"/>
            <ac:spMk id="131" creationId="{00000000-0000-0000-0000-000000000000}"/>
          </ac:spMkLst>
        </pc:spChg>
        <pc:picChg chg="del">
          <ac:chgData name="MARCO ANTONIO OCHOA CARDENAS" userId="b73d447a-8ff9-4cec-9003-46836d74dd9c" providerId="ADAL" clId="{ACE5390B-D344-4DF3-9769-BB8A267D2C90}" dt="2019-12-01T01:20:40.535" v="1304" actId="478"/>
          <ac:picMkLst>
            <pc:docMk/>
            <pc:sldMk cId="0" sldId="266"/>
            <ac:picMk id="132" creationId="{00000000-0000-0000-0000-000000000000}"/>
          </ac:picMkLst>
        </pc:picChg>
      </pc:sldChg>
      <pc:sldChg chg="del">
        <pc:chgData name="MARCO ANTONIO OCHOA CARDENAS" userId="b73d447a-8ff9-4cec-9003-46836d74dd9c" providerId="ADAL" clId="{ACE5390B-D344-4DF3-9769-BB8A267D2C90}" dt="2019-12-01T01:08:33.706" v="238" actId="2696"/>
        <pc:sldMkLst>
          <pc:docMk/>
          <pc:sldMk cId="2003624516" sldId="267"/>
        </pc:sldMkLst>
      </pc:sldChg>
      <pc:sldChg chg="delSp modSp">
        <pc:chgData name="MARCO ANTONIO OCHOA CARDENAS" userId="b73d447a-8ff9-4cec-9003-46836d74dd9c" providerId="ADAL" clId="{ACE5390B-D344-4DF3-9769-BB8A267D2C90}" dt="2019-12-01T01:19:00.236" v="949" actId="20577"/>
        <pc:sldMkLst>
          <pc:docMk/>
          <pc:sldMk cId="2771333382" sldId="268"/>
        </pc:sldMkLst>
        <pc:spChg chg="mod">
          <ac:chgData name="MARCO ANTONIO OCHOA CARDENAS" userId="b73d447a-8ff9-4cec-9003-46836d74dd9c" providerId="ADAL" clId="{ACE5390B-D344-4DF3-9769-BB8A267D2C90}" dt="2019-12-01T01:19:00.236" v="949" actId="20577"/>
          <ac:spMkLst>
            <pc:docMk/>
            <pc:sldMk cId="2771333382" sldId="268"/>
            <ac:spMk id="3" creationId="{9A9DF822-A277-4D9D-A331-241E7AB0E3D1}"/>
          </ac:spMkLst>
        </pc:spChg>
        <pc:spChg chg="mod">
          <ac:chgData name="MARCO ANTONIO OCHOA CARDENAS" userId="b73d447a-8ff9-4cec-9003-46836d74dd9c" providerId="ADAL" clId="{ACE5390B-D344-4DF3-9769-BB8A267D2C90}" dt="2019-12-01T01:18:03.971" v="739" actId="20577"/>
          <ac:spMkLst>
            <pc:docMk/>
            <pc:sldMk cId="2771333382" sldId="268"/>
            <ac:spMk id="4" creationId="{35D12839-1CF8-4920-907F-BF95463B67DA}"/>
          </ac:spMkLst>
        </pc:spChg>
        <pc:picChg chg="del">
          <ac:chgData name="MARCO ANTONIO OCHOA CARDENAS" userId="b73d447a-8ff9-4cec-9003-46836d74dd9c" providerId="ADAL" clId="{ACE5390B-D344-4DF3-9769-BB8A267D2C90}" dt="2019-12-01T01:18:06.058" v="740" actId="478"/>
          <ac:picMkLst>
            <pc:docMk/>
            <pc:sldMk cId="2771333382" sldId="268"/>
            <ac:picMk id="5" creationId="{E548031C-1640-447A-B76E-FF43D6730843}"/>
          </ac:picMkLst>
        </pc:picChg>
      </pc:sldChg>
      <pc:sldChg chg="addSp delSp modSp">
        <pc:chgData name="MARCO ANTONIO OCHOA CARDENAS" userId="b73d447a-8ff9-4cec-9003-46836d74dd9c" providerId="ADAL" clId="{ACE5390B-D344-4DF3-9769-BB8A267D2C90}" dt="2019-12-01T16:36:50.456" v="1316" actId="1076"/>
        <pc:sldMkLst>
          <pc:docMk/>
          <pc:sldMk cId="1336399995" sldId="269"/>
        </pc:sldMkLst>
        <pc:spChg chg="add mod">
          <ac:chgData name="MARCO ANTONIO OCHOA CARDENAS" userId="b73d447a-8ff9-4cec-9003-46836d74dd9c" providerId="ADAL" clId="{ACE5390B-D344-4DF3-9769-BB8A267D2C90}" dt="2019-12-01T01:17:43.484" v="720" actId="1076"/>
          <ac:spMkLst>
            <pc:docMk/>
            <pc:sldMk cId="1336399995" sldId="269"/>
            <ac:spMk id="7" creationId="{9F21ACEA-E2E7-4BC0-A260-6EB2BBC5CAC4}"/>
          </ac:spMkLst>
        </pc:spChg>
        <pc:picChg chg="add del mod">
          <ac:chgData name="MARCO ANTONIO OCHOA CARDENAS" userId="b73d447a-8ff9-4cec-9003-46836d74dd9c" providerId="ADAL" clId="{ACE5390B-D344-4DF3-9769-BB8A267D2C90}" dt="2019-12-01T16:32:34.995" v="1309" actId="478"/>
          <ac:picMkLst>
            <pc:docMk/>
            <pc:sldMk cId="1336399995" sldId="269"/>
            <ac:picMk id="2" creationId="{B98F2E64-9662-4078-89BB-71B4EF6C4D38}"/>
          </ac:picMkLst>
        </pc:picChg>
        <pc:picChg chg="add mod">
          <ac:chgData name="MARCO ANTONIO OCHOA CARDENAS" userId="b73d447a-8ff9-4cec-9003-46836d74dd9c" providerId="ADAL" clId="{ACE5390B-D344-4DF3-9769-BB8A267D2C90}" dt="2019-12-01T16:36:50.456" v="1316" actId="1076"/>
          <ac:picMkLst>
            <pc:docMk/>
            <pc:sldMk cId="1336399995" sldId="269"/>
            <ac:picMk id="3" creationId="{C46F990B-CE9E-48B7-BF97-122FA86C1658}"/>
          </ac:picMkLst>
        </pc:picChg>
        <pc:picChg chg="del mod">
          <ac:chgData name="MARCO ANTONIO OCHOA CARDENAS" userId="b73d447a-8ff9-4cec-9003-46836d74dd9c" providerId="ADAL" clId="{ACE5390B-D344-4DF3-9769-BB8A267D2C90}" dt="2019-12-01T01:16:37.127" v="605" actId="478"/>
          <ac:picMkLst>
            <pc:docMk/>
            <pc:sldMk cId="1336399995" sldId="269"/>
            <ac:picMk id="4" creationId="{A5C299AD-8143-4CC6-A4B8-8D7B8CCA4B0C}"/>
          </ac:picMkLst>
        </pc:picChg>
        <pc:picChg chg="del">
          <ac:chgData name="MARCO ANTONIO OCHOA CARDENAS" userId="b73d447a-8ff9-4cec-9003-46836d74dd9c" providerId="ADAL" clId="{ACE5390B-D344-4DF3-9769-BB8A267D2C90}" dt="2019-12-01T01:16:38.047" v="607" actId="478"/>
          <ac:picMkLst>
            <pc:docMk/>
            <pc:sldMk cId="1336399995" sldId="269"/>
            <ac:picMk id="5" creationId="{10701F81-D773-4AAE-A79F-DF1415364BB0}"/>
          </ac:picMkLst>
        </pc:picChg>
        <pc:picChg chg="del">
          <ac:chgData name="MARCO ANTONIO OCHOA CARDENAS" userId="b73d447a-8ff9-4cec-9003-46836d74dd9c" providerId="ADAL" clId="{ACE5390B-D344-4DF3-9769-BB8A267D2C90}" dt="2019-12-01T01:16:37.628" v="606" actId="478"/>
          <ac:picMkLst>
            <pc:docMk/>
            <pc:sldMk cId="1336399995" sldId="269"/>
            <ac:picMk id="6" creationId="{7A1FA797-FC0C-408D-9622-44261AE5B849}"/>
          </ac:picMkLst>
        </pc:picChg>
      </pc:sldChg>
      <pc:sldChg chg="del">
        <pc:chgData name="MARCO ANTONIO OCHOA CARDENAS" userId="b73d447a-8ff9-4cec-9003-46836d74dd9c" providerId="ADAL" clId="{ACE5390B-D344-4DF3-9769-BB8A267D2C90}" dt="2019-12-01T01:17:49.519" v="721" actId="2696"/>
        <pc:sldMkLst>
          <pc:docMk/>
          <pc:sldMk cId="1589958034" sldId="270"/>
        </pc:sldMkLst>
      </pc:sldChg>
      <pc:sldChg chg="del">
        <pc:chgData name="MARCO ANTONIO OCHOA CARDENAS" userId="b73d447a-8ff9-4cec-9003-46836d74dd9c" providerId="ADAL" clId="{ACE5390B-D344-4DF3-9769-BB8A267D2C90}" dt="2019-12-01T01:17:52.175" v="722" actId="2696"/>
        <pc:sldMkLst>
          <pc:docMk/>
          <pc:sldMk cId="3920173789" sldId="271"/>
        </pc:sldMkLst>
      </pc:sldChg>
      <pc:sldChg chg="delSp modSp">
        <pc:chgData name="MARCO ANTONIO OCHOA CARDENAS" userId="b73d447a-8ff9-4cec-9003-46836d74dd9c" providerId="ADAL" clId="{ACE5390B-D344-4DF3-9769-BB8A267D2C90}" dt="2019-12-01T01:20:34.038" v="1302" actId="478"/>
        <pc:sldMkLst>
          <pc:docMk/>
          <pc:sldMk cId="1286840056" sldId="272"/>
        </pc:sldMkLst>
        <pc:spChg chg="mod">
          <ac:chgData name="MARCO ANTONIO OCHOA CARDENAS" userId="b73d447a-8ff9-4cec-9003-46836d74dd9c" providerId="ADAL" clId="{ACE5390B-D344-4DF3-9769-BB8A267D2C90}" dt="2019-12-01T01:20:31.476" v="1301" actId="20577"/>
          <ac:spMkLst>
            <pc:docMk/>
            <pc:sldMk cId="1286840056" sldId="272"/>
            <ac:spMk id="3" creationId="{F17C02C0-5375-45EF-84F5-A74D7CD6F4E3}"/>
          </ac:spMkLst>
        </pc:spChg>
        <pc:picChg chg="del">
          <ac:chgData name="MARCO ANTONIO OCHOA CARDENAS" userId="b73d447a-8ff9-4cec-9003-46836d74dd9c" providerId="ADAL" clId="{ACE5390B-D344-4DF3-9769-BB8A267D2C90}" dt="2019-12-01T01:20:34.038" v="1302" actId="478"/>
          <ac:picMkLst>
            <pc:docMk/>
            <pc:sldMk cId="1286840056" sldId="272"/>
            <ac:picMk id="5" creationId="{C41367BF-21FB-4580-994E-AA592904A4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61bb10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61bb10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61bb107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61bb107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61bb107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61bb107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61bb107e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61bb107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461bb107e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461bb107e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63d6c11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63d6c11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scelaneamatematica.org/Misc58/5806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MODELO LOTKA-VOLTERRA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501375"/>
            <a:ext cx="8520600" cy="1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Equipo: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Carolina Barba Anaya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Marco Antonio Ochoa Cárdenas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José Eduardo Ramos Michel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C02C0-5375-45EF-84F5-A74D7CD6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375" y="1324368"/>
            <a:ext cx="8520600" cy="3340200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accent1"/>
                </a:solidFill>
              </a:rPr>
              <a:t>Este modelo es bastante interesante ya que no solo se puede llevar a ejemplos de cadena alimenticia, dentro de nuestra carrera podríamos utilizarlo para ver como se comportan los vendedores y las compradores en el mercado, utilizando esas variables como si fueran (presa-depredador) y así observar como fluctúan entre ellas, su relación, para poder observar como va el comercio y cuales son sus etapas.</a:t>
            </a:r>
            <a:endParaRPr lang="es-MX" dirty="0"/>
          </a:p>
        </p:txBody>
      </p:sp>
      <p:sp>
        <p:nvSpPr>
          <p:cNvPr id="4" name="Google Shape;122;p22">
            <a:extLst>
              <a:ext uri="{FF2B5EF4-FFF2-40B4-BE49-F238E27FC236}">
                <a16:creationId xmlns:a16="http://schemas.microsoft.com/office/drawing/2014/main" id="{BA8AA6FB-0F70-4B45-9D98-60DD0A1F34FB}"/>
              </a:ext>
            </a:extLst>
          </p:cNvPr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419" sz="4200" b="1" dirty="0">
                <a:solidFill>
                  <a:schemeClr val="accent1"/>
                </a:solidFill>
                <a:latin typeface="Amatic SC"/>
                <a:cs typeface="Amatic SC"/>
                <a:sym typeface="Amatic SC"/>
              </a:rPr>
              <a:t>Conclusión General </a:t>
            </a:r>
            <a:endParaRPr sz="4200" b="1" dirty="0">
              <a:solidFill>
                <a:schemeClr val="accent1"/>
              </a:solidFill>
              <a:latin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28684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Bibliografía</a:t>
            </a:r>
            <a:endParaRPr dirty="0"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44952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s-MX" dirty="0">
                <a:solidFill>
                  <a:schemeClr val="accent1"/>
                </a:solidFill>
              </a:rPr>
              <a:t>lex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s-MX" dirty="0">
                <a:solidFill>
                  <a:schemeClr val="accent1"/>
                </a:solidFill>
              </a:rPr>
              <a:t>Sáez</a:t>
            </a:r>
            <a:r>
              <a:rPr lang="en-US" dirty="0">
                <a:solidFill>
                  <a:schemeClr val="accent1"/>
                </a:solidFill>
              </a:rPr>
              <a:t>, A. (2015, 5 </a:t>
            </a:r>
            <a:r>
              <a:rPr lang="es-MX" dirty="0">
                <a:solidFill>
                  <a:schemeClr val="accent1"/>
                </a:solidFill>
              </a:rPr>
              <a:t>enero</a:t>
            </a:r>
            <a:r>
              <a:rPr lang="en-US" dirty="0">
                <a:solidFill>
                  <a:schemeClr val="accent1"/>
                </a:solidFill>
              </a:rPr>
              <a:t>). </a:t>
            </a:r>
            <a:r>
              <a:rPr lang="es-MX" dirty="0">
                <a:solidFill>
                  <a:schemeClr val="accent1"/>
                </a:solidFill>
              </a:rPr>
              <a:t>Ecuaciones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Lotka</a:t>
            </a:r>
            <a:r>
              <a:rPr lang="en-US" dirty="0">
                <a:solidFill>
                  <a:schemeClr val="accent1"/>
                </a:solidFill>
              </a:rPr>
              <a:t>-Volterra: </a:t>
            </a:r>
            <a:r>
              <a:rPr lang="es-MX" dirty="0">
                <a:solidFill>
                  <a:schemeClr val="accent1"/>
                </a:solidFill>
              </a:rPr>
              <a:t>modelo</a:t>
            </a:r>
            <a:r>
              <a:rPr lang="en-US" dirty="0">
                <a:solidFill>
                  <a:schemeClr val="accent1"/>
                </a:solidFill>
              </a:rPr>
              <a:t> presa </a:t>
            </a:r>
            <a:r>
              <a:rPr lang="es-MX" dirty="0">
                <a:solidFill>
                  <a:schemeClr val="accent1"/>
                </a:solidFill>
              </a:rPr>
              <a:t>depredador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Pybonacci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>
                <a:solidFill>
                  <a:schemeClr val="accent1"/>
                </a:solidFill>
              </a:rPr>
              <a:t>Recuperado</a:t>
            </a:r>
            <a:r>
              <a:rPr lang="en-US" dirty="0">
                <a:solidFill>
                  <a:schemeClr val="accent1"/>
                </a:solidFill>
              </a:rPr>
              <a:t> 3 </a:t>
            </a:r>
            <a:r>
              <a:rPr lang="es-MX" dirty="0">
                <a:solidFill>
                  <a:schemeClr val="accent1"/>
                </a:solidFill>
              </a:rPr>
              <a:t>diciembre</a:t>
            </a:r>
            <a:r>
              <a:rPr lang="en-US" dirty="0">
                <a:solidFill>
                  <a:schemeClr val="accent1"/>
                </a:solidFill>
              </a:rPr>
              <a:t>, 2019, de https://pybonacci.org/2015/01/05/ecuaciones-de-lotka-volterra-modelo-presa-depredador/</a:t>
            </a:r>
            <a:endParaRPr lang="es-MX" dirty="0">
              <a:solidFill>
                <a:schemeClr val="accent1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s-MX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http://www.miscelaneamatematica.org/Misc58/5806.pdf</a:t>
            </a:r>
            <a:endParaRPr lang="es-MX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/>
          <p:nvPr/>
        </p:nvSpPr>
        <p:spPr>
          <a:xfrm flipH="1">
            <a:off x="2393575" y="213725"/>
            <a:ext cx="18024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 dirty="0">
                <a:latin typeface="Source Code Pro"/>
                <a:ea typeface="Source Code Pro"/>
                <a:cs typeface="Source Code Pro"/>
                <a:sym typeface="Source Code Pro"/>
              </a:rPr>
              <a:t>Índice</a:t>
            </a:r>
            <a:endParaRPr sz="35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42200" y="659775"/>
            <a:ext cx="6746400" cy="3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1.- Objetivo General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2.- Objetivos Específicos 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3.- Modelo del programa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4.- Solución del problema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latin typeface="Source Code Pro"/>
                <a:ea typeface="Source Code Pro"/>
                <a:cs typeface="Source Code Pro"/>
                <a:sym typeface="Source Code Pro"/>
              </a:rPr>
              <a:t>5.- Conclusión 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478CCB-99FA-4D9E-BC71-1B3AF3AB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144" y="1555656"/>
            <a:ext cx="3628656" cy="2295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Objetivo general: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32073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MX" dirty="0">
                <a:solidFill>
                  <a:schemeClr val="accent1"/>
                </a:solidFill>
              </a:rPr>
              <a:t>Realizar un modelo presa-depredador, en este caso sería de leones-antílopes, donde podamos observar como conforme decrece el número de presas, la población de depredadores decrece en algún momento como resultado de un menor suministro de alimento, y con un decrecimiento en el número de depredadores hay un incremento en el número de presas; y así observar como es la relación del incremento y decrecimiento de cada uno.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Objetivos específicos: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- Resolver la ecuación diferencial</a:t>
            </a:r>
          </a:p>
          <a:p>
            <a:r>
              <a:rPr lang="es-ES" dirty="0">
                <a:solidFill>
                  <a:schemeClr val="accent1"/>
                </a:solidFill>
              </a:rPr>
              <a:t>- Graficar la población de presa-depredador</a:t>
            </a:r>
          </a:p>
          <a:p>
            <a:r>
              <a:rPr lang="es-ES" dirty="0">
                <a:solidFill>
                  <a:schemeClr val="accent1"/>
                </a:solidFill>
              </a:rPr>
              <a:t>- Analizar como queda la cadena alimenticia</a:t>
            </a:r>
            <a:endParaRPr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915ED7E-9E97-427E-A0E5-220460AF9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4" y="2462213"/>
            <a:ext cx="3302895" cy="23169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Modelo del programa</a:t>
            </a:r>
            <a:endParaRPr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43276" y="1175512"/>
            <a:ext cx="8520600" cy="347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El modelo lotka-volterra es una ecuación diferencial usada para simular el caso presa-depredador en el cual se simula en caso de que haya mas o menos presas y/o depredadores cual sería el resultado de la cadena alimenticia.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s-MX" altLang="es-MX" dirty="0">
                <a:solidFill>
                  <a:schemeClr val="accent1"/>
                </a:solidFill>
              </a:rPr>
              <a:t>Se trata de un sistema de dos ecuaciones diferenciales de primer orden, acopladas, autónomas y no lineales:</a:t>
            </a:r>
          </a:p>
          <a:p>
            <a:pPr marL="0" lvl="0" indent="0">
              <a:buNone/>
            </a:pPr>
            <a:br>
              <a:rPr lang="es-MX" altLang="es-MX" dirty="0">
                <a:solidFill>
                  <a:schemeClr val="accent1"/>
                </a:solidFill>
              </a:rPr>
            </a:br>
            <a:r>
              <a:rPr lang="es-MX" altLang="es-MX" dirty="0" err="1">
                <a:solidFill>
                  <a:schemeClr val="accent1"/>
                </a:solidFill>
              </a:rPr>
              <a:t>dx</a:t>
            </a:r>
            <a:r>
              <a:rPr lang="es-MX" altLang="es-MX" dirty="0">
                <a:solidFill>
                  <a:schemeClr val="accent1"/>
                </a:solidFill>
              </a:rPr>
              <a:t>/</a:t>
            </a:r>
            <a:r>
              <a:rPr lang="es-MX" altLang="es-MX" dirty="0" err="1">
                <a:solidFill>
                  <a:schemeClr val="accent1"/>
                </a:solidFill>
              </a:rPr>
              <a:t>dt</a:t>
            </a:r>
            <a:r>
              <a:rPr lang="es-MX" altLang="es-MX" dirty="0">
                <a:solidFill>
                  <a:schemeClr val="accent1"/>
                </a:solidFill>
              </a:rPr>
              <a:t>= αx – β</a:t>
            </a:r>
            <a:r>
              <a:rPr lang="es-MX" altLang="es-MX" dirty="0" err="1">
                <a:solidFill>
                  <a:schemeClr val="accent1"/>
                </a:solidFill>
              </a:rPr>
              <a:t>xy</a:t>
            </a:r>
            <a:r>
              <a:rPr lang="es-MX" altLang="es-MX" dirty="0">
                <a:solidFill>
                  <a:schemeClr val="accent1"/>
                </a:solidFill>
              </a:rPr>
              <a:t>      </a:t>
            </a:r>
            <a:br>
              <a:rPr lang="es-MX" altLang="es-MX" dirty="0">
                <a:solidFill>
                  <a:schemeClr val="accent1"/>
                </a:solidFill>
              </a:rPr>
            </a:br>
            <a:r>
              <a:rPr lang="es-MX" altLang="es-MX" dirty="0" err="1">
                <a:solidFill>
                  <a:schemeClr val="accent1"/>
                </a:solidFill>
              </a:rPr>
              <a:t>dy</a:t>
            </a:r>
            <a:r>
              <a:rPr lang="es-MX" altLang="es-MX" dirty="0">
                <a:solidFill>
                  <a:schemeClr val="accent1"/>
                </a:solidFill>
              </a:rPr>
              <a:t>/</a:t>
            </a:r>
            <a:r>
              <a:rPr lang="es-MX" altLang="es-MX" dirty="0" err="1">
                <a:solidFill>
                  <a:schemeClr val="accent1"/>
                </a:solidFill>
              </a:rPr>
              <a:t>dt</a:t>
            </a:r>
            <a:r>
              <a:rPr lang="es-MX" altLang="es-MX" dirty="0">
                <a:solidFill>
                  <a:schemeClr val="accent1"/>
                </a:solidFill>
              </a:rPr>
              <a:t>= −</a:t>
            </a:r>
            <a:r>
              <a:rPr lang="es-MX" altLang="es-MX" dirty="0" err="1">
                <a:solidFill>
                  <a:schemeClr val="accent1"/>
                </a:solidFill>
              </a:rPr>
              <a:t>γy</a:t>
            </a:r>
            <a:r>
              <a:rPr lang="es-MX" altLang="es-MX" dirty="0">
                <a:solidFill>
                  <a:schemeClr val="accent1"/>
                </a:solidFill>
              </a:rPr>
              <a:t> + </a:t>
            </a:r>
            <a:r>
              <a:rPr lang="es-MX" altLang="es-MX" dirty="0" err="1">
                <a:solidFill>
                  <a:schemeClr val="accent1"/>
                </a:solidFill>
              </a:rPr>
              <a:t>δyx</a:t>
            </a:r>
            <a:endParaRPr lang="es-MX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C21FDD-F7BB-49B8-B114-8144DC2F6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3186" y="546622"/>
            <a:ext cx="7598411" cy="40502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Donde: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 x : número de presas(5 antílopes)   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 y : es el número de depredadores(5 leones)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 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Los parámetros son constantes positivas que representan: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α: tasa de crecimiento de las presas.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β: éxito en la caza del depredador.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γ: tasa de decrecimiento de los depredadores.</a:t>
            </a:r>
          </a:p>
          <a:p>
            <a:pPr marL="0" indent="0" defTabSz="914400" eaLnBrk="0" fontAlgn="base" latinLnBrk="0" hangingPunct="0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MX" altLang="es-MX" dirty="0">
                <a:solidFill>
                  <a:schemeClr val="accent1"/>
                </a:solidFill>
                <a:latin typeface="Source Code Pro"/>
              </a:rPr>
              <a:t>δ: éxito en la caza y cuánto alimenta cazar una presa al depredador.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A29DC-C175-4836-809A-FAD1A36DB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07" t="35753" r="40000" b="43563"/>
          <a:stretch/>
        </p:blipFill>
        <p:spPr>
          <a:xfrm>
            <a:off x="6411432" y="315258"/>
            <a:ext cx="2466754" cy="19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Solución del problema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62385-0A2C-4E44-B905-F37005B790E7}"/>
              </a:ext>
            </a:extLst>
          </p:cNvPr>
          <p:cNvSpPr txBox="1"/>
          <p:nvPr/>
        </p:nvSpPr>
        <p:spPr>
          <a:xfrm>
            <a:off x="233916" y="1454560"/>
            <a:ext cx="3427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1"/>
                </a:solidFill>
                <a:latin typeface="Source Code Pro"/>
                <a:ea typeface="Source Code Pro"/>
              </a:rPr>
              <a:t>Solución del modelo donde se aprecia la población de presas y depredadores a través del tiempo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4EF7D-082D-4797-924F-B3203E514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67" y="1085694"/>
            <a:ext cx="4456951" cy="3969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F21ACEA-E2E7-4BC0-A260-6EB2BBC5CAC4}"/>
              </a:ext>
            </a:extLst>
          </p:cNvPr>
          <p:cNvSpPr txBox="1"/>
          <p:nvPr/>
        </p:nvSpPr>
        <p:spPr>
          <a:xfrm>
            <a:off x="449258" y="804918"/>
            <a:ext cx="2432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accent1"/>
                </a:solidFill>
                <a:latin typeface="Source Code Pro"/>
                <a:ea typeface="Source Code Pro"/>
                <a:sym typeface="Source Code Pro"/>
              </a:rPr>
              <a:t>Solución del modelo donde se aprecia la trayectoria de las poblaciones de las presas y depredadores cuando las poblaciones entre los dos fluctúan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6F990B-CE9E-48B7-BF97-122FA86C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81" y="229349"/>
            <a:ext cx="5838919" cy="49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DF822-A277-4D9D-A331-241E7AB0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639" y="1281837"/>
            <a:ext cx="8520600" cy="3340200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accent1"/>
                </a:solidFill>
              </a:rPr>
              <a:t>Podemos concluir que conforme el número de leones aumenta, la población de antílopes decrece, y cuando sucede esto al pasar el tiempo los leones comienzan a pasar hambre lo cual provoca que empiecen a morir, y aumentan el número de antílopes, volviéndose un ciclo, sin embargo en nuestro modelo, nos dice que el final de esta cadena termina con más antílopes y menos leones</a:t>
            </a:r>
          </a:p>
        </p:txBody>
      </p:sp>
      <p:sp>
        <p:nvSpPr>
          <p:cNvPr id="4" name="Google Shape;122;p22">
            <a:extLst>
              <a:ext uri="{FF2B5EF4-FFF2-40B4-BE49-F238E27FC236}">
                <a16:creationId xmlns:a16="http://schemas.microsoft.com/office/drawing/2014/main" id="{35D12839-1CF8-4920-907F-BF95463B67DA}"/>
              </a:ext>
            </a:extLst>
          </p:cNvPr>
          <p:cNvSpPr/>
          <p:nvPr/>
        </p:nvSpPr>
        <p:spPr>
          <a:xfrm>
            <a:off x="7125" y="292075"/>
            <a:ext cx="5107800" cy="69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419" sz="4200" b="1" dirty="0">
                <a:solidFill>
                  <a:schemeClr val="accent1"/>
                </a:solidFill>
                <a:latin typeface="Amatic SC"/>
                <a:cs typeface="Amatic SC"/>
                <a:sym typeface="Amatic SC"/>
              </a:rPr>
              <a:t>Conclusión Del modelo</a:t>
            </a:r>
            <a:endParaRPr sz="4200" b="1" dirty="0">
              <a:solidFill>
                <a:schemeClr val="accent1"/>
              </a:solidFill>
              <a:latin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771333382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528</Words>
  <Application>Microsoft Office PowerPoint</Application>
  <PresentationFormat>Presentación en pantalla (16:9)</PresentationFormat>
  <Paragraphs>46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Amatic SC</vt:lpstr>
      <vt:lpstr>Arial</vt:lpstr>
      <vt:lpstr>Source Code Pro</vt:lpstr>
      <vt:lpstr>Source Code Pro Medium</vt:lpstr>
      <vt:lpstr>Beach Day</vt:lpstr>
      <vt:lpstr>MODELO LOTKA-VOLTERRA</vt:lpstr>
      <vt:lpstr>Presentación de PowerPoint</vt:lpstr>
      <vt:lpstr>Objetivo general:</vt:lpstr>
      <vt:lpstr>Objetivos específicos:</vt:lpstr>
      <vt:lpstr>Modelo del programa</vt:lpstr>
      <vt:lpstr>Presentación de PowerPoint</vt:lpstr>
      <vt:lpstr>Solución del problema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acciones</dc:title>
  <dc:creator>Caro</dc:creator>
  <cp:lastModifiedBy>BARBA ANAYA, CAROLINA</cp:lastModifiedBy>
  <cp:revision>17</cp:revision>
  <dcterms:modified xsi:type="dcterms:W3CDTF">2019-12-03T14:55:51Z</dcterms:modified>
</cp:coreProperties>
</file>