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5DB75E-381C-4FF8-8150-B37A1CB2C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3127B43-31EB-47CC-97E8-F10DC3DCF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C8E1F0-016A-4670-8971-0221AA943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0139-2A16-4C3F-980F-F3B1ACF1BDFC}" type="datetimeFigureOut">
              <a:rPr lang="es-CO" smtClean="0"/>
              <a:t>3/09/2025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D2EB70-F59B-4D3A-8ADF-69FCC956D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E013A9-BC1B-467B-9ACC-23DCAA483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F82E-C43B-489C-B1A8-137ABE2B7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451508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2B66F-251B-4C6B-BA89-5A31D7F19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CB66131-118D-4D57-B19F-16AFDFC83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0859DD-9B56-4A46-BB16-5946F457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0139-2A16-4C3F-980F-F3B1ACF1BDFC}" type="datetimeFigureOut">
              <a:rPr lang="es-CO" smtClean="0"/>
              <a:t>3/09/2025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2A987A1-5D93-47A9-B7CF-D3D602D72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8F580F-8C1E-4B0A-A3C8-2EEB9F9F9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F82E-C43B-489C-B1A8-137ABE2B7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7095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EE9B85-4135-49CE-A30C-8D23111860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0ED018-C32B-46EF-89F8-84FF66823E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C80C5DD-7BB3-4ED0-945D-761F7CA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0139-2A16-4C3F-980F-F3B1ACF1BDFC}" type="datetimeFigureOut">
              <a:rPr lang="es-CO" smtClean="0"/>
              <a:t>3/09/2025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728385-9766-4E5A-8F50-49671C472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66F5E14-482C-4DE3-BFD6-D500D49E9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F82E-C43B-489C-B1A8-137ABE2B7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9306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3D3F22-5BE8-4C7B-A092-3351C7A33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71D136-C093-4A7B-AFB0-951DCE639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0E3E24-051F-4B3B-8306-8777756AE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0139-2A16-4C3F-980F-F3B1ACF1BDFC}" type="datetimeFigureOut">
              <a:rPr lang="es-CO" smtClean="0"/>
              <a:t>3/09/2025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BBD6CBF-6128-4DA1-9299-A9A8AF8B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BA3D0E-D74F-4D20-8F7C-11F4F3E5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F82E-C43B-489C-B1A8-137ABE2B7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1441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12650-F6E9-4A37-A3B1-A1B3D9484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FA48DF-2B04-49DD-B9E9-AD015DE9B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70C391-7970-4B28-9DA4-EB0853108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0139-2A16-4C3F-980F-F3B1ACF1BDFC}" type="datetimeFigureOut">
              <a:rPr lang="es-CO" smtClean="0"/>
              <a:t>3/09/2025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88B495A-E852-4AC6-ACD7-FB0004D99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809F798-032B-4DB7-9A61-C509FCB8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F82E-C43B-489C-B1A8-137ABE2B7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5997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1DD6F-2AA1-4388-A631-40CBDD61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FF7E1C-9881-49C7-9D76-B3FE03EEF9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A47616-560E-4CE5-AB53-4D8D1C2487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5426D06-95FE-43A2-A033-A8FC55A9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0139-2A16-4C3F-980F-F3B1ACF1BDFC}" type="datetimeFigureOut">
              <a:rPr lang="es-CO" smtClean="0"/>
              <a:t>3/09/2025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2C40F11-C2AA-4932-BA80-3A48A71D9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E65C0D-1803-42AA-B434-FA94F735D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F82E-C43B-489C-B1A8-137ABE2B7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5869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5AC75-87E7-4377-AD14-2091153D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27AA5A-7D10-4B19-BCE1-C6179A1A6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FAAEB1E-6FC7-4571-A9F0-8673337BD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A74619-3CA2-4312-8078-6DC00F942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1DC91B-564E-4291-9DDD-E579792B28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8FEBCFE-C3C3-4C51-A7D9-851DB403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0139-2A16-4C3F-980F-F3B1ACF1BDFC}" type="datetimeFigureOut">
              <a:rPr lang="es-CO" smtClean="0"/>
              <a:t>3/09/2025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A56A81-3AE5-4EA0-8767-4423DFBE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A1E0AF-F1A3-4BD5-93AA-199A42210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F82E-C43B-489C-B1A8-137ABE2B7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3020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B15A5-CBD6-4322-AB96-3BCC56718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3E6D882-EC10-43F9-B1BD-0376D046A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0139-2A16-4C3F-980F-F3B1ACF1BDFC}" type="datetimeFigureOut">
              <a:rPr lang="es-CO" smtClean="0"/>
              <a:t>3/09/2025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DAC0475-96F6-4067-BDDE-9156A403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A14CF-ACB1-441C-A8A7-C55E91E8B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F82E-C43B-489C-B1A8-137ABE2B7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2277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C3DE02-4E8B-46E4-8197-F0D724621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0139-2A16-4C3F-980F-F3B1ACF1BDFC}" type="datetimeFigureOut">
              <a:rPr lang="es-CO" smtClean="0"/>
              <a:t>3/09/2025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57A97C8-33E9-46FC-9B1A-681AB24E4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143E4F-0F52-4874-AD5C-6DA2C925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F82E-C43B-489C-B1A8-137ABE2B7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94331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6E6008-2D69-4557-BF80-E0D90E3C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ACC4D9-4448-4F76-9BD6-6EB0DA2EB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86EBE3A-6C54-498C-AECB-EF094B08D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581674-EDC4-4EC4-8F64-2AD9500CB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0139-2A16-4C3F-980F-F3B1ACF1BDFC}" type="datetimeFigureOut">
              <a:rPr lang="es-CO" smtClean="0"/>
              <a:t>3/09/2025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79C328-5EEA-437B-89CA-5EDCAB216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B28AA84-42A0-40C5-A68C-C357D845E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F82E-C43B-489C-B1A8-137ABE2B7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35454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EDCF8B-E154-4097-B0EF-66A672FE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427329D-7937-438C-925A-E90F5A8E4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21EC3CD-D9F8-4A14-B043-95DA6D437F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1C6104-00D2-43E9-BDC4-1B30C464C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80139-2A16-4C3F-980F-F3B1ACF1BDFC}" type="datetimeFigureOut">
              <a:rPr lang="es-CO" smtClean="0"/>
              <a:t>3/09/2025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587D17-E0D9-4C9D-BA6B-1B5A734C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301BC7-9796-48D8-9017-59FC0B96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2F82E-C43B-489C-B1A8-137ABE2B7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2778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686E638-7DDC-4EA0-8E15-98951AD8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390083-5DD1-4EB7-905A-0D23CCCC5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185E964-748D-4D00-A806-56AA92C62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80139-2A16-4C3F-980F-F3B1ACF1BDFC}" type="datetimeFigureOut">
              <a:rPr lang="es-CO" smtClean="0"/>
              <a:t>3/09/2025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61BE4B-DC99-46F4-92F9-E45BE0B3D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A54C56-A3E9-4876-9824-63AA42A13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2F82E-C43B-489C-B1A8-137ABE2B726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556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1BE4B86-C5AE-4213-97F7-B753D44CF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221" y="1187335"/>
            <a:ext cx="7931558" cy="448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042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yuli arango</dc:creator>
  <cp:lastModifiedBy>yuli arango</cp:lastModifiedBy>
  <cp:revision>1</cp:revision>
  <dcterms:created xsi:type="dcterms:W3CDTF">2025-09-03T20:17:54Z</dcterms:created>
  <dcterms:modified xsi:type="dcterms:W3CDTF">2025-09-03T20:18:05Z</dcterms:modified>
</cp:coreProperties>
</file>