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49da62623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49da6262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49da62623_0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49da6262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9da6262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49da6262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9da62623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49da6262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49da62623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49da6262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49da62623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49da6262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49da62623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49da6262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7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INFORME FINAL PP3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25"/>
            <a:ext cx="8387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Carolina N. Bernachea</a:t>
            </a:r>
            <a:br>
              <a:rPr lang="es"/>
            </a:br>
            <a:r>
              <a:rPr lang="es"/>
              <a:t>I.F.T.S. N°18 - Mesa Final Julio 2021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2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41400" y="1838525"/>
            <a:ext cx="4530600" cy="13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CREACIÓN CATÁLOGO</a:t>
            </a:r>
            <a:endParaRPr b="1"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125" y="640200"/>
            <a:ext cx="4267200" cy="3863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825" y="0"/>
            <a:ext cx="8222100" cy="4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/>
              <a:t>Código Catálogo</a:t>
            </a:r>
            <a:endParaRPr sz="3400"/>
          </a:p>
        </p:txBody>
      </p:sp>
      <p:sp>
        <p:nvSpPr>
          <p:cNvPr id="160" name="Google Shape;160;p23"/>
          <p:cNvSpPr txBox="1"/>
          <p:nvPr/>
        </p:nvSpPr>
        <p:spPr>
          <a:xfrm>
            <a:off x="5946050" y="1726950"/>
            <a:ext cx="2954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Se crea un </a:t>
            </a:r>
            <a:r>
              <a:rPr b="1" lang="es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catálogo</a:t>
            </a:r>
            <a:r>
              <a:rPr b="1" lang="es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 que lista los productos, </a:t>
            </a:r>
            <a:r>
              <a:rPr b="1" lang="es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seleccionados</a:t>
            </a:r>
            <a:r>
              <a:rPr b="1" lang="es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 por su correspondiente Cervecería.</a:t>
            </a:r>
            <a:endParaRPr b="1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Si no tiene nombre comercial, muestra la variedad de cerveza, si tiene nombre comercial, muestra este, y la variedad la </a:t>
            </a:r>
            <a:r>
              <a:rPr b="1" lang="es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muestra</a:t>
            </a:r>
            <a:r>
              <a:rPr b="1" lang="es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 dentro de la </a:t>
            </a:r>
            <a:r>
              <a:rPr b="1" lang="es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información</a:t>
            </a:r>
            <a:r>
              <a:rPr b="1" lang="es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b="1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Si no está disponible muestra ‘SIN STOCK’ y bloquea su selección para el carrito.</a:t>
            </a:r>
            <a:endParaRPr b="1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4841325" y="2985900"/>
            <a:ext cx="977700" cy="4998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25" y="575625"/>
            <a:ext cx="6885000" cy="9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825" y="1656399"/>
            <a:ext cx="4576501" cy="31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effectLst>
            <a:outerShdw blurRad="57150" rotWithShape="0" algn="bl" dir="72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B7B7B7"/>
                </a:solidFill>
              </a:rPr>
              <a:t>Para el proyecto se utilizó el siguiente Stack Tecnológico</a:t>
            </a:r>
            <a:endParaRPr b="1" sz="3500">
              <a:solidFill>
                <a:srgbClr val="B7B7B7"/>
              </a:solidFill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2022150" y="1518600"/>
            <a:ext cx="5099700" cy="36249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A="43000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50">
                <a:solidFill>
                  <a:srgbClr val="FF9900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Django==3.2.3</a:t>
            </a:r>
            <a:endParaRPr b="1" sz="2650">
              <a:solidFill>
                <a:srgbClr val="FF9900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s" sz="2650">
                <a:solidFill>
                  <a:srgbClr val="FF9900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1" lang="es" sz="2650">
                <a:solidFill>
                  <a:srgbClr val="FF9900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Python==3.9.5</a:t>
            </a:r>
            <a:endParaRPr b="1" sz="2650">
              <a:solidFill>
                <a:srgbClr val="FF9900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s" sz="2650">
                <a:solidFill>
                  <a:srgbClr val="FF9900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1" lang="es" sz="2650">
                <a:solidFill>
                  <a:srgbClr val="FF9900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MySQL==8.0.25</a:t>
            </a:r>
            <a:endParaRPr b="1" sz="2650">
              <a:solidFill>
                <a:srgbClr val="FF9900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50">
              <a:solidFill>
                <a:srgbClr val="FF9900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50">
                <a:solidFill>
                  <a:srgbClr val="FF9900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CDN de Bootstrap==4.4.1</a:t>
            </a:r>
            <a:endParaRPr sz="2150">
              <a:solidFill>
                <a:srgbClr val="FF9900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138625"/>
            <a:ext cx="8520600" cy="612900"/>
          </a:xfrm>
          <a:prstGeom prst="rect">
            <a:avLst/>
          </a:prstGeom>
          <a:effectLst>
            <a:outerShdw rotWithShape="0" algn="bl" dir="7860000" dist="4762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solidFill>
                  <a:srgbClr val="FF9900"/>
                </a:solidFill>
                <a:latin typeface="Impact"/>
                <a:ea typeface="Impact"/>
                <a:cs typeface="Impact"/>
                <a:sym typeface="Impact"/>
              </a:rPr>
              <a:t>MODELO DE LA BASE DE DATOS</a:t>
            </a:r>
            <a:endParaRPr sz="3400">
              <a:solidFill>
                <a:srgbClr val="FF99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675" y="878350"/>
            <a:ext cx="7944627" cy="404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0" y="1437300"/>
            <a:ext cx="4530600" cy="22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CREACIÓN</a:t>
            </a:r>
            <a:r>
              <a:rPr b="1" lang="es"/>
              <a:t> PARALELA DE USER - CLIENTE</a:t>
            </a:r>
            <a:endParaRPr b="1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600" y="713263"/>
            <a:ext cx="4308601" cy="3716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825" y="0"/>
            <a:ext cx="8222100" cy="4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/>
              <a:t>Código Registro</a:t>
            </a:r>
            <a:endParaRPr sz="3400"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50" y="531925"/>
            <a:ext cx="3786624" cy="16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4206100" y="963050"/>
            <a:ext cx="1160100" cy="7515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5415925" y="384500"/>
            <a:ext cx="3550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Creo Formulario de Registro, de la base de datos propia de Django, me traigo “Nombre”, “Apellido”, “Contraseña” y “Confirmar contraseña”</a:t>
            </a:r>
            <a:endParaRPr b="1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Además, traigo los datos las columnas de la tabla Clientes de mi propia base de datos de la </a:t>
            </a:r>
            <a:r>
              <a:rPr b="1" lang="es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cervecería</a:t>
            </a:r>
            <a:endParaRPr b="1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125" y="2293100"/>
            <a:ext cx="3975969" cy="269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2750" y="2812538"/>
            <a:ext cx="4580749" cy="16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1400" y="1838525"/>
            <a:ext cx="4530600" cy="13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CREACIÓN BUSCADOR</a:t>
            </a:r>
            <a:endParaRPr b="1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700" y="438438"/>
            <a:ext cx="4267201" cy="4171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825" y="0"/>
            <a:ext cx="8222100" cy="4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/>
              <a:t>Código Buscador</a:t>
            </a:r>
            <a:endParaRPr sz="3400"/>
          </a:p>
        </p:txBody>
      </p:sp>
      <p:sp>
        <p:nvSpPr>
          <p:cNvPr id="126" name="Google Shape;126;p19"/>
          <p:cNvSpPr/>
          <p:nvPr/>
        </p:nvSpPr>
        <p:spPr>
          <a:xfrm>
            <a:off x="4869788" y="499800"/>
            <a:ext cx="977700" cy="4998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6077350" y="216750"/>
            <a:ext cx="29547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Creé un Buscador en el que se puede buscar por todos los criterios que figuran en el código: Nombre Comercial, Cervecería, País, Variedad.</a:t>
            </a:r>
            <a:endParaRPr b="1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Si encuentra resultados, renderiza el html de resultados</a:t>
            </a:r>
            <a:endParaRPr b="1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Si no encuentra resultados, renderiza </a:t>
            </a:r>
            <a:r>
              <a:rPr b="1" lang="es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también</a:t>
            </a:r>
            <a:r>
              <a:rPr b="1" lang="es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 el html de resultados, pero ingresa a un else que muestra una foto con un mensaje de lo ocurrido</a:t>
            </a:r>
            <a:endParaRPr b="1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00" y="559600"/>
            <a:ext cx="4603750" cy="18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25" y="2628788"/>
            <a:ext cx="4231524" cy="14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925" y="4342100"/>
            <a:ext cx="4573124" cy="5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/>
          <p:nvPr/>
        </p:nvSpPr>
        <p:spPr>
          <a:xfrm>
            <a:off x="4869788" y="2899300"/>
            <a:ext cx="977700" cy="4998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4869788" y="4379150"/>
            <a:ext cx="977700" cy="4998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41400" y="1838525"/>
            <a:ext cx="4530600" cy="13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CREACIÓN CARRITO</a:t>
            </a:r>
            <a:endParaRPr b="1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500" y="846300"/>
            <a:ext cx="4452826" cy="352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825" y="0"/>
            <a:ext cx="8222100" cy="4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/>
              <a:t>Código Carrito</a:t>
            </a:r>
            <a:endParaRPr sz="3400"/>
          </a:p>
        </p:txBody>
      </p:sp>
      <p:sp>
        <p:nvSpPr>
          <p:cNvPr id="144" name="Google Shape;144;p21"/>
          <p:cNvSpPr/>
          <p:nvPr/>
        </p:nvSpPr>
        <p:spPr>
          <a:xfrm>
            <a:off x="4405075" y="925350"/>
            <a:ext cx="977700" cy="4998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5424350" y="311600"/>
            <a:ext cx="3719700" cy="23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 implementa un carrito de compras utilizando de base la guía que aparece en el libro "Django 3 by Example" de Antonio Mele.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 Carrito es único para cada sesión que exista en la página.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 implementa como una clase con todos los métodos que se necesitan para poder usarlo en la página.</a:t>
            </a:r>
            <a:endParaRPr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25" y="582925"/>
            <a:ext cx="4290700" cy="11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050" y="2051300"/>
            <a:ext cx="4057249" cy="26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4175" y="2571750"/>
            <a:ext cx="3770750" cy="23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