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6023" y="802298"/>
            <a:ext cx="10218829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Sistema de asignación y notificación de turnos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para</a:t>
            </a:r>
            <a:r>
              <a:rPr lang="es-MX" dirty="0" smtClean="0"/>
              <a:t> </a:t>
            </a:r>
            <a:r>
              <a:rPr lang="es-MX" dirty="0" smtClean="0"/>
              <a:t>las unidades </a:t>
            </a:r>
            <a:r>
              <a:rPr lang="es-MX" dirty="0" smtClean="0"/>
              <a:t>de </a:t>
            </a:r>
            <a:r>
              <a:rPr lang="es-MX" dirty="0" smtClean="0"/>
              <a:t>transportes ecuador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Sistema de asignación y notificación de turnos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Presentación</a:t>
            </a:r>
          </a:p>
          <a:p>
            <a:r>
              <a:rPr lang="es-MX" dirty="0" smtClean="0"/>
              <a:t>Problemática</a:t>
            </a:r>
          </a:p>
          <a:p>
            <a:r>
              <a:rPr lang="es-MX" dirty="0" smtClean="0"/>
              <a:t>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Presentación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Carolina Gonzalez</a:t>
            </a:r>
          </a:p>
          <a:p>
            <a:r>
              <a:rPr lang="es-MX" dirty="0" smtClean="0"/>
              <a:t>Estudiante de la Escuela </a:t>
            </a:r>
            <a:r>
              <a:rPr lang="es-MX" dirty="0" smtClean="0"/>
              <a:t>Politécnica </a:t>
            </a:r>
            <a:r>
              <a:rPr lang="es-MX" dirty="0" smtClean="0"/>
              <a:t>Nacional</a:t>
            </a:r>
          </a:p>
          <a:p>
            <a:r>
              <a:rPr lang="es-MX" dirty="0" smtClean="0"/>
              <a:t>Facultad ESFOT en </a:t>
            </a:r>
            <a:r>
              <a:rPr lang="es-MX" dirty="0" smtClean="0"/>
              <a:t>Análisis </a:t>
            </a:r>
            <a:r>
              <a:rPr lang="es-MX" dirty="0" smtClean="0"/>
              <a:t>de sistemas </a:t>
            </a:r>
            <a:r>
              <a:rPr lang="es-MX" dirty="0" smtClean="0"/>
              <a:t>informáticos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Problemática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Varias empresas de transporte presentan falencias en diferentes procesos, como:</a:t>
            </a:r>
          </a:p>
          <a:p>
            <a:r>
              <a:rPr lang="es-MX" dirty="0" smtClean="0"/>
              <a:t>Perdida de tiempo en generar y otorgar </a:t>
            </a:r>
            <a:r>
              <a:rPr lang="es-MX" dirty="0"/>
              <a:t>los turnos u horarios de las </a:t>
            </a:r>
            <a:r>
              <a:rPr lang="es-MX" dirty="0" smtClean="0"/>
              <a:t>unidades, además de posibles errores humanos.</a:t>
            </a:r>
          </a:p>
          <a:p>
            <a:r>
              <a:rPr lang="es-MX" dirty="0" smtClean="0"/>
              <a:t>Mala comunicación entre departamentos   </a:t>
            </a:r>
          </a:p>
        </p:txBody>
      </p:sp>
    </p:spTree>
    <p:extLst>
      <p:ext uri="{BB962C8B-B14F-4D97-AF65-F5344CB8AC3E}">
        <p14:creationId xmlns:p14="http://schemas.microsoft.com/office/powerpoint/2010/main" val="29844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SOLUCION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Para evitar futuros errores humanos se recomienda automatizar este proceso a través de un sistema informático que cuenta con 2 aplicaciones:</a:t>
            </a:r>
          </a:p>
          <a:p>
            <a:r>
              <a:rPr lang="es-MX" dirty="0" smtClean="0"/>
              <a:t>Aplicación móvil</a:t>
            </a:r>
          </a:p>
          <a:p>
            <a:r>
              <a:rPr lang="es-MX" dirty="0" smtClean="0"/>
              <a:t>Aplicación administrativa</a:t>
            </a:r>
          </a:p>
        </p:txBody>
      </p:sp>
    </p:spTree>
    <p:extLst>
      <p:ext uri="{BB962C8B-B14F-4D97-AF65-F5344CB8AC3E}">
        <p14:creationId xmlns:p14="http://schemas.microsoft.com/office/powerpoint/2010/main" val="26599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Sistema de asignación y notificación de turnos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Aplicación móvil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Esta aplicación esta enfocada para notificar al personal y que el personal notifique al administrador y al sistema sobre cualquier evento de la unidad.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Aplicación administrativa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Esta es la aplicación mas importante pues maneja y controla la asignación de turnos y </a:t>
            </a:r>
            <a:r>
              <a:rPr lang="es-MX" smtClean="0"/>
              <a:t>la pantalla </a:t>
            </a:r>
            <a:r>
              <a:rPr lang="es-MX" dirty="0" smtClean="0"/>
              <a:t>presentara todo el proceso; Además el administrador podrá realizar modificaciones en caso de haber emergencias.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205</TotalTime>
  <Words>174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Sistema de asignación y notificación de turnos</vt:lpstr>
      <vt:lpstr>Sistema de asignación y notificación de turnos</vt:lpstr>
      <vt:lpstr>Presentación</vt:lpstr>
      <vt:lpstr>Problemática</vt:lpstr>
      <vt:lpstr>SOLUCION</vt:lpstr>
      <vt:lpstr>Sistema de asignación y notificación de turnos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asignación y notificación de turnos</dc:title>
  <dc:creator>carolina Gonzalez</dc:creator>
  <cp:lastModifiedBy>carolina Gonzalez</cp:lastModifiedBy>
  <cp:revision>6</cp:revision>
  <dcterms:created xsi:type="dcterms:W3CDTF">2019-03-28T00:37:41Z</dcterms:created>
  <dcterms:modified xsi:type="dcterms:W3CDTF">2019-03-28T17:26:47Z</dcterms:modified>
</cp:coreProperties>
</file>