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0"/>
  </p:notesMasterIdLst>
  <p:sldIdLst>
    <p:sldId id="256" r:id="rId5"/>
    <p:sldId id="262" r:id="rId6"/>
    <p:sldId id="257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ida" id="{E75E278A-FF0E-49A4-B170-79828D63BBAD}">
          <p14:sldIdLst>
            <p14:sldId id="256"/>
          </p14:sldIdLst>
        </p14:section>
        <p14:section name="Diseño, Impresión, Colaboración" id="{B9B51309-D148-4332-87C2-07BE32FBCA3B}">
          <p14:sldIdLst>
            <p14:sldId id="262"/>
            <p14:sldId id="257"/>
            <p14:sldId id="264"/>
          </p14:sldIdLst>
        </p14:section>
        <p14:section name="Más información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6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7" autoAdjust="0"/>
    <p:restoredTop sz="94280" autoAdjust="0"/>
  </p:normalViewPr>
  <p:slideViewPr>
    <p:cSldViewPr snapToGrid="0">
      <p:cViewPr varScale="1">
        <p:scale>
          <a:sx n="65" d="100"/>
          <a:sy n="65" d="100"/>
        </p:scale>
        <p:origin x="66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04-12T12:47:21.845" idx="4">
    <p:pos x="2188" y="2333"/>
    <p:text>No sé cómo se llama esta función en Powerpoint.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04-12T12:55:11.185" idx="5">
    <p:pos x="3847" y="1208"/>
    <p:text/>
    <p:extLst>
      <p:ext uri="{C676402C-5697-4E1C-873F-D02D1690AC5C}">
        <p15:threadingInfo xmlns:p15="http://schemas.microsoft.com/office/powerpoint/2012/main" timeZoneBias="-120"/>
      </p:ext>
    </p:extLst>
  </p:cm>
  <p:cm authorId="2" dt="2014-04-12T13:01:48.460" idx="6">
    <p:pos x="1384" y="3010"/>
    <p:text>No sé cómo se llama esto.</p:text>
    <p:extLst mod="1"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103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 smtClean="0"/>
              <a:t>Bienvenido a PowerPoint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Diseñe y elabore magníficas presentaciones fácilmente y con total confianza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876800" cy="4447761"/>
          </a:xfrm>
        </p:spPr>
        <p:txBody>
          <a:bodyPr>
            <a:normAutofit fontScale="92500"/>
          </a:bodyPr>
          <a:lstStyle/>
          <a:p>
            <a:r>
              <a:rPr lang="es-ES" dirty="0" smtClean="0"/>
              <a:t>Desde el principio, dispondrá de acceso a preciosos temas de pantalla completa que se pueden modificar fácilmente para adaptarse a sus necesidades de estilo.  Todos los temas incluyen una gran variedad de colores que se pueden mezclar y combinar.</a:t>
            </a:r>
          </a:p>
          <a:p>
            <a:r>
              <a:rPr lang="es-ES" dirty="0" smtClean="0"/>
              <a:t>Nuevas funciones como Combinar formas y un Cuentagotas de colores que abre todo un mundo de posibilidades de diseño.</a:t>
            </a:r>
          </a:p>
          <a:p>
            <a:r>
              <a:rPr lang="es-ES" dirty="0" smtClean="0"/>
              <a:t>Ordene secuencialmente sus diseños, fotos y diagramas con guías de alineación y guías inteligentes.</a:t>
            </a:r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36" y="4833206"/>
            <a:ext cx="2560320" cy="14401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69" y="4833206"/>
            <a:ext cx="2560320" cy="14401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37" y="1729203"/>
            <a:ext cx="5271152" cy="296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Impresión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93884" cy="4433752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La vista de Moderador mejorada incluye nuevas herramientas para ayudarle a tenerlo todo bien controlado. Y la nueva función Auto-</a:t>
            </a:r>
            <a:r>
              <a:rPr lang="es-ES" dirty="0" err="1" smtClean="0"/>
              <a:t>Extend</a:t>
            </a:r>
            <a:r>
              <a:rPr lang="es-ES" dirty="0" smtClean="0"/>
              <a:t> aplica instantáneamente los ajustes correcto, para que usted pueda dedicarse a hablar en lugar de a estar pendiente de la pantalla.</a:t>
            </a:r>
          </a:p>
          <a:p>
            <a:endParaRPr lang="es-ES" sz="1050" dirty="0" smtClean="0"/>
          </a:p>
          <a:p>
            <a:pPr lvl="1"/>
            <a:r>
              <a:rPr lang="es-ES" b="1" dirty="0" smtClean="0"/>
              <a:t>Zoom:</a:t>
            </a:r>
            <a:r>
              <a:rPr lang="es-ES" dirty="0" smtClean="0"/>
              <a:t> concentra la atención de sus espectadores en sus ideas. Solo tiene que hacer clic en este icono para ampliar y reducir la vista de un diagrama, tabla o gráfico.</a:t>
            </a:r>
          </a:p>
          <a:p>
            <a:endParaRPr lang="es-ES" sz="1100" dirty="0" smtClean="0"/>
          </a:p>
          <a:p>
            <a:pPr lvl="1"/>
            <a:r>
              <a:rPr lang="es-ES" b="1" dirty="0" err="1" smtClean="0"/>
              <a:t>Slide</a:t>
            </a:r>
            <a:r>
              <a:rPr lang="es-ES" b="1" dirty="0" smtClean="0"/>
              <a:t> </a:t>
            </a:r>
            <a:r>
              <a:rPr lang="es-ES" b="1" dirty="0" err="1" smtClean="0"/>
              <a:t>Navigator</a:t>
            </a:r>
            <a:r>
              <a:rPr lang="es-ES" b="1" dirty="0" smtClean="0"/>
              <a:t>:</a:t>
            </a:r>
            <a:r>
              <a:rPr lang="es-ES" dirty="0" smtClean="0"/>
              <a:t> una función que permite </a:t>
            </a:r>
            <a:r>
              <a:rPr lang="es-ES" dirty="0" smtClean="0"/>
              <a:t>al usuario</a:t>
            </a:r>
            <a:r>
              <a:rPr lang="es-ES" dirty="0" smtClean="0"/>
              <a:t> navegar visualmente a otras diapositivas sin salir de la vista de presentación.  Sus espectadores solo verán la diapositiva que esté presentando.</a:t>
            </a: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5052985"/>
            <a:ext cx="495300" cy="447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85" y="3720024"/>
            <a:ext cx="499915" cy="4450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8335" y="4495751"/>
            <a:ext cx="4036895" cy="1682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6628" y="1840906"/>
            <a:ext cx="40386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Colaboración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Inserte modificaciones al mismo tiempo que otras personas situadas en otros ordenadores y mantenga conversaciones para mejorar el intercambio de comentarios. </a:t>
            </a:r>
          </a:p>
          <a:p>
            <a:r>
              <a:rPr lang="es-ES" dirty="0" smtClean="0"/>
              <a:t>Compartir en línea es sencillo. Incluso aunque su audiencia no tenga PowerPoint, solo tiene que proyectar su presentación en el navegador de la otra persona con Presentar en línea.</a:t>
            </a:r>
          </a:p>
          <a:p>
            <a:r>
              <a:rPr lang="es-ES" dirty="0" smtClean="0"/>
              <a:t>Colabore al mismo tiempo desde distintas ubicaciones, tanto con la aplicación PowerPoint de escritorio como con la aplicación web de PowerPoint.</a:t>
            </a:r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610" y="2029619"/>
            <a:ext cx="60102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PowerPoint 2013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r>
              <a:rPr lang="es-ES" sz="2400" dirty="0" smtClean="0"/>
              <a:t>Diseñe hermosas presentaciones, compártalas y colabore con otros, y deles un toque profesional con las herramientas avanzadas de presentación.</a:t>
            </a:r>
            <a:endParaRPr lang="es-ES" sz="2400" dirty="0"/>
          </a:p>
        </p:txBody>
      </p:sp>
      <p:sp>
        <p:nvSpPr>
          <p:cNvPr id="8" name="Freeform 7">
            <a:hlinkClick r:id="rId3" tooltip="Learn More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 Placeholder 2">
            <a:hlinkClick r:id="rId3" tooltip="Learn More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800" dirty="0" smtClean="0">
                <a:solidFill>
                  <a:srgbClr val="DD462F"/>
                </a:solidFill>
              </a:rPr>
              <a:t>Más información en </a:t>
            </a:r>
            <a:r>
              <a:rPr lang="en-US" sz="1800" dirty="0" smtClean="0">
                <a:solidFill>
                  <a:srgbClr val="DD462F"/>
                </a:solidFill>
              </a:rPr>
              <a:t>PowerPoint Getting Started Center</a:t>
            </a:r>
            <a:endParaRPr lang="en-US" sz="1800" dirty="0">
              <a:solidFill>
                <a:srgbClr val="DD462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79677" y="6477369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s-ES" sz="1200" dirty="0" smtClean="0">
                <a:solidFill>
                  <a:srgbClr val="D24726">
                    <a:alpha val="37000"/>
                  </a:srgbClr>
                </a:solidFill>
              </a:rPr>
              <a:t>(Haga clic en la flecha en </a:t>
            </a:r>
            <a:r>
              <a:rPr lang="es-ES" sz="1200" dirty="0">
                <a:solidFill>
                  <a:srgbClr val="D24726">
                    <a:alpha val="37000"/>
                  </a:srgbClr>
                </a:solidFill>
              </a:rPr>
              <a:t>m</a:t>
            </a:r>
            <a:r>
              <a:rPr lang="es-ES" sz="1200" dirty="0" smtClean="0">
                <a:solidFill>
                  <a:srgbClr val="D24726">
                    <a:alpha val="37000"/>
                  </a:srgbClr>
                </a:solidFill>
              </a:rPr>
              <a:t>odo de Presentación con diapositivas)</a:t>
            </a:r>
          </a:p>
          <a:p>
            <a:endParaRPr lang="en-US" sz="1200" dirty="0">
              <a:solidFill>
                <a:srgbClr val="D24726">
                  <a:alpha val="37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BC4796A-9872-4AA6-868A-E1A52DAE5C9B}" vid="{226865FD-68E7-4897-9C2B-9A00B6BC8C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ge xmlns="b4863681-c067-4c62-bc75-95bf3ac03d1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1F6D253F53654C9A5E5290612B4E57" ma:contentTypeVersion="1" ma:contentTypeDescription="Create a new document." ma:contentTypeScope="" ma:versionID="91c06473d2973df173ef77822d61d5e3">
  <xsd:schema xmlns:xsd="http://www.w3.org/2001/XMLSchema" xmlns:xs="http://www.w3.org/2001/XMLSchema" xmlns:p="http://schemas.microsoft.com/office/2006/metadata/properties" xmlns:ns2="b4863681-c067-4c62-bc75-95bf3ac03d16" targetNamespace="http://schemas.microsoft.com/office/2006/metadata/properties" ma:root="true" ma:fieldsID="fe259fdeaf5e453e8119804d725ad7a2" ns2:_="">
    <xsd:import namespace="b4863681-c067-4c62-bc75-95bf3ac03d16"/>
    <xsd:element name="properties">
      <xsd:complexType>
        <xsd:sequence>
          <xsd:element name="documentManagement">
            <xsd:complexType>
              <xsd:all>
                <xsd:element ref="ns2:St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863681-c067-4c62-bc75-95bf3ac03d16" elementFormDefault="qualified">
    <xsd:import namespace="http://schemas.microsoft.com/office/2006/documentManagement/types"/>
    <xsd:import namespace="http://schemas.microsoft.com/office/infopath/2007/PartnerControls"/>
    <xsd:element name="Stage" ma:index="8" nillable="true" ma:displayName="Stage" ma:format="Dropdown" ma:internalName="Stage">
      <xsd:simpleType>
        <xsd:union memberTypes="dms:Text">
          <xsd:simpleType>
            <xsd:restriction base="dms:Choice">
              <xsd:enumeration value="Content Creation"/>
              <xsd:enumeration value="TR1"/>
              <xsd:enumeration value="CE1"/>
              <xsd:enumeration value="AU Doc Review"/>
              <xsd:enumeration value="CE2/Doc Prep"/>
              <xsd:enumeration value="Layout1"/>
              <xsd:enumeration value="AU INDD/PDF Review"/>
              <xsd:enumeration value="Proof1"/>
              <xsd:enumeration value="Indexing"/>
              <xsd:enumeration value="Layout2"/>
              <xsd:enumeration value="Proof2"/>
              <xsd:enumeration value="Page Turning"/>
              <xsd:enumeration value="Final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8D1B0D-5A03-407E-B64B-0D8081086807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b4863681-c067-4c62-bc75-95bf3ac03d16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E388472-E5D4-4567-AB51-725BF44DC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863681-c067-4c62-bc75-95bf3ac03d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0D6BDC2-3E07-42E9-90E8-20FD82672F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289</Words>
  <Application>Microsoft Office PowerPoint</Application>
  <PresentationFormat>Panorámica</PresentationFormat>
  <Paragraphs>23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WelcomeDoc</vt:lpstr>
      <vt:lpstr>Bienvenido a PowerPoint</vt:lpstr>
      <vt:lpstr>Diseño</vt:lpstr>
      <vt:lpstr>Impresión</vt:lpstr>
      <vt:lpstr>Colaboración</vt:lpstr>
      <vt:lpstr>PowerPoint 2013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2013-04-13T15:00:50Z</dcterms:created>
  <dcterms:modified xsi:type="dcterms:W3CDTF">2014-04-12T11:04:56Z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  <property fmtid="{D5CDD505-2E9C-101B-9397-08002B2CF9AE}" pid="3" name="ContentTypeId">
    <vt:lpwstr>0x010100161F6D253F53654C9A5E5290612B4E57</vt:lpwstr>
  </property>
</Properties>
</file>