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280" autoAdjust="0"/>
  </p:normalViewPr>
  <p:slideViewPr>
    <p:cSldViewPr snapToGrid="0">
      <p:cViewPr varScale="1">
        <p:scale>
          <a:sx n="62" d="100"/>
          <a:sy n="62" d="100"/>
        </p:scale>
        <p:origin x="10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4-12T12:47:21.845" idx="4">
    <p:pos x="2188" y="2333"/>
    <p:text>No sé cómo se llama esta función en Powerpoint.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4-12T12:55:11.185" idx="5">
    <p:pos x="3847" y="1208"/>
    <p:text/>
    <p:extLst>
      <p:ext uri="{C676402C-5697-4E1C-873F-D02D1690AC5C}">
        <p15:threadingInfo xmlns:p15="http://schemas.microsoft.com/office/powerpoint/2012/main" timeZoneBias="-120"/>
      </p:ext>
    </p:extLst>
  </p:cm>
  <p:cm authorId="2" dt="2014-04-12T13:01:48.460" idx="6">
    <p:pos x="1384" y="3010"/>
    <p:text>No sé cómo se llama esto.</p:text>
    <p:extLst mod="1"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BC4796A-9872-4AA6-868A-E1A52DAE5C9B}" vid="{226865FD-68E7-4897-9C2B-9A00B6BC8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1F6D253F53654C9A5E5290612B4E57" ma:contentTypeVersion="1" ma:contentTypeDescription="Create a new document." ma:contentTypeScope="" ma:versionID="91c06473d2973df173ef77822d61d5e3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fe259fdeaf5e453e8119804d725ad7a2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 xmlns="b4863681-c067-4c62-bc75-95bf3ac03d16" xsi:nil="true"/>
  </documentManagement>
</p:properties>
</file>

<file path=customXml/itemProps1.xml><?xml version="1.0" encoding="utf-8"?>
<ds:datastoreItem xmlns:ds="http://schemas.openxmlformats.org/officeDocument/2006/customXml" ds:itemID="{E0D6BDC2-3E07-42E9-90E8-20FD82672F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388472-E5D4-4567-AB51-725BF44DC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8D1B0D-5A03-407E-B64B-0D8081086807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b4863681-c067-4c62-bc75-95bf3ac03d16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289</Words>
  <Application>Microsoft Office PowerPoint</Application>
  <PresentationFormat>Panorámica</PresentationFormat>
  <Paragraphs>23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WelcomeDoc</vt:lpstr>
      <vt:lpstr>Bienvenido a PowerPoint</vt:lpstr>
      <vt:lpstr>Diseño</vt:lpstr>
      <vt:lpstr>Impresión</vt:lpstr>
      <vt:lpstr>Colaboración</vt:lpstr>
      <vt:lpstr>PowerPoint 2013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2013-04-13T15:00:50Z</dcterms:created>
  <dcterms:modified xsi:type="dcterms:W3CDTF">2017-01-23T12:49:45Z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ContentTypeId">
    <vt:lpwstr>0x010100161F6D253F53654C9A5E5290612B4E57</vt:lpwstr>
  </property>
</Properties>
</file>