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Default Extension="jpg" ContentType="image/jpeg"/>
  <Default Extension="wmv" ContentType="video/x-ms-wm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60" r:id="rId1"/>
  </p:sldMasterIdLst>
  <p:notesMasterIdLst>
    <p:notesMasterId r:id="rId10"/>
  </p:notesMasterIdLst>
  <p:sldIdLst>
    <p:sldId id="256" r:id="rId2"/>
    <p:sldId id="257" r:id="rId3"/>
    <p:sldId id="260" r:id="rId4"/>
    <p:sldId id="261" r:id="rId5"/>
    <p:sldId id="262" r:id="rId6"/>
    <p:sldId id="263" r:id="rId7"/>
    <p:sldId id="259" r:id="rId8"/>
    <p:sldId id="258" r:id="rId9"/>
  </p:sldIdLst>
  <p:sldSz cx="9144000" cy="5715000" type="screen16x10"/>
  <p:notesSz cx="7104063" cy="10234613"/>
  <p:embeddedFontLst>
    <p:embeddedFont>
      <p:font typeface="Cambria" panose="02040503050406030204" pitchFamily="18" charset="0"/>
      <p:regular r:id="rId11"/>
      <p:bold r:id="rId12"/>
      <p:italic r:id="rId13"/>
      <p:boldItalic r:id="rId14"/>
    </p:embeddedFont>
    <p:embeddedFont>
      <p:font typeface="Calibri" panose="020F0502020204030204" pitchFamily="34" charset="0"/>
      <p:regular r:id="rId15"/>
      <p:bold r:id="rId16"/>
      <p:italic r:id="rId17"/>
      <p:boldItalic r:id="rId18"/>
    </p:embeddedFont>
  </p:embeddedFontLst>
  <p:custShowLst>
    <p:custShow name="CRS" id="0">
      <p:sldLst>
        <p:sld r:id="rId4"/>
        <p:sld r:id="rId5"/>
        <p:sld r:id="rId7"/>
        <p:sld r:id="rId8"/>
        <p:sld r:id="rId6"/>
      </p:sldLst>
    </p:custShow>
  </p:custShowLst>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abrikam" id="{CA48E4D6-6893-4B08-8604-0C3D1517FA57}">
          <p14:sldIdLst>
            <p14:sldId id="256"/>
            <p14:sldId id="257"/>
          </p14:sldIdLst>
        </p14:section>
        <p14:section name="Piloto CRS" id="{02E0B488-8B87-4E70-A9DE-A1BADFF80F2D}">
          <p14:sldIdLst>
            <p14:sldId id="260"/>
            <p14:sldId id="261"/>
            <p14:sldId id="262"/>
            <p14:sldId id="263"/>
            <p14:sldId id="259"/>
            <p14:sldId id="25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uario" initials="u" lastIdx="2" clrIdx="0">
    <p:extLst>
      <p:ext uri="{19B8F6BF-5375-455C-9EA6-DF929625EA0E}">
        <p15:presenceInfo xmlns:p15="http://schemas.microsoft.com/office/powerpoint/2012/main" userId="usuario" providerId="None"/>
      </p:ext>
    </p:extLst>
  </p:cmAuthor>
  <p:cmAuthor id="2" name="User" initials="U" lastIdx="1" clrIdx="1">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clrMru>
    <a:srgbClr val="3152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2" autoAdjust="0"/>
    <p:restoredTop sz="94660"/>
  </p:normalViewPr>
  <p:slideViewPr>
    <p:cSldViewPr snapToGrid="0">
      <p:cViewPr varScale="1">
        <p:scale>
          <a:sx n="84" d="100"/>
          <a:sy n="84" d="100"/>
        </p:scale>
        <p:origin x="1194" y="78"/>
      </p:cViewPr>
      <p:guideLst/>
    </p:cSldViewPr>
  </p:slideViewPr>
  <p:notesTextViewPr>
    <p:cViewPr>
      <p:scale>
        <a:sx n="1" d="1"/>
        <a:sy n="1" d="1"/>
      </p:scale>
      <p:origin x="0" y="0"/>
    </p:cViewPr>
  </p:notesTextViewPr>
  <p:notesViewPr>
    <p:cSldViewPr snapToGrid="0">
      <p:cViewPr varScale="1">
        <p:scale>
          <a:sx n="51" d="100"/>
          <a:sy n="51" d="100"/>
        </p:scale>
        <p:origin x="292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s-MX"/>
              <a:t>Ahorros en los costos por sitio</a:t>
            </a:r>
          </a:p>
        </c:rich>
      </c:tx>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s-E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Hoja1!$B$1</c:f>
              <c:strCache>
                <c:ptCount val="1"/>
                <c:pt idx="0">
                  <c:v>Sitio 1</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Hoja1!$A$2</c:f>
              <c:strCache>
                <c:ptCount val="1"/>
                <c:pt idx="0">
                  <c:v>Porcentaje</c:v>
                </c:pt>
              </c:strCache>
            </c:strRef>
          </c:cat>
          <c:val>
            <c:numRef>
              <c:f>Hoja1!$B$2</c:f>
              <c:numCache>
                <c:formatCode>0%</c:formatCode>
                <c:ptCount val="1"/>
                <c:pt idx="0">
                  <c:v>0.42</c:v>
                </c:pt>
              </c:numCache>
            </c:numRef>
          </c:val>
        </c:ser>
        <c:ser>
          <c:idx val="1"/>
          <c:order val="1"/>
          <c:tx>
            <c:strRef>
              <c:f>Hoja1!$C$1</c:f>
              <c:strCache>
                <c:ptCount val="1"/>
                <c:pt idx="0">
                  <c:v>Sitio 2</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Hoja1!$A$2</c:f>
              <c:strCache>
                <c:ptCount val="1"/>
                <c:pt idx="0">
                  <c:v>Porcentaje</c:v>
                </c:pt>
              </c:strCache>
            </c:strRef>
          </c:cat>
          <c:val>
            <c:numRef>
              <c:f>Hoja1!$C$2</c:f>
              <c:numCache>
                <c:formatCode>0%</c:formatCode>
                <c:ptCount val="1"/>
                <c:pt idx="0">
                  <c:v>0.27</c:v>
                </c:pt>
              </c:numCache>
            </c:numRef>
          </c:val>
        </c:ser>
        <c:ser>
          <c:idx val="2"/>
          <c:order val="2"/>
          <c:tx>
            <c:strRef>
              <c:f>Hoja1!$D$1</c:f>
              <c:strCache>
                <c:ptCount val="1"/>
                <c:pt idx="0">
                  <c:v>Sitio 3</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Hoja1!$A$2</c:f>
              <c:strCache>
                <c:ptCount val="1"/>
                <c:pt idx="0">
                  <c:v>Porcentaje</c:v>
                </c:pt>
              </c:strCache>
            </c:strRef>
          </c:cat>
          <c:val>
            <c:numRef>
              <c:f>Hoja1!$D$2</c:f>
              <c:numCache>
                <c:formatCode>0%</c:formatCode>
                <c:ptCount val="1"/>
                <c:pt idx="0">
                  <c:v>0.48</c:v>
                </c:pt>
              </c:numCache>
            </c:numRef>
          </c:val>
        </c:ser>
        <c:ser>
          <c:idx val="3"/>
          <c:order val="3"/>
          <c:tx>
            <c:strRef>
              <c:f>Hoja1!$E$1</c:f>
              <c:strCache>
                <c:ptCount val="1"/>
                <c:pt idx="0">
                  <c:v>Sitio 4</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Hoja1!$A$2</c:f>
              <c:strCache>
                <c:ptCount val="1"/>
                <c:pt idx="0">
                  <c:v>Porcentaje</c:v>
                </c:pt>
              </c:strCache>
            </c:strRef>
          </c:cat>
          <c:val>
            <c:numRef>
              <c:f>Hoja1!$E$2</c:f>
              <c:numCache>
                <c:formatCode>0%</c:formatCode>
                <c:ptCount val="1"/>
                <c:pt idx="0">
                  <c:v>0.52</c:v>
                </c:pt>
              </c:numCache>
            </c:numRef>
          </c:val>
        </c:ser>
        <c:ser>
          <c:idx val="4"/>
          <c:order val="4"/>
          <c:tx>
            <c:strRef>
              <c:f>Hoja1!$F$1</c:f>
              <c:strCache>
                <c:ptCount val="1"/>
                <c:pt idx="0">
                  <c:v>Sitio 5</c:v>
                </c:pt>
              </c:strCache>
            </c:strRef>
          </c:tx>
          <c:spPr>
            <a:solidFill>
              <a:schemeClr val="accent5">
                <a:alpha val="85000"/>
              </a:schemeClr>
            </a:solidFill>
            <a:ln w="9525" cap="flat" cmpd="sng" algn="ctr">
              <a:solidFill>
                <a:schemeClr val="accent5">
                  <a:lumMod val="75000"/>
                </a:schemeClr>
              </a:solidFill>
              <a:round/>
            </a:ln>
            <a:effectLst/>
            <a:sp3d contourW="9525">
              <a:contourClr>
                <a:schemeClr val="accent5">
                  <a:lumMod val="75000"/>
                </a:schemeClr>
              </a:contourClr>
            </a:sp3d>
          </c:spPr>
          <c:invertIfNegative val="0"/>
          <c:cat>
            <c:strRef>
              <c:f>Hoja1!$A$2</c:f>
              <c:strCache>
                <c:ptCount val="1"/>
                <c:pt idx="0">
                  <c:v>Porcentaje</c:v>
                </c:pt>
              </c:strCache>
            </c:strRef>
          </c:cat>
          <c:val>
            <c:numRef>
              <c:f>Hoja1!$F$2</c:f>
              <c:numCache>
                <c:formatCode>0%</c:formatCode>
                <c:ptCount val="1"/>
                <c:pt idx="0">
                  <c:v>0.46</c:v>
                </c:pt>
              </c:numCache>
            </c:numRef>
          </c:val>
        </c:ser>
        <c:dLbls>
          <c:showLegendKey val="0"/>
          <c:showVal val="0"/>
          <c:showCatName val="0"/>
          <c:showSerName val="0"/>
          <c:showPercent val="0"/>
          <c:showBubbleSize val="0"/>
        </c:dLbls>
        <c:gapWidth val="65"/>
        <c:shape val="box"/>
        <c:axId val="277919136"/>
        <c:axId val="277915328"/>
        <c:axId val="0"/>
      </c:bar3DChart>
      <c:catAx>
        <c:axId val="27791913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s-ES"/>
          </a:p>
        </c:txPr>
        <c:crossAx val="277915328"/>
        <c:crosses val="autoZero"/>
        <c:auto val="1"/>
        <c:lblAlgn val="ctr"/>
        <c:lblOffset val="100"/>
        <c:noMultiLvlLbl val="0"/>
      </c:catAx>
      <c:valAx>
        <c:axId val="277915328"/>
        <c:scaling>
          <c:orientation val="minMax"/>
        </c:scaling>
        <c:delete val="0"/>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s-ES"/>
          </a:p>
        </c:txPr>
        <c:crossAx val="277919136"/>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s-E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3.jpg"/></Relationships>
</file>

<file path=ppt/diagrams/_rels/drawing1.xml.rels><?xml version="1.0" encoding="UTF-8" standalone="yes"?>
<Relationships xmlns="http://schemas.openxmlformats.org/package/2006/relationships"><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7B705F-01A9-4115-B553-3C8F8BE3562E}" type="doc">
      <dgm:prSet loTypeId="urn:microsoft.com/office/officeart/2008/layout/VerticalCurvedList" loCatId="list" qsTypeId="urn:microsoft.com/office/officeart/2005/8/quickstyle/3d1" qsCatId="3D" csTypeId="urn:microsoft.com/office/officeart/2005/8/colors/accent1_2" csCatId="accent1"/>
      <dgm:spPr/>
      <dgm:t>
        <a:bodyPr/>
        <a:lstStyle/>
        <a:p>
          <a:endParaRPr lang="es-ES"/>
        </a:p>
      </dgm:t>
    </dgm:pt>
    <dgm:pt modelId="{2ECFE921-CDD5-4A8A-BE0F-03A09EC71015}">
      <dgm:prSet/>
      <dgm:spPr/>
      <dgm:t>
        <a:bodyPr/>
        <a:lstStyle/>
        <a:p>
          <a:pPr rtl="0"/>
          <a:r>
            <a:rPr lang="es-ES" b="0" i="0" baseline="0" dirty="0" smtClean="0"/>
            <a:t>Ofrece una vida útil 4 veces mayor que la de los durmientes de madera.</a:t>
          </a:r>
          <a:endParaRPr lang="es-ES" dirty="0"/>
        </a:p>
      </dgm:t>
    </dgm:pt>
    <dgm:pt modelId="{7362C804-C962-4777-A116-0BD4C4B33207}" type="parTrans" cxnId="{865ADBBD-4694-420C-9390-D113C561EB5C}">
      <dgm:prSet/>
      <dgm:spPr/>
      <dgm:t>
        <a:bodyPr/>
        <a:lstStyle/>
        <a:p>
          <a:endParaRPr lang="es-ES"/>
        </a:p>
      </dgm:t>
    </dgm:pt>
    <dgm:pt modelId="{205459DA-04EC-4375-9000-99D93971A799}" type="sibTrans" cxnId="{865ADBBD-4694-420C-9390-D113C561EB5C}">
      <dgm:prSet/>
      <dgm:spPr/>
      <dgm:t>
        <a:bodyPr/>
        <a:lstStyle/>
        <a:p>
          <a:endParaRPr lang="es-ES"/>
        </a:p>
      </dgm:t>
    </dgm:pt>
    <dgm:pt modelId="{3158D4A6-D62C-4CC5-B7F2-3F10BE860FA8}">
      <dgm:prSet/>
      <dgm:spPr/>
      <dgm:t>
        <a:bodyPr/>
        <a:lstStyle/>
        <a:p>
          <a:pPr rtl="0"/>
          <a:r>
            <a:rPr lang="es-ES" b="0" i="0" baseline="0" smtClean="0"/>
            <a:t>Es impermeable, resistente a la putrefacción e impenetrable por ataque de insectos.</a:t>
          </a:r>
          <a:endParaRPr lang="es-ES"/>
        </a:p>
      </dgm:t>
    </dgm:pt>
    <dgm:pt modelId="{945DC435-ABA6-4761-8269-F7FF11732B2E}" type="parTrans" cxnId="{3EBF24A7-EDFA-4CD8-AA9A-8B26CE95F5D9}">
      <dgm:prSet/>
      <dgm:spPr/>
      <dgm:t>
        <a:bodyPr/>
        <a:lstStyle/>
        <a:p>
          <a:endParaRPr lang="es-ES"/>
        </a:p>
      </dgm:t>
    </dgm:pt>
    <dgm:pt modelId="{054CE46E-3DDC-4491-97A2-92C0F69226CD}" type="sibTrans" cxnId="{3EBF24A7-EDFA-4CD8-AA9A-8B26CE95F5D9}">
      <dgm:prSet/>
      <dgm:spPr/>
      <dgm:t>
        <a:bodyPr/>
        <a:lstStyle/>
        <a:p>
          <a:endParaRPr lang="es-ES"/>
        </a:p>
      </dgm:t>
    </dgm:pt>
    <dgm:pt modelId="{368357FD-BA5A-498B-86E7-360B122C4E24}">
      <dgm:prSet/>
      <dgm:spPr/>
      <dgm:t>
        <a:bodyPr/>
        <a:lstStyle/>
        <a:p>
          <a:pPr rtl="0"/>
          <a:r>
            <a:rPr lang="es-MX" b="0" i="0" baseline="0" smtClean="0"/>
            <a:t>No se oxida, pudre, astilla ni desmorona.</a:t>
          </a:r>
          <a:endParaRPr lang="es-ES"/>
        </a:p>
      </dgm:t>
    </dgm:pt>
    <dgm:pt modelId="{529B18B6-98CC-4E03-B145-8D6A0C33DCBC}" type="parTrans" cxnId="{A9A51433-1D5C-4E8F-AF97-4E271C69337B}">
      <dgm:prSet/>
      <dgm:spPr/>
      <dgm:t>
        <a:bodyPr/>
        <a:lstStyle/>
        <a:p>
          <a:endParaRPr lang="es-ES"/>
        </a:p>
      </dgm:t>
    </dgm:pt>
    <dgm:pt modelId="{F923A653-2598-4A78-A984-A7C9D7FE46C1}" type="sibTrans" cxnId="{A9A51433-1D5C-4E8F-AF97-4E271C69337B}">
      <dgm:prSet/>
      <dgm:spPr/>
      <dgm:t>
        <a:bodyPr/>
        <a:lstStyle/>
        <a:p>
          <a:endParaRPr lang="es-ES"/>
        </a:p>
      </dgm:t>
    </dgm:pt>
    <dgm:pt modelId="{A57F8274-9892-454F-A9A3-2B96E6994C62}">
      <dgm:prSet/>
      <dgm:spPr/>
      <dgm:t>
        <a:bodyPr/>
        <a:lstStyle/>
        <a:p>
          <a:pPr rtl="0"/>
          <a:r>
            <a:rPr lang="es-ES" b="0" i="0" baseline="0" smtClean="0"/>
            <a:t>Elimina el riesgo de liberación de sustancias químicas tóxicas (creosota).</a:t>
          </a:r>
          <a:endParaRPr lang="es-ES"/>
        </a:p>
      </dgm:t>
    </dgm:pt>
    <dgm:pt modelId="{84472CEA-02E1-44FF-BAF2-B27F48AF72EA}" type="parTrans" cxnId="{F54F1C38-0F45-40C7-8BCE-115BC33D7021}">
      <dgm:prSet/>
      <dgm:spPr/>
      <dgm:t>
        <a:bodyPr/>
        <a:lstStyle/>
        <a:p>
          <a:endParaRPr lang="es-ES"/>
        </a:p>
      </dgm:t>
    </dgm:pt>
    <dgm:pt modelId="{754D19DD-43DA-4C57-911C-19EC61B062F9}" type="sibTrans" cxnId="{F54F1C38-0F45-40C7-8BCE-115BC33D7021}">
      <dgm:prSet/>
      <dgm:spPr/>
      <dgm:t>
        <a:bodyPr/>
        <a:lstStyle/>
        <a:p>
          <a:endParaRPr lang="es-ES"/>
        </a:p>
      </dgm:t>
    </dgm:pt>
    <dgm:pt modelId="{2C4E36A8-51E2-46CC-9885-A748C1C9DB8B}">
      <dgm:prSet/>
      <dgm:spPr/>
      <dgm:t>
        <a:bodyPr/>
        <a:lstStyle/>
        <a:p>
          <a:pPr rtl="0"/>
          <a:r>
            <a:rPr lang="es-ES" b="0" i="0" baseline="0" smtClean="0"/>
            <a:t>Reduce las emisiones de CO2 y de gases de efecto invernadero.</a:t>
          </a:r>
          <a:endParaRPr lang="es-ES"/>
        </a:p>
      </dgm:t>
    </dgm:pt>
    <dgm:pt modelId="{A6F7B907-84C6-4B60-AC22-769D75647329}" type="parTrans" cxnId="{4AE78DDC-082D-4ED2-B6DF-6319B0C5BBAC}">
      <dgm:prSet/>
      <dgm:spPr/>
      <dgm:t>
        <a:bodyPr/>
        <a:lstStyle/>
        <a:p>
          <a:endParaRPr lang="es-ES"/>
        </a:p>
      </dgm:t>
    </dgm:pt>
    <dgm:pt modelId="{41112BCA-ED26-4075-A8CF-1F163B20EDC7}" type="sibTrans" cxnId="{4AE78DDC-082D-4ED2-B6DF-6319B0C5BBAC}">
      <dgm:prSet/>
      <dgm:spPr/>
      <dgm:t>
        <a:bodyPr/>
        <a:lstStyle/>
        <a:p>
          <a:endParaRPr lang="es-ES"/>
        </a:p>
      </dgm:t>
    </dgm:pt>
    <dgm:pt modelId="{BB481DAE-7243-47DF-96FD-176837784727}">
      <dgm:prSet/>
      <dgm:spPr/>
      <dgm:t>
        <a:bodyPr/>
        <a:lstStyle/>
        <a:p>
          <a:pPr rtl="0"/>
          <a:r>
            <a:rPr lang="es-ES" b="0" i="0" baseline="0" smtClean="0"/>
            <a:t>Brinda una solución al problema con los residuos plásticos.</a:t>
          </a:r>
          <a:endParaRPr lang="es-ES"/>
        </a:p>
      </dgm:t>
    </dgm:pt>
    <dgm:pt modelId="{477D145F-F787-4002-8292-DBDDA7FD7EC9}" type="parTrans" cxnId="{38FD1ADE-B4D0-49F6-9ABE-80BE48306201}">
      <dgm:prSet/>
      <dgm:spPr/>
      <dgm:t>
        <a:bodyPr/>
        <a:lstStyle/>
        <a:p>
          <a:endParaRPr lang="es-ES"/>
        </a:p>
      </dgm:t>
    </dgm:pt>
    <dgm:pt modelId="{377FDD9F-0ED0-4A39-8126-0673983F4FB9}" type="sibTrans" cxnId="{38FD1ADE-B4D0-49F6-9ABE-80BE48306201}">
      <dgm:prSet/>
      <dgm:spPr/>
      <dgm:t>
        <a:bodyPr/>
        <a:lstStyle/>
        <a:p>
          <a:endParaRPr lang="es-ES"/>
        </a:p>
      </dgm:t>
    </dgm:pt>
    <dgm:pt modelId="{4DCE9E07-7053-46EE-AEC0-1DB8BFEA6B03}" type="pres">
      <dgm:prSet presAssocID="{E47B705F-01A9-4115-B553-3C8F8BE3562E}" presName="Name0" presStyleCnt="0">
        <dgm:presLayoutVars>
          <dgm:chMax val="7"/>
          <dgm:chPref val="7"/>
          <dgm:dir/>
        </dgm:presLayoutVars>
      </dgm:prSet>
      <dgm:spPr/>
    </dgm:pt>
    <dgm:pt modelId="{6DA72EC8-8C61-4070-9DD1-82C11C33CDB9}" type="pres">
      <dgm:prSet presAssocID="{E47B705F-01A9-4115-B553-3C8F8BE3562E}" presName="Name1" presStyleCnt="0"/>
      <dgm:spPr/>
    </dgm:pt>
    <dgm:pt modelId="{261EAC10-FAE5-4B47-B58A-A1E25CD57839}" type="pres">
      <dgm:prSet presAssocID="{E47B705F-01A9-4115-B553-3C8F8BE3562E}" presName="cycle" presStyleCnt="0"/>
      <dgm:spPr/>
    </dgm:pt>
    <dgm:pt modelId="{5432FB3F-FB9C-46D1-9BA4-9BB6F3AF338C}" type="pres">
      <dgm:prSet presAssocID="{E47B705F-01A9-4115-B553-3C8F8BE3562E}" presName="srcNode" presStyleLbl="node1" presStyleIdx="0" presStyleCnt="6"/>
      <dgm:spPr/>
    </dgm:pt>
    <dgm:pt modelId="{7CCC8887-A429-4AD3-B298-0473B260DB67}" type="pres">
      <dgm:prSet presAssocID="{E47B705F-01A9-4115-B553-3C8F8BE3562E}" presName="conn" presStyleLbl="parChTrans1D2" presStyleIdx="0" presStyleCnt="1"/>
      <dgm:spPr/>
    </dgm:pt>
    <dgm:pt modelId="{AC59BD21-B4FC-46F4-AECA-C5881536BBDA}" type="pres">
      <dgm:prSet presAssocID="{E47B705F-01A9-4115-B553-3C8F8BE3562E}" presName="extraNode" presStyleLbl="node1" presStyleIdx="0" presStyleCnt="6"/>
      <dgm:spPr/>
    </dgm:pt>
    <dgm:pt modelId="{20BDBC0E-E93E-49D2-89C2-8E8A7F3581C3}" type="pres">
      <dgm:prSet presAssocID="{E47B705F-01A9-4115-B553-3C8F8BE3562E}" presName="dstNode" presStyleLbl="node1" presStyleIdx="0" presStyleCnt="6"/>
      <dgm:spPr/>
    </dgm:pt>
    <dgm:pt modelId="{B1A82159-782D-42D8-A2AF-63FF0213F910}" type="pres">
      <dgm:prSet presAssocID="{2ECFE921-CDD5-4A8A-BE0F-03A09EC71015}" presName="text_1" presStyleLbl="node1" presStyleIdx="0" presStyleCnt="6">
        <dgm:presLayoutVars>
          <dgm:bulletEnabled val="1"/>
        </dgm:presLayoutVars>
      </dgm:prSet>
      <dgm:spPr/>
      <dgm:t>
        <a:bodyPr/>
        <a:lstStyle/>
        <a:p>
          <a:endParaRPr lang="es-ES"/>
        </a:p>
      </dgm:t>
    </dgm:pt>
    <dgm:pt modelId="{F94DACB2-2FF0-4F14-A2F1-BE18C2DB97B3}" type="pres">
      <dgm:prSet presAssocID="{2ECFE921-CDD5-4A8A-BE0F-03A09EC71015}" presName="accent_1" presStyleCnt="0"/>
      <dgm:spPr/>
    </dgm:pt>
    <dgm:pt modelId="{1FADBA96-0B2C-418E-B70A-C88C0B5E6FDB}" type="pres">
      <dgm:prSet presAssocID="{2ECFE921-CDD5-4A8A-BE0F-03A09EC71015}" presName="accentRepeatNode" presStyleLbl="solidFgAcc1" presStyleIdx="0" presStyleCnt="6"/>
      <dgm:spPr>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AE9884B7-CBDF-4B71-A89D-E4D41A9689D0}" type="pres">
      <dgm:prSet presAssocID="{3158D4A6-D62C-4CC5-B7F2-3F10BE860FA8}" presName="text_2" presStyleLbl="node1" presStyleIdx="1" presStyleCnt="6">
        <dgm:presLayoutVars>
          <dgm:bulletEnabled val="1"/>
        </dgm:presLayoutVars>
      </dgm:prSet>
      <dgm:spPr/>
    </dgm:pt>
    <dgm:pt modelId="{7811D0DF-80E6-42B5-81EB-5597BA537163}" type="pres">
      <dgm:prSet presAssocID="{3158D4A6-D62C-4CC5-B7F2-3F10BE860FA8}" presName="accent_2" presStyleCnt="0"/>
      <dgm:spPr/>
    </dgm:pt>
    <dgm:pt modelId="{19D0A19C-107F-4CC0-890E-465F5E6DC7F6}" type="pres">
      <dgm:prSet presAssocID="{3158D4A6-D62C-4CC5-B7F2-3F10BE860FA8}" presName="accentRepeatNode" presStyleLbl="solidFgAcc1" presStyleIdx="1" presStyleCnt="6"/>
      <dgm:spPr>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8245D843-2FA6-4D2D-BC55-CCC1C8A367C4}" type="pres">
      <dgm:prSet presAssocID="{368357FD-BA5A-498B-86E7-360B122C4E24}" presName="text_3" presStyleLbl="node1" presStyleIdx="2" presStyleCnt="6">
        <dgm:presLayoutVars>
          <dgm:bulletEnabled val="1"/>
        </dgm:presLayoutVars>
      </dgm:prSet>
      <dgm:spPr/>
    </dgm:pt>
    <dgm:pt modelId="{D8B364DD-F8B8-4CEE-9F37-630664D1BE33}" type="pres">
      <dgm:prSet presAssocID="{368357FD-BA5A-498B-86E7-360B122C4E24}" presName="accent_3" presStyleCnt="0"/>
      <dgm:spPr/>
    </dgm:pt>
    <dgm:pt modelId="{79016AA8-1FDE-4CBF-990A-0268A11FE7D4}" type="pres">
      <dgm:prSet presAssocID="{368357FD-BA5A-498B-86E7-360B122C4E24}" presName="accentRepeatNode" presStyleLbl="solidFgAcc1" presStyleIdx="2" presStyleCnt="6"/>
      <dgm:spPr>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20225AB2-AE18-4794-8C9C-9BEB13755F72}" type="pres">
      <dgm:prSet presAssocID="{A57F8274-9892-454F-A9A3-2B96E6994C62}" presName="text_4" presStyleLbl="node1" presStyleIdx="3" presStyleCnt="6">
        <dgm:presLayoutVars>
          <dgm:bulletEnabled val="1"/>
        </dgm:presLayoutVars>
      </dgm:prSet>
      <dgm:spPr/>
    </dgm:pt>
    <dgm:pt modelId="{A8D8B0D7-9334-4056-89AE-31C4972D191B}" type="pres">
      <dgm:prSet presAssocID="{A57F8274-9892-454F-A9A3-2B96E6994C62}" presName="accent_4" presStyleCnt="0"/>
      <dgm:spPr/>
    </dgm:pt>
    <dgm:pt modelId="{1118692A-AB7D-4798-B2B8-BDD10CF027AF}" type="pres">
      <dgm:prSet presAssocID="{A57F8274-9892-454F-A9A3-2B96E6994C62}" presName="accentRepeatNode" presStyleLbl="solidFgAcc1" presStyleIdx="3" presStyleCnt="6"/>
      <dgm:spPr>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D3D522C-8D05-4971-A64B-274EAE66224A}" type="pres">
      <dgm:prSet presAssocID="{2C4E36A8-51E2-46CC-9885-A748C1C9DB8B}" presName="text_5" presStyleLbl="node1" presStyleIdx="4" presStyleCnt="6">
        <dgm:presLayoutVars>
          <dgm:bulletEnabled val="1"/>
        </dgm:presLayoutVars>
      </dgm:prSet>
      <dgm:spPr/>
    </dgm:pt>
    <dgm:pt modelId="{2D9E039B-A8CA-44C2-8103-B2B15E7A2254}" type="pres">
      <dgm:prSet presAssocID="{2C4E36A8-51E2-46CC-9885-A748C1C9DB8B}" presName="accent_5" presStyleCnt="0"/>
      <dgm:spPr/>
    </dgm:pt>
    <dgm:pt modelId="{70F1710F-544C-43AF-84E5-F27B9BAA55FE}" type="pres">
      <dgm:prSet presAssocID="{2C4E36A8-51E2-46CC-9885-A748C1C9DB8B}" presName="accentRepeatNode" presStyleLbl="solidFgAcc1" presStyleIdx="4" presStyleCnt="6"/>
      <dgm:spPr>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6752429E-3686-44E6-BEF6-01955CFCDE67}" type="pres">
      <dgm:prSet presAssocID="{BB481DAE-7243-47DF-96FD-176837784727}" presName="text_6" presStyleLbl="node1" presStyleIdx="5" presStyleCnt="6">
        <dgm:presLayoutVars>
          <dgm:bulletEnabled val="1"/>
        </dgm:presLayoutVars>
      </dgm:prSet>
      <dgm:spPr/>
    </dgm:pt>
    <dgm:pt modelId="{822F2A0F-5E04-4A86-8021-33C0113AF4C0}" type="pres">
      <dgm:prSet presAssocID="{BB481DAE-7243-47DF-96FD-176837784727}" presName="accent_6" presStyleCnt="0"/>
      <dgm:spPr/>
    </dgm:pt>
    <dgm:pt modelId="{B0FBD9B4-D6DF-445E-A8D9-92062FE67F8E}" type="pres">
      <dgm:prSet presAssocID="{BB481DAE-7243-47DF-96FD-176837784727}" presName="accentRepeatNode" presStyleLbl="solidFgAcc1" presStyleIdx="5" presStyleCnt="6"/>
      <dgm:spPr>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Lst>
  <dgm:cxnLst>
    <dgm:cxn modelId="{1EC335E2-6871-427B-8F0A-13829DE5F272}" type="presOf" srcId="{205459DA-04EC-4375-9000-99D93971A799}" destId="{7CCC8887-A429-4AD3-B298-0473B260DB67}" srcOrd="0" destOrd="0" presId="urn:microsoft.com/office/officeart/2008/layout/VerticalCurvedList"/>
    <dgm:cxn modelId="{B8106423-31CE-41E1-A404-1DB98E353238}" type="presOf" srcId="{A57F8274-9892-454F-A9A3-2B96E6994C62}" destId="{20225AB2-AE18-4794-8C9C-9BEB13755F72}" srcOrd="0" destOrd="0" presId="urn:microsoft.com/office/officeart/2008/layout/VerticalCurvedList"/>
    <dgm:cxn modelId="{4FA6A99A-8F9E-466F-A3A2-A668EDA5369E}" type="presOf" srcId="{2C4E36A8-51E2-46CC-9885-A748C1C9DB8B}" destId="{DD3D522C-8D05-4971-A64B-274EAE66224A}" srcOrd="0" destOrd="0" presId="urn:microsoft.com/office/officeart/2008/layout/VerticalCurvedList"/>
    <dgm:cxn modelId="{F54F1C38-0F45-40C7-8BCE-115BC33D7021}" srcId="{E47B705F-01A9-4115-B553-3C8F8BE3562E}" destId="{A57F8274-9892-454F-A9A3-2B96E6994C62}" srcOrd="3" destOrd="0" parTransId="{84472CEA-02E1-44FF-BAF2-B27F48AF72EA}" sibTransId="{754D19DD-43DA-4C57-911C-19EC61B062F9}"/>
    <dgm:cxn modelId="{BCEFC678-B043-4190-85AF-274FA9C79814}" type="presOf" srcId="{BB481DAE-7243-47DF-96FD-176837784727}" destId="{6752429E-3686-44E6-BEF6-01955CFCDE67}" srcOrd="0" destOrd="0" presId="urn:microsoft.com/office/officeart/2008/layout/VerticalCurvedList"/>
    <dgm:cxn modelId="{38FD1ADE-B4D0-49F6-9ABE-80BE48306201}" srcId="{E47B705F-01A9-4115-B553-3C8F8BE3562E}" destId="{BB481DAE-7243-47DF-96FD-176837784727}" srcOrd="5" destOrd="0" parTransId="{477D145F-F787-4002-8292-DBDDA7FD7EC9}" sibTransId="{377FDD9F-0ED0-4A39-8126-0673983F4FB9}"/>
    <dgm:cxn modelId="{773FA7AF-A887-403E-A64D-32989AEBE3B4}" type="presOf" srcId="{2ECFE921-CDD5-4A8A-BE0F-03A09EC71015}" destId="{B1A82159-782D-42D8-A2AF-63FF0213F910}" srcOrd="0" destOrd="0" presId="urn:microsoft.com/office/officeart/2008/layout/VerticalCurvedList"/>
    <dgm:cxn modelId="{865ADBBD-4694-420C-9390-D113C561EB5C}" srcId="{E47B705F-01A9-4115-B553-3C8F8BE3562E}" destId="{2ECFE921-CDD5-4A8A-BE0F-03A09EC71015}" srcOrd="0" destOrd="0" parTransId="{7362C804-C962-4777-A116-0BD4C4B33207}" sibTransId="{205459DA-04EC-4375-9000-99D93971A799}"/>
    <dgm:cxn modelId="{798B06A3-2BD7-4956-BFEC-4853BEED3154}" type="presOf" srcId="{E47B705F-01A9-4115-B553-3C8F8BE3562E}" destId="{4DCE9E07-7053-46EE-AEC0-1DB8BFEA6B03}" srcOrd="0" destOrd="0" presId="urn:microsoft.com/office/officeart/2008/layout/VerticalCurvedList"/>
    <dgm:cxn modelId="{4AE78DDC-082D-4ED2-B6DF-6319B0C5BBAC}" srcId="{E47B705F-01A9-4115-B553-3C8F8BE3562E}" destId="{2C4E36A8-51E2-46CC-9885-A748C1C9DB8B}" srcOrd="4" destOrd="0" parTransId="{A6F7B907-84C6-4B60-AC22-769D75647329}" sibTransId="{41112BCA-ED26-4075-A8CF-1F163B20EDC7}"/>
    <dgm:cxn modelId="{977C2F7D-E8BF-45DB-B63A-80B199FEC8AF}" type="presOf" srcId="{368357FD-BA5A-498B-86E7-360B122C4E24}" destId="{8245D843-2FA6-4D2D-BC55-CCC1C8A367C4}" srcOrd="0" destOrd="0" presId="urn:microsoft.com/office/officeart/2008/layout/VerticalCurvedList"/>
    <dgm:cxn modelId="{A9A51433-1D5C-4E8F-AF97-4E271C69337B}" srcId="{E47B705F-01A9-4115-B553-3C8F8BE3562E}" destId="{368357FD-BA5A-498B-86E7-360B122C4E24}" srcOrd="2" destOrd="0" parTransId="{529B18B6-98CC-4E03-B145-8D6A0C33DCBC}" sibTransId="{F923A653-2598-4A78-A984-A7C9D7FE46C1}"/>
    <dgm:cxn modelId="{3EBF24A7-EDFA-4CD8-AA9A-8B26CE95F5D9}" srcId="{E47B705F-01A9-4115-B553-3C8F8BE3562E}" destId="{3158D4A6-D62C-4CC5-B7F2-3F10BE860FA8}" srcOrd="1" destOrd="0" parTransId="{945DC435-ABA6-4761-8269-F7FF11732B2E}" sibTransId="{054CE46E-3DDC-4491-97A2-92C0F69226CD}"/>
    <dgm:cxn modelId="{E249300A-1975-4EEC-A2FE-7956EB669146}" type="presOf" srcId="{3158D4A6-D62C-4CC5-B7F2-3F10BE860FA8}" destId="{AE9884B7-CBDF-4B71-A89D-E4D41A9689D0}" srcOrd="0" destOrd="0" presId="urn:microsoft.com/office/officeart/2008/layout/VerticalCurvedList"/>
    <dgm:cxn modelId="{977A66FE-9913-4F0C-A6FC-BE94DCE13A74}" type="presParOf" srcId="{4DCE9E07-7053-46EE-AEC0-1DB8BFEA6B03}" destId="{6DA72EC8-8C61-4070-9DD1-82C11C33CDB9}" srcOrd="0" destOrd="0" presId="urn:microsoft.com/office/officeart/2008/layout/VerticalCurvedList"/>
    <dgm:cxn modelId="{D9494FBB-B02C-4C16-A190-72F948CFA512}" type="presParOf" srcId="{6DA72EC8-8C61-4070-9DD1-82C11C33CDB9}" destId="{261EAC10-FAE5-4B47-B58A-A1E25CD57839}" srcOrd="0" destOrd="0" presId="urn:microsoft.com/office/officeart/2008/layout/VerticalCurvedList"/>
    <dgm:cxn modelId="{69BAB791-2C92-4229-86EC-0AB0E5398B29}" type="presParOf" srcId="{261EAC10-FAE5-4B47-B58A-A1E25CD57839}" destId="{5432FB3F-FB9C-46D1-9BA4-9BB6F3AF338C}" srcOrd="0" destOrd="0" presId="urn:microsoft.com/office/officeart/2008/layout/VerticalCurvedList"/>
    <dgm:cxn modelId="{3EC3091A-CF97-4798-A950-C4C312A34866}" type="presParOf" srcId="{261EAC10-FAE5-4B47-B58A-A1E25CD57839}" destId="{7CCC8887-A429-4AD3-B298-0473B260DB67}" srcOrd="1" destOrd="0" presId="urn:microsoft.com/office/officeart/2008/layout/VerticalCurvedList"/>
    <dgm:cxn modelId="{69FFCA78-518D-4297-84CB-195FF5AA807A}" type="presParOf" srcId="{261EAC10-FAE5-4B47-B58A-A1E25CD57839}" destId="{AC59BD21-B4FC-46F4-AECA-C5881536BBDA}" srcOrd="2" destOrd="0" presId="urn:microsoft.com/office/officeart/2008/layout/VerticalCurvedList"/>
    <dgm:cxn modelId="{D178D777-AA30-4D86-86EC-D0B7B6BECC3E}" type="presParOf" srcId="{261EAC10-FAE5-4B47-B58A-A1E25CD57839}" destId="{20BDBC0E-E93E-49D2-89C2-8E8A7F3581C3}" srcOrd="3" destOrd="0" presId="urn:microsoft.com/office/officeart/2008/layout/VerticalCurvedList"/>
    <dgm:cxn modelId="{73AD1675-1DFA-477D-8884-4B6B2B0C50D1}" type="presParOf" srcId="{6DA72EC8-8C61-4070-9DD1-82C11C33CDB9}" destId="{B1A82159-782D-42D8-A2AF-63FF0213F910}" srcOrd="1" destOrd="0" presId="urn:microsoft.com/office/officeart/2008/layout/VerticalCurvedList"/>
    <dgm:cxn modelId="{D59FC564-6F3D-4A68-969E-FB6AC02DF31F}" type="presParOf" srcId="{6DA72EC8-8C61-4070-9DD1-82C11C33CDB9}" destId="{F94DACB2-2FF0-4F14-A2F1-BE18C2DB97B3}" srcOrd="2" destOrd="0" presId="urn:microsoft.com/office/officeart/2008/layout/VerticalCurvedList"/>
    <dgm:cxn modelId="{C28277E2-ED4F-48E6-B6D4-446D9CCB48DA}" type="presParOf" srcId="{F94DACB2-2FF0-4F14-A2F1-BE18C2DB97B3}" destId="{1FADBA96-0B2C-418E-B70A-C88C0B5E6FDB}" srcOrd="0" destOrd="0" presId="urn:microsoft.com/office/officeart/2008/layout/VerticalCurvedList"/>
    <dgm:cxn modelId="{6BBA0F59-11B2-4CE9-A5CC-F12B03FA22AE}" type="presParOf" srcId="{6DA72EC8-8C61-4070-9DD1-82C11C33CDB9}" destId="{AE9884B7-CBDF-4B71-A89D-E4D41A9689D0}" srcOrd="3" destOrd="0" presId="urn:microsoft.com/office/officeart/2008/layout/VerticalCurvedList"/>
    <dgm:cxn modelId="{58953AA6-9436-4671-86DA-FCBEADF9E9C2}" type="presParOf" srcId="{6DA72EC8-8C61-4070-9DD1-82C11C33CDB9}" destId="{7811D0DF-80E6-42B5-81EB-5597BA537163}" srcOrd="4" destOrd="0" presId="urn:microsoft.com/office/officeart/2008/layout/VerticalCurvedList"/>
    <dgm:cxn modelId="{84F733F4-1145-4375-9453-EFCDFF523C1F}" type="presParOf" srcId="{7811D0DF-80E6-42B5-81EB-5597BA537163}" destId="{19D0A19C-107F-4CC0-890E-465F5E6DC7F6}" srcOrd="0" destOrd="0" presId="urn:microsoft.com/office/officeart/2008/layout/VerticalCurvedList"/>
    <dgm:cxn modelId="{39F864B0-5574-45C6-BB40-E0D25CB70799}" type="presParOf" srcId="{6DA72EC8-8C61-4070-9DD1-82C11C33CDB9}" destId="{8245D843-2FA6-4D2D-BC55-CCC1C8A367C4}" srcOrd="5" destOrd="0" presId="urn:microsoft.com/office/officeart/2008/layout/VerticalCurvedList"/>
    <dgm:cxn modelId="{6EF1966B-BFF0-4A16-9D8B-F8A02F419E30}" type="presParOf" srcId="{6DA72EC8-8C61-4070-9DD1-82C11C33CDB9}" destId="{D8B364DD-F8B8-4CEE-9F37-630664D1BE33}" srcOrd="6" destOrd="0" presId="urn:microsoft.com/office/officeart/2008/layout/VerticalCurvedList"/>
    <dgm:cxn modelId="{448BCA54-17C6-435D-8108-B6AEBD836AD4}" type="presParOf" srcId="{D8B364DD-F8B8-4CEE-9F37-630664D1BE33}" destId="{79016AA8-1FDE-4CBF-990A-0268A11FE7D4}" srcOrd="0" destOrd="0" presId="urn:microsoft.com/office/officeart/2008/layout/VerticalCurvedList"/>
    <dgm:cxn modelId="{6403A8C4-AB8F-42F6-BEB9-3FF64C9ED4AE}" type="presParOf" srcId="{6DA72EC8-8C61-4070-9DD1-82C11C33CDB9}" destId="{20225AB2-AE18-4794-8C9C-9BEB13755F72}" srcOrd="7" destOrd="0" presId="urn:microsoft.com/office/officeart/2008/layout/VerticalCurvedList"/>
    <dgm:cxn modelId="{6E3ADC25-C7FA-4698-A246-D5A64EC83CC1}" type="presParOf" srcId="{6DA72EC8-8C61-4070-9DD1-82C11C33CDB9}" destId="{A8D8B0D7-9334-4056-89AE-31C4972D191B}" srcOrd="8" destOrd="0" presId="urn:microsoft.com/office/officeart/2008/layout/VerticalCurvedList"/>
    <dgm:cxn modelId="{A52F00CF-B397-4291-979B-5A364A308018}" type="presParOf" srcId="{A8D8B0D7-9334-4056-89AE-31C4972D191B}" destId="{1118692A-AB7D-4798-B2B8-BDD10CF027AF}" srcOrd="0" destOrd="0" presId="urn:microsoft.com/office/officeart/2008/layout/VerticalCurvedList"/>
    <dgm:cxn modelId="{7221AC96-3B34-4455-BDA4-BAF7CEBF69FE}" type="presParOf" srcId="{6DA72EC8-8C61-4070-9DD1-82C11C33CDB9}" destId="{DD3D522C-8D05-4971-A64B-274EAE66224A}" srcOrd="9" destOrd="0" presId="urn:microsoft.com/office/officeart/2008/layout/VerticalCurvedList"/>
    <dgm:cxn modelId="{487CED27-4BB5-4618-8F39-ED1CE850F1C2}" type="presParOf" srcId="{6DA72EC8-8C61-4070-9DD1-82C11C33CDB9}" destId="{2D9E039B-A8CA-44C2-8103-B2B15E7A2254}" srcOrd="10" destOrd="0" presId="urn:microsoft.com/office/officeart/2008/layout/VerticalCurvedList"/>
    <dgm:cxn modelId="{DA96CA89-30BC-45F4-BC6A-6591BC6EB3ED}" type="presParOf" srcId="{2D9E039B-A8CA-44C2-8103-B2B15E7A2254}" destId="{70F1710F-544C-43AF-84E5-F27B9BAA55FE}" srcOrd="0" destOrd="0" presId="urn:microsoft.com/office/officeart/2008/layout/VerticalCurvedList"/>
    <dgm:cxn modelId="{234D7CA1-7F71-403E-B6BF-980D9D6987CD}" type="presParOf" srcId="{6DA72EC8-8C61-4070-9DD1-82C11C33CDB9}" destId="{6752429E-3686-44E6-BEF6-01955CFCDE67}" srcOrd="11" destOrd="0" presId="urn:microsoft.com/office/officeart/2008/layout/VerticalCurvedList"/>
    <dgm:cxn modelId="{3E235421-9D6E-486E-AE6E-DE27199F8599}" type="presParOf" srcId="{6DA72EC8-8C61-4070-9DD1-82C11C33CDB9}" destId="{822F2A0F-5E04-4A86-8021-33C0113AF4C0}" srcOrd="12" destOrd="0" presId="urn:microsoft.com/office/officeart/2008/layout/VerticalCurvedList"/>
    <dgm:cxn modelId="{F5673570-623C-4904-86BD-6FCAA42620DF}" type="presParOf" srcId="{822F2A0F-5E04-4A86-8021-33C0113AF4C0}" destId="{B0FBD9B4-D6DF-445E-A8D9-92062FE67F8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C8887-A429-4AD3-B298-0473B260DB67}">
      <dsp:nvSpPr>
        <dsp:cNvPr id="0" name=""/>
        <dsp:cNvSpPr/>
      </dsp:nvSpPr>
      <dsp:spPr>
        <a:xfrm>
          <a:off x="-3789696" y="-582081"/>
          <a:ext cx="4516963" cy="4516963"/>
        </a:xfrm>
        <a:prstGeom prst="blockArc">
          <a:avLst>
            <a:gd name="adj1" fmla="val 18900000"/>
            <a:gd name="adj2" fmla="val 2700000"/>
            <a:gd name="adj3" fmla="val 478"/>
          </a:avLst>
        </a:prstGeom>
        <a:noFill/>
        <a:ln w="15875"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1A82159-782D-42D8-A2AF-63FF0213F910}">
      <dsp:nvSpPr>
        <dsp:cNvPr id="0" name=""/>
        <dsp:cNvSpPr/>
      </dsp:nvSpPr>
      <dsp:spPr>
        <a:xfrm>
          <a:off x="272215" y="176558"/>
          <a:ext cx="7227631" cy="352982"/>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80180" tIns="38100" rIns="38100" bIns="38100" numCol="1" spcCol="1270" anchor="ctr" anchorCtr="0">
          <a:noAutofit/>
        </a:bodyPr>
        <a:lstStyle/>
        <a:p>
          <a:pPr lvl="0" algn="l" defTabSz="666750" rtl="0">
            <a:lnSpc>
              <a:spcPct val="90000"/>
            </a:lnSpc>
            <a:spcBef>
              <a:spcPct val="0"/>
            </a:spcBef>
            <a:spcAft>
              <a:spcPct val="35000"/>
            </a:spcAft>
          </a:pPr>
          <a:r>
            <a:rPr lang="es-ES" sz="1500" b="0" i="0" kern="1200" baseline="0" dirty="0" smtClean="0"/>
            <a:t>Ofrece una vida útil 4 veces mayor que la de los durmientes de madera.</a:t>
          </a:r>
          <a:endParaRPr lang="es-ES" sz="1500" kern="1200" dirty="0"/>
        </a:p>
      </dsp:txBody>
      <dsp:txXfrm>
        <a:off x="272215" y="176558"/>
        <a:ext cx="7227631" cy="352982"/>
      </dsp:txXfrm>
    </dsp:sp>
    <dsp:sp modelId="{1FADBA96-0B2C-418E-B70A-C88C0B5E6FDB}">
      <dsp:nvSpPr>
        <dsp:cNvPr id="0" name=""/>
        <dsp:cNvSpPr/>
      </dsp:nvSpPr>
      <dsp:spPr>
        <a:xfrm>
          <a:off x="51600" y="132435"/>
          <a:ext cx="441228" cy="441228"/>
        </a:xfrm>
        <a:prstGeom prst="ellipse">
          <a:avLst/>
        </a:prstGeom>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E9884B7-CBDF-4B71-A89D-E4D41A9689D0}">
      <dsp:nvSpPr>
        <dsp:cNvPr id="0" name=""/>
        <dsp:cNvSpPr/>
      </dsp:nvSpPr>
      <dsp:spPr>
        <a:xfrm>
          <a:off x="562567" y="705965"/>
          <a:ext cx="6937279" cy="352982"/>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80180" tIns="38100" rIns="38100" bIns="38100" numCol="1" spcCol="1270" anchor="ctr" anchorCtr="0">
          <a:noAutofit/>
        </a:bodyPr>
        <a:lstStyle/>
        <a:p>
          <a:pPr lvl="0" algn="l" defTabSz="666750" rtl="0">
            <a:lnSpc>
              <a:spcPct val="90000"/>
            </a:lnSpc>
            <a:spcBef>
              <a:spcPct val="0"/>
            </a:spcBef>
            <a:spcAft>
              <a:spcPct val="35000"/>
            </a:spcAft>
          </a:pPr>
          <a:r>
            <a:rPr lang="es-ES" sz="1500" b="0" i="0" kern="1200" baseline="0" smtClean="0"/>
            <a:t>Es impermeable, resistente a la putrefacción e impenetrable por ataque de insectos.</a:t>
          </a:r>
          <a:endParaRPr lang="es-ES" sz="1500" kern="1200"/>
        </a:p>
      </dsp:txBody>
      <dsp:txXfrm>
        <a:off x="562567" y="705965"/>
        <a:ext cx="6937279" cy="352982"/>
      </dsp:txXfrm>
    </dsp:sp>
    <dsp:sp modelId="{19D0A19C-107F-4CC0-890E-465F5E6DC7F6}">
      <dsp:nvSpPr>
        <dsp:cNvPr id="0" name=""/>
        <dsp:cNvSpPr/>
      </dsp:nvSpPr>
      <dsp:spPr>
        <a:xfrm>
          <a:off x="341953" y="661842"/>
          <a:ext cx="441228" cy="441228"/>
        </a:xfrm>
        <a:prstGeom prst="ellipse">
          <a:avLst/>
        </a:prstGeom>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245D843-2FA6-4D2D-BC55-CCC1C8A367C4}">
      <dsp:nvSpPr>
        <dsp:cNvPr id="0" name=""/>
        <dsp:cNvSpPr/>
      </dsp:nvSpPr>
      <dsp:spPr>
        <a:xfrm>
          <a:off x="695338" y="1235372"/>
          <a:ext cx="6804508" cy="352982"/>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80180" tIns="38100" rIns="38100" bIns="38100" numCol="1" spcCol="1270" anchor="ctr" anchorCtr="0">
          <a:noAutofit/>
        </a:bodyPr>
        <a:lstStyle/>
        <a:p>
          <a:pPr lvl="0" algn="l" defTabSz="666750" rtl="0">
            <a:lnSpc>
              <a:spcPct val="90000"/>
            </a:lnSpc>
            <a:spcBef>
              <a:spcPct val="0"/>
            </a:spcBef>
            <a:spcAft>
              <a:spcPct val="35000"/>
            </a:spcAft>
          </a:pPr>
          <a:r>
            <a:rPr lang="es-MX" sz="1500" b="0" i="0" kern="1200" baseline="0" smtClean="0"/>
            <a:t>No se oxida, pudre, astilla ni desmorona.</a:t>
          </a:r>
          <a:endParaRPr lang="es-ES" sz="1500" kern="1200"/>
        </a:p>
      </dsp:txBody>
      <dsp:txXfrm>
        <a:off x="695338" y="1235372"/>
        <a:ext cx="6804508" cy="352982"/>
      </dsp:txXfrm>
    </dsp:sp>
    <dsp:sp modelId="{79016AA8-1FDE-4CBF-990A-0268A11FE7D4}">
      <dsp:nvSpPr>
        <dsp:cNvPr id="0" name=""/>
        <dsp:cNvSpPr/>
      </dsp:nvSpPr>
      <dsp:spPr>
        <a:xfrm>
          <a:off x="474724" y="1191249"/>
          <a:ext cx="441228" cy="441228"/>
        </a:xfrm>
        <a:prstGeom prst="ellipse">
          <a:avLst/>
        </a:prstGeom>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20225AB2-AE18-4794-8C9C-9BEB13755F72}">
      <dsp:nvSpPr>
        <dsp:cNvPr id="0" name=""/>
        <dsp:cNvSpPr/>
      </dsp:nvSpPr>
      <dsp:spPr>
        <a:xfrm>
          <a:off x="695338" y="1764444"/>
          <a:ext cx="6804508" cy="352982"/>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80180" tIns="38100" rIns="38100" bIns="38100" numCol="1" spcCol="1270" anchor="ctr" anchorCtr="0">
          <a:noAutofit/>
        </a:bodyPr>
        <a:lstStyle/>
        <a:p>
          <a:pPr lvl="0" algn="l" defTabSz="666750" rtl="0">
            <a:lnSpc>
              <a:spcPct val="90000"/>
            </a:lnSpc>
            <a:spcBef>
              <a:spcPct val="0"/>
            </a:spcBef>
            <a:spcAft>
              <a:spcPct val="35000"/>
            </a:spcAft>
          </a:pPr>
          <a:r>
            <a:rPr lang="es-ES" sz="1500" b="0" i="0" kern="1200" baseline="0" smtClean="0"/>
            <a:t>Elimina el riesgo de liberación de sustancias químicas tóxicas (creosota).</a:t>
          </a:r>
          <a:endParaRPr lang="es-ES" sz="1500" kern="1200"/>
        </a:p>
      </dsp:txBody>
      <dsp:txXfrm>
        <a:off x="695338" y="1764444"/>
        <a:ext cx="6804508" cy="352982"/>
      </dsp:txXfrm>
    </dsp:sp>
    <dsp:sp modelId="{1118692A-AB7D-4798-B2B8-BDD10CF027AF}">
      <dsp:nvSpPr>
        <dsp:cNvPr id="0" name=""/>
        <dsp:cNvSpPr/>
      </dsp:nvSpPr>
      <dsp:spPr>
        <a:xfrm>
          <a:off x="474724" y="1720321"/>
          <a:ext cx="441228" cy="441228"/>
        </a:xfrm>
        <a:prstGeom prst="ellipse">
          <a:avLst/>
        </a:prstGeom>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DD3D522C-8D05-4971-A64B-274EAE66224A}">
      <dsp:nvSpPr>
        <dsp:cNvPr id="0" name=""/>
        <dsp:cNvSpPr/>
      </dsp:nvSpPr>
      <dsp:spPr>
        <a:xfrm>
          <a:off x="562567" y="2293851"/>
          <a:ext cx="6937279" cy="352982"/>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80180" tIns="38100" rIns="38100" bIns="38100" numCol="1" spcCol="1270" anchor="ctr" anchorCtr="0">
          <a:noAutofit/>
        </a:bodyPr>
        <a:lstStyle/>
        <a:p>
          <a:pPr lvl="0" algn="l" defTabSz="666750" rtl="0">
            <a:lnSpc>
              <a:spcPct val="90000"/>
            </a:lnSpc>
            <a:spcBef>
              <a:spcPct val="0"/>
            </a:spcBef>
            <a:spcAft>
              <a:spcPct val="35000"/>
            </a:spcAft>
          </a:pPr>
          <a:r>
            <a:rPr lang="es-ES" sz="1500" b="0" i="0" kern="1200" baseline="0" smtClean="0"/>
            <a:t>Reduce las emisiones de CO2 y de gases de efecto invernadero.</a:t>
          </a:r>
          <a:endParaRPr lang="es-ES" sz="1500" kern="1200"/>
        </a:p>
      </dsp:txBody>
      <dsp:txXfrm>
        <a:off x="562567" y="2293851"/>
        <a:ext cx="6937279" cy="352982"/>
      </dsp:txXfrm>
    </dsp:sp>
    <dsp:sp modelId="{70F1710F-544C-43AF-84E5-F27B9BAA55FE}">
      <dsp:nvSpPr>
        <dsp:cNvPr id="0" name=""/>
        <dsp:cNvSpPr/>
      </dsp:nvSpPr>
      <dsp:spPr>
        <a:xfrm>
          <a:off x="341953" y="2249728"/>
          <a:ext cx="441228" cy="441228"/>
        </a:xfrm>
        <a:prstGeom prst="ellipse">
          <a:avLst/>
        </a:prstGeom>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752429E-3686-44E6-BEF6-01955CFCDE67}">
      <dsp:nvSpPr>
        <dsp:cNvPr id="0" name=""/>
        <dsp:cNvSpPr/>
      </dsp:nvSpPr>
      <dsp:spPr>
        <a:xfrm>
          <a:off x="272215" y="2823258"/>
          <a:ext cx="7227631" cy="352982"/>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80180" tIns="38100" rIns="38100" bIns="38100" numCol="1" spcCol="1270" anchor="ctr" anchorCtr="0">
          <a:noAutofit/>
        </a:bodyPr>
        <a:lstStyle/>
        <a:p>
          <a:pPr lvl="0" algn="l" defTabSz="666750" rtl="0">
            <a:lnSpc>
              <a:spcPct val="90000"/>
            </a:lnSpc>
            <a:spcBef>
              <a:spcPct val="0"/>
            </a:spcBef>
            <a:spcAft>
              <a:spcPct val="35000"/>
            </a:spcAft>
          </a:pPr>
          <a:r>
            <a:rPr lang="es-ES" sz="1500" b="0" i="0" kern="1200" baseline="0" smtClean="0"/>
            <a:t>Brinda una solución al problema con los residuos plásticos.</a:t>
          </a:r>
          <a:endParaRPr lang="es-ES" sz="1500" kern="1200"/>
        </a:p>
      </dsp:txBody>
      <dsp:txXfrm>
        <a:off x="272215" y="2823258"/>
        <a:ext cx="7227631" cy="352982"/>
      </dsp:txXfrm>
    </dsp:sp>
    <dsp:sp modelId="{B0FBD9B4-D6DF-445E-A8D9-92062FE67F8E}">
      <dsp:nvSpPr>
        <dsp:cNvPr id="0" name=""/>
        <dsp:cNvSpPr/>
      </dsp:nvSpPr>
      <dsp:spPr>
        <a:xfrm>
          <a:off x="51600" y="2779135"/>
          <a:ext cx="441228" cy="441228"/>
        </a:xfrm>
        <a:prstGeom prst="ellipse">
          <a:avLst/>
        </a:prstGeom>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7FB33506-B162-4708-BE75-1A7039D0C8CC}" type="datetimeFigureOut">
              <a:rPr lang="es-ES" smtClean="0"/>
              <a:t>07/10/2015</a:t>
            </a:fld>
            <a:endParaRPr lang="es-ES"/>
          </a:p>
        </p:txBody>
      </p:sp>
      <p:sp>
        <p:nvSpPr>
          <p:cNvPr id="4" name="Marcador de imagen de diapositiva 3"/>
          <p:cNvSpPr>
            <a:spLocks noGrp="1" noRot="1" noChangeAspect="1"/>
          </p:cNvSpPr>
          <p:nvPr>
            <p:ph type="sldImg" idx="2"/>
          </p:nvPr>
        </p:nvSpPr>
        <p:spPr>
          <a:xfrm>
            <a:off x="788988" y="1279525"/>
            <a:ext cx="5527675" cy="34544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9EDC1476-292B-4353-9234-46C5092B93FB}" type="slidenum">
              <a:rPr lang="es-ES" smtClean="0"/>
              <a:t>‹Nº›</a:t>
            </a:fld>
            <a:endParaRPr lang="es-ES"/>
          </a:p>
        </p:txBody>
      </p:sp>
    </p:spTree>
    <p:extLst>
      <p:ext uri="{BB962C8B-B14F-4D97-AF65-F5344CB8AC3E}">
        <p14:creationId xmlns:p14="http://schemas.microsoft.com/office/powerpoint/2010/main" val="41855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Segmentos del mercado</a:t>
            </a:r>
          </a:p>
        </p:txBody>
      </p:sp>
      <p:sp>
        <p:nvSpPr>
          <p:cNvPr id="4" name="Marcador de número de diapositiva 3"/>
          <p:cNvSpPr>
            <a:spLocks noGrp="1"/>
          </p:cNvSpPr>
          <p:nvPr>
            <p:ph type="sldNum" sz="quarter" idx="10"/>
          </p:nvPr>
        </p:nvSpPr>
        <p:spPr/>
        <p:txBody>
          <a:bodyPr/>
          <a:lstStyle/>
          <a:p>
            <a:fld id="{9EDC1476-292B-4353-9234-46C5092B93FB}" type="slidenum">
              <a:rPr lang="es-ES" smtClean="0"/>
              <a:t>4</a:t>
            </a:fld>
            <a:endParaRPr lang="es-ES"/>
          </a:p>
        </p:txBody>
      </p:sp>
    </p:spTree>
    <p:extLst>
      <p:ext uri="{BB962C8B-B14F-4D97-AF65-F5344CB8AC3E}">
        <p14:creationId xmlns:p14="http://schemas.microsoft.com/office/powerpoint/2010/main" val="2502565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9EDC1476-292B-4353-9234-46C5092B93FB}" type="slidenum">
              <a:rPr lang="es-ES" smtClean="0"/>
              <a:t>7</a:t>
            </a:fld>
            <a:endParaRPr lang="es-ES"/>
          </a:p>
        </p:txBody>
      </p:sp>
    </p:spTree>
    <p:extLst>
      <p:ext uri="{BB962C8B-B14F-4D97-AF65-F5344CB8AC3E}">
        <p14:creationId xmlns:p14="http://schemas.microsoft.com/office/powerpoint/2010/main" val="3581443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sp>
        <p:nvSpPr>
          <p:cNvPr id="13" name="Rectangle 12"/>
          <p:cNvSpPr/>
          <p:nvPr/>
        </p:nvSpPr>
        <p:spPr>
          <a:xfrm>
            <a:off x="2" y="3467238"/>
            <a:ext cx="9144001" cy="22477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p:nvPr>
        </p:nvSpPr>
        <p:spPr>
          <a:xfrm>
            <a:off x="837164" y="4400354"/>
            <a:ext cx="7543800" cy="574538"/>
          </a:xfrm>
        </p:spPr>
        <p:txBody>
          <a:bodyPr lIns="91440" rIns="91440">
            <a:normAutofit/>
          </a:bodyPr>
          <a:lstStyle>
            <a:lvl1pPr marL="0" indent="0" algn="l">
              <a:buNone/>
              <a:defRPr sz="2400" cap="all" spc="200" baseline="0">
                <a:solidFill>
                  <a:schemeClr val="bg1"/>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cxnSp>
        <p:nvCxnSpPr>
          <p:cNvPr id="9" name="Straight Connector 8"/>
          <p:cNvCxnSpPr/>
          <p:nvPr/>
        </p:nvCxnSpPr>
        <p:spPr>
          <a:xfrm>
            <a:off x="898124" y="4359712"/>
            <a:ext cx="740664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 y="3412239"/>
            <a:ext cx="9144001" cy="54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ítulo 10"/>
          <p:cNvSpPr>
            <a:spLocks noGrp="1"/>
          </p:cNvSpPr>
          <p:nvPr>
            <p:ph type="title"/>
          </p:nvPr>
        </p:nvSpPr>
        <p:spPr/>
        <p:txBody>
          <a:bodyPr/>
          <a:lstStyle/>
          <a:p>
            <a:r>
              <a:rPr lang="es-ES" smtClean="0"/>
              <a:t>Haga clic para modificar el estilo de título del patrón</a:t>
            </a:r>
            <a:endParaRPr lang="es-ES"/>
          </a:p>
        </p:txBody>
      </p:sp>
      <p:sp>
        <p:nvSpPr>
          <p:cNvPr id="12" name="Marcador de fecha 11"/>
          <p:cNvSpPr>
            <a:spLocks noGrp="1"/>
          </p:cNvSpPr>
          <p:nvPr>
            <p:ph type="dt" sz="half" idx="11"/>
          </p:nvPr>
        </p:nvSpPr>
        <p:spPr/>
        <p:txBody>
          <a:bodyPr/>
          <a:lstStyle/>
          <a:p>
            <a:fld id="{495C0D77-320F-4016-8634-8E202B13CFFD}" type="datetime1">
              <a:rPr lang="es-MX" smtClean="0"/>
              <a:t>07/10/2015</a:t>
            </a:fld>
            <a:endParaRPr lang="es-MX" dirty="0"/>
          </a:p>
        </p:txBody>
      </p:sp>
      <p:sp>
        <p:nvSpPr>
          <p:cNvPr id="18" name="Marcador de pie de página 17"/>
          <p:cNvSpPr>
            <a:spLocks noGrp="1"/>
          </p:cNvSpPr>
          <p:nvPr>
            <p:ph type="ftr" sz="quarter" idx="12"/>
          </p:nvPr>
        </p:nvSpPr>
        <p:spPr/>
        <p:txBody>
          <a:bodyPr/>
          <a:lstStyle/>
          <a:p>
            <a:endParaRPr lang="es-MX" dirty="0"/>
          </a:p>
        </p:txBody>
      </p:sp>
      <p:sp>
        <p:nvSpPr>
          <p:cNvPr id="19" name="Marcador de número de diapositiva 18"/>
          <p:cNvSpPr>
            <a:spLocks noGrp="1"/>
          </p:cNvSpPr>
          <p:nvPr>
            <p:ph type="sldNum" sz="quarter" idx="13"/>
          </p:nvPr>
        </p:nvSpPr>
        <p:spPr/>
        <p:txBody>
          <a:bodyPr/>
          <a:lstStyle/>
          <a:p>
            <a:fld id="{FF8E7884-9145-4FFC-AF10-FEA713F63A91}" type="slidenum">
              <a:rPr lang="es-MX" smtClean="0"/>
              <a:t>‹Nº›</a:t>
            </a:fld>
            <a:endParaRPr lang="es-MX" dirty="0"/>
          </a:p>
        </p:txBody>
      </p:sp>
    </p:spTree>
    <p:extLst>
      <p:ext uri="{BB962C8B-B14F-4D97-AF65-F5344CB8AC3E}">
        <p14:creationId xmlns:p14="http://schemas.microsoft.com/office/powerpoint/2010/main" val="41440596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ulo con Imagen">
    <p:spTree>
      <p:nvGrpSpPr>
        <p:cNvPr id="1" name=""/>
        <p:cNvGrpSpPr/>
        <p:nvPr/>
      </p:nvGrpSpPr>
      <p:grpSpPr>
        <a:xfrm>
          <a:off x="0" y="0"/>
          <a:ext cx="0" cy="0"/>
          <a:chOff x="0" y="0"/>
          <a:chExt cx="0" cy="0"/>
        </a:xfrm>
      </p:grpSpPr>
      <p:sp>
        <p:nvSpPr>
          <p:cNvPr id="13" name="Rectangle 12"/>
          <p:cNvSpPr/>
          <p:nvPr/>
        </p:nvSpPr>
        <p:spPr>
          <a:xfrm>
            <a:off x="2" y="3467238"/>
            <a:ext cx="9144001" cy="22477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7164" y="3481497"/>
            <a:ext cx="7543800" cy="863858"/>
          </a:xfrm>
        </p:spPr>
        <p:txBody>
          <a:bodyPr anchor="b">
            <a:normAutofit/>
          </a:bodyPr>
          <a:lstStyle>
            <a:lvl1pPr algn="l">
              <a:lnSpc>
                <a:spcPct val="85000"/>
              </a:lnSpc>
              <a:defRPr sz="4400" spc="-50" baseline="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37164" y="4400354"/>
            <a:ext cx="7543800" cy="574538"/>
          </a:xfrm>
        </p:spPr>
        <p:txBody>
          <a:bodyPr lIns="91440" rIns="91440">
            <a:normAutofit/>
          </a:bodyPr>
          <a:lstStyle>
            <a:lvl1pPr marL="0" indent="0" algn="l">
              <a:buNone/>
              <a:defRPr sz="2400" cap="all" spc="200" baseline="0">
                <a:solidFill>
                  <a:schemeClr val="bg1"/>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cxnSp>
        <p:nvCxnSpPr>
          <p:cNvPr id="9" name="Straight Connector 8"/>
          <p:cNvCxnSpPr/>
          <p:nvPr/>
        </p:nvCxnSpPr>
        <p:spPr>
          <a:xfrm>
            <a:off x="898124" y="4359712"/>
            <a:ext cx="740664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 y="3412239"/>
            <a:ext cx="9144001" cy="54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Date Placeholder 3"/>
          <p:cNvSpPr>
            <a:spLocks noGrp="1"/>
          </p:cNvSpPr>
          <p:nvPr>
            <p:ph type="dt" sz="half" idx="2"/>
          </p:nvPr>
        </p:nvSpPr>
        <p:spPr>
          <a:xfrm>
            <a:off x="80819" y="5372366"/>
            <a:ext cx="1828800" cy="304271"/>
          </a:xfrm>
          <a:prstGeom prst="rect">
            <a:avLst/>
          </a:prstGeom>
        </p:spPr>
        <p:txBody>
          <a:bodyPr vert="horz" lIns="91440" tIns="45720" rIns="91440" bIns="45720" rtlCol="0" anchor="ctr"/>
          <a:lstStyle>
            <a:lvl1pPr algn="l">
              <a:defRPr sz="900">
                <a:solidFill>
                  <a:srgbClr val="FFFFFF"/>
                </a:solidFill>
              </a:defRPr>
            </a:lvl1pPr>
          </a:lstStyle>
          <a:p>
            <a:fld id="{F9EBF178-341F-429F-823D-EA9798A48C41}" type="datetime1">
              <a:rPr lang="es-MX" smtClean="0"/>
              <a:t>07/10/2015</a:t>
            </a:fld>
            <a:endParaRPr lang="es-MX" dirty="0"/>
          </a:p>
        </p:txBody>
      </p:sp>
      <p:sp>
        <p:nvSpPr>
          <p:cNvPr id="16" name="Footer Placeholder 4"/>
          <p:cNvSpPr>
            <a:spLocks noGrp="1"/>
          </p:cNvSpPr>
          <p:nvPr>
            <p:ph type="ftr" sz="quarter" idx="3"/>
          </p:nvPr>
        </p:nvSpPr>
        <p:spPr>
          <a:xfrm>
            <a:off x="2743200" y="5383157"/>
            <a:ext cx="3657600" cy="304271"/>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dirty="0"/>
          </a:p>
        </p:txBody>
      </p:sp>
      <p:sp>
        <p:nvSpPr>
          <p:cNvPr id="17" name="Slide Number Placeholder 5"/>
          <p:cNvSpPr>
            <a:spLocks noGrp="1"/>
          </p:cNvSpPr>
          <p:nvPr>
            <p:ph type="sldNum" sz="quarter" idx="4"/>
          </p:nvPr>
        </p:nvSpPr>
        <p:spPr>
          <a:xfrm>
            <a:off x="8132274" y="5383157"/>
            <a:ext cx="914400" cy="304271"/>
          </a:xfrm>
          <a:prstGeom prst="rect">
            <a:avLst/>
          </a:prstGeom>
        </p:spPr>
        <p:txBody>
          <a:bodyPr vert="horz" lIns="91440" tIns="45720" rIns="91440" bIns="45720" rtlCol="0" anchor="ctr"/>
          <a:lstStyle>
            <a:lvl1pPr algn="r">
              <a:defRPr sz="1050">
                <a:solidFill>
                  <a:srgbClr val="FFFFFF"/>
                </a:solidFill>
              </a:defRPr>
            </a:lvl1pPr>
          </a:lstStyle>
          <a:p>
            <a:fld id="{FF8E7884-9145-4FFC-AF10-FEA713F63A91}" type="slidenum">
              <a:rPr lang="es-MX" smtClean="0"/>
              <a:t>‹Nº›</a:t>
            </a:fld>
            <a:endParaRPr lang="es-MX" dirty="0"/>
          </a:p>
        </p:txBody>
      </p:sp>
      <p:sp>
        <p:nvSpPr>
          <p:cNvPr id="5" name="Picture Placeholder 4"/>
          <p:cNvSpPr>
            <a:spLocks noGrp="1"/>
          </p:cNvSpPr>
          <p:nvPr>
            <p:ph type="pic" sz="quarter" idx="10"/>
          </p:nvPr>
        </p:nvSpPr>
        <p:spPr>
          <a:xfrm>
            <a:off x="-16276" y="-1"/>
            <a:ext cx="9160276" cy="3357238"/>
          </a:xfrm>
        </p:spPr>
        <p:txBody>
          <a:bodyPr/>
          <a:lstStyle/>
          <a:p>
            <a:r>
              <a:rPr lang="es-ES" dirty="0" smtClean="0"/>
              <a:t>Haga clic en el icono para agregar una imagen</a:t>
            </a:r>
            <a:endParaRPr lang="en-US" dirty="0"/>
          </a:p>
        </p:txBody>
      </p:sp>
    </p:spTree>
    <p:extLst>
      <p:ext uri="{BB962C8B-B14F-4D97-AF65-F5344CB8AC3E}">
        <p14:creationId xmlns:p14="http://schemas.microsoft.com/office/powerpoint/2010/main" val="252105792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ítulo y tex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Text Placeholder 2"/>
          <p:cNvSpPr>
            <a:spLocks noGrp="1"/>
          </p:cNvSpPr>
          <p:nvPr>
            <p:ph type="body"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A211299-138F-46B3-AF53-6C834E260EA5}" type="datetime1">
              <a:rPr lang="es-MX" smtClean="0"/>
              <a:t>07/10/2015</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FF8E7884-9145-4FFC-AF10-FEA713F63A91}" type="slidenum">
              <a:rPr lang="es-MX" smtClean="0"/>
              <a:t>‹Nº›</a:t>
            </a:fld>
            <a:endParaRPr lang="es-MX" dirty="0"/>
          </a:p>
        </p:txBody>
      </p:sp>
    </p:spTree>
    <p:extLst>
      <p:ext uri="{BB962C8B-B14F-4D97-AF65-F5344CB8AC3E}">
        <p14:creationId xmlns:p14="http://schemas.microsoft.com/office/powerpoint/2010/main" val="5756252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AE18C1C-8F36-4DFF-AB4C-193FBBB9D252}" type="datetime1">
              <a:rPr lang="es-MX" smtClean="0"/>
              <a:t>07/10/2015</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FF8E7884-9145-4FFC-AF10-FEA713F63A91}" type="slidenum">
              <a:rPr lang="es-MX" smtClean="0"/>
              <a:t>‹Nº›</a:t>
            </a:fld>
            <a:endParaRPr lang="es-MX" dirty="0"/>
          </a:p>
        </p:txBody>
      </p:sp>
    </p:spTree>
    <p:extLst>
      <p:ext uri="{BB962C8B-B14F-4D97-AF65-F5344CB8AC3E}">
        <p14:creationId xmlns:p14="http://schemas.microsoft.com/office/powerpoint/2010/main" val="6074900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Encabezado de sección">
    <p:spTree>
      <p:nvGrpSpPr>
        <p:cNvPr id="1" name=""/>
        <p:cNvGrpSpPr/>
        <p:nvPr/>
      </p:nvGrpSpPr>
      <p:grpSpPr>
        <a:xfrm>
          <a:off x="0" y="0"/>
          <a:ext cx="0" cy="0"/>
          <a:chOff x="0" y="0"/>
          <a:chExt cx="0" cy="0"/>
        </a:xfrm>
      </p:grpSpPr>
      <p:sp>
        <p:nvSpPr>
          <p:cNvPr id="13" name="Rectangle 12"/>
          <p:cNvSpPr/>
          <p:nvPr/>
        </p:nvSpPr>
        <p:spPr>
          <a:xfrm>
            <a:off x="2" y="3467238"/>
            <a:ext cx="9144001" cy="22477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7164" y="3481497"/>
            <a:ext cx="7543800" cy="863858"/>
          </a:xfrm>
        </p:spPr>
        <p:txBody>
          <a:bodyPr anchor="b">
            <a:normAutofit/>
          </a:bodyPr>
          <a:lstStyle>
            <a:lvl1pPr algn="l">
              <a:lnSpc>
                <a:spcPct val="85000"/>
              </a:lnSpc>
              <a:defRPr sz="4400" spc="-50" baseline="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37164" y="4400354"/>
            <a:ext cx="7543800" cy="574538"/>
          </a:xfrm>
        </p:spPr>
        <p:txBody>
          <a:bodyPr lIns="91440" rIns="91440">
            <a:normAutofit/>
          </a:bodyPr>
          <a:lstStyle>
            <a:lvl1pPr marL="0" indent="0" algn="l">
              <a:buNone/>
              <a:defRPr sz="2400" cap="all" spc="200" baseline="0">
                <a:solidFill>
                  <a:schemeClr val="bg1"/>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cxnSp>
        <p:nvCxnSpPr>
          <p:cNvPr id="9" name="Straight Connector 8"/>
          <p:cNvCxnSpPr/>
          <p:nvPr/>
        </p:nvCxnSpPr>
        <p:spPr>
          <a:xfrm>
            <a:off x="898124" y="4359712"/>
            <a:ext cx="740664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 y="3412239"/>
            <a:ext cx="9144001" cy="54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Date Placeholder 3"/>
          <p:cNvSpPr>
            <a:spLocks noGrp="1"/>
          </p:cNvSpPr>
          <p:nvPr>
            <p:ph type="dt" sz="half" idx="2"/>
          </p:nvPr>
        </p:nvSpPr>
        <p:spPr>
          <a:xfrm>
            <a:off x="80819" y="5372366"/>
            <a:ext cx="1828800" cy="304271"/>
          </a:xfrm>
          <a:prstGeom prst="rect">
            <a:avLst/>
          </a:prstGeom>
        </p:spPr>
        <p:txBody>
          <a:bodyPr vert="horz" lIns="91440" tIns="45720" rIns="91440" bIns="45720" rtlCol="0" anchor="ctr"/>
          <a:lstStyle>
            <a:lvl1pPr algn="l">
              <a:defRPr sz="900">
                <a:solidFill>
                  <a:srgbClr val="FFFFFF"/>
                </a:solidFill>
              </a:defRPr>
            </a:lvl1pPr>
          </a:lstStyle>
          <a:p>
            <a:fld id="{54B39584-086A-4FD8-BA9B-A45BD102204A}" type="datetime1">
              <a:rPr lang="es-MX" smtClean="0"/>
              <a:t>07/10/2015</a:t>
            </a:fld>
            <a:endParaRPr lang="es-MX" dirty="0"/>
          </a:p>
        </p:txBody>
      </p:sp>
      <p:sp>
        <p:nvSpPr>
          <p:cNvPr id="16" name="Footer Placeholder 4"/>
          <p:cNvSpPr>
            <a:spLocks noGrp="1"/>
          </p:cNvSpPr>
          <p:nvPr>
            <p:ph type="ftr" sz="quarter" idx="3"/>
          </p:nvPr>
        </p:nvSpPr>
        <p:spPr>
          <a:xfrm>
            <a:off x="2743200" y="5383157"/>
            <a:ext cx="3657600" cy="304271"/>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dirty="0"/>
          </a:p>
        </p:txBody>
      </p:sp>
      <p:sp>
        <p:nvSpPr>
          <p:cNvPr id="17" name="Slide Number Placeholder 5"/>
          <p:cNvSpPr>
            <a:spLocks noGrp="1"/>
          </p:cNvSpPr>
          <p:nvPr>
            <p:ph type="sldNum" sz="quarter" idx="4"/>
          </p:nvPr>
        </p:nvSpPr>
        <p:spPr>
          <a:xfrm>
            <a:off x="8132274" y="5383157"/>
            <a:ext cx="914400" cy="304271"/>
          </a:xfrm>
          <a:prstGeom prst="rect">
            <a:avLst/>
          </a:prstGeom>
        </p:spPr>
        <p:txBody>
          <a:bodyPr vert="horz" lIns="91440" tIns="45720" rIns="91440" bIns="45720" rtlCol="0" anchor="ctr"/>
          <a:lstStyle>
            <a:lvl1pPr algn="r">
              <a:defRPr sz="1050">
                <a:solidFill>
                  <a:srgbClr val="FFFFFF"/>
                </a:solidFill>
              </a:defRPr>
            </a:lvl1pPr>
          </a:lstStyle>
          <a:p>
            <a:fld id="{FF8E7884-9145-4FFC-AF10-FEA713F63A91}" type="slidenum">
              <a:rPr lang="es-MX" smtClean="0"/>
              <a:t>‹Nº›</a:t>
            </a:fld>
            <a:endParaRPr lang="es-MX" dirty="0"/>
          </a:p>
        </p:txBody>
      </p:sp>
    </p:spTree>
    <p:extLst>
      <p:ext uri="{BB962C8B-B14F-4D97-AF65-F5344CB8AC3E}">
        <p14:creationId xmlns:p14="http://schemas.microsoft.com/office/powerpoint/2010/main" val="35640012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822960" y="1683488"/>
            <a:ext cx="3672840" cy="346398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683486"/>
            <a:ext cx="3718560" cy="346398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C3E99B4-94E0-4CBD-A6F3-54EAC6BA4080}" type="datetime1">
              <a:rPr lang="es-MX" smtClean="0"/>
              <a:t>07/10/2015</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FF8E7884-9145-4FFC-AF10-FEA713F63A91}" type="slidenum">
              <a:rPr lang="es-MX" smtClean="0"/>
              <a:t>‹Nº›</a:t>
            </a:fld>
            <a:endParaRPr lang="es-MX" dirty="0"/>
          </a:p>
        </p:txBody>
      </p:sp>
    </p:spTree>
    <p:extLst>
      <p:ext uri="{BB962C8B-B14F-4D97-AF65-F5344CB8AC3E}">
        <p14:creationId xmlns:p14="http://schemas.microsoft.com/office/powerpoint/2010/main" val="17042862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os objetos con Medi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728288"/>
            <a:ext cx="3703320" cy="3352800"/>
          </a:xfrm>
        </p:spPr>
        <p:txBody>
          <a:bodyPr/>
          <a:lstStyle>
            <a:lvl2pPr marL="201168" indent="0">
              <a:buNone/>
              <a:defRPr/>
            </a:lvl2pPr>
            <a:lvl3pPr marL="669798" indent="-285750">
              <a:buNone/>
              <a:defRPr lang="en-US" sz="1400" kern="1200" dirty="0" smtClean="0">
                <a:solidFill>
                  <a:schemeClr val="tx1">
                    <a:lumMod val="75000"/>
                    <a:lumOff val="25000"/>
                  </a:schemeClr>
                </a:solidFill>
                <a:latin typeface="+mn-lt"/>
                <a:ea typeface="+mn-ea"/>
                <a:cs typeface="+mn-cs"/>
              </a:defRPr>
            </a:lvl3pPr>
            <a:lvl4pPr marL="852678" indent="-285750">
              <a:buNone/>
              <a:defRPr lang="en-US" sz="1400" kern="1200" dirty="0" smtClean="0">
                <a:solidFill>
                  <a:schemeClr val="tx1">
                    <a:lumMod val="75000"/>
                    <a:lumOff val="25000"/>
                  </a:schemeClr>
                </a:solidFill>
                <a:latin typeface="+mn-lt"/>
                <a:ea typeface="+mn-ea"/>
                <a:cs typeface="+mn-cs"/>
              </a:defRPr>
            </a:lvl4pPr>
            <a:lvl5pPr marL="1035558" indent="-285750">
              <a:buNone/>
              <a:defRPr lang="en-US" sz="1400" kern="1200" dirty="0">
                <a:solidFill>
                  <a:schemeClr val="tx1">
                    <a:lumMod val="75000"/>
                    <a:lumOff val="25000"/>
                  </a:schemeClr>
                </a:solidFill>
                <a:latin typeface="+mn-lt"/>
                <a:ea typeface="+mn-ea"/>
                <a:cs typeface="+mn-cs"/>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63440" y="1728287"/>
            <a:ext cx="3703320" cy="1707967"/>
          </a:xfrm>
        </p:spPr>
        <p:txBody>
          <a:bodyPr/>
          <a:lstStyle>
            <a:lvl2pPr marL="201168" indent="0">
              <a:buNone/>
              <a:defRPr/>
            </a:lvl2pPr>
            <a:lvl3pPr marL="669798" indent="-285750">
              <a:buNone/>
              <a:defRPr lang="en-US" sz="1400" kern="1200" dirty="0" smtClean="0">
                <a:solidFill>
                  <a:schemeClr val="tx1">
                    <a:lumMod val="75000"/>
                    <a:lumOff val="25000"/>
                  </a:schemeClr>
                </a:solidFill>
                <a:latin typeface="+mn-lt"/>
                <a:ea typeface="+mn-ea"/>
                <a:cs typeface="+mn-cs"/>
              </a:defRPr>
            </a:lvl3pPr>
            <a:lvl4pPr marL="852678" indent="-285750">
              <a:buNone/>
              <a:defRPr lang="en-US" sz="1400" kern="1200" dirty="0" smtClean="0">
                <a:solidFill>
                  <a:schemeClr val="tx1">
                    <a:lumMod val="75000"/>
                    <a:lumOff val="25000"/>
                  </a:schemeClr>
                </a:solidFill>
                <a:latin typeface="+mn-lt"/>
                <a:ea typeface="+mn-ea"/>
                <a:cs typeface="+mn-cs"/>
              </a:defRPr>
            </a:lvl4pPr>
            <a:lvl5pPr marL="1035558" indent="-285750">
              <a:buNone/>
              <a:defRPr lang="en-US" sz="1400" kern="1200" dirty="0">
                <a:solidFill>
                  <a:schemeClr val="tx1">
                    <a:lumMod val="75000"/>
                    <a:lumOff val="25000"/>
                  </a:schemeClr>
                </a:solidFill>
                <a:latin typeface="+mn-lt"/>
                <a:ea typeface="+mn-ea"/>
                <a:cs typeface="+mn-cs"/>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F65C643-4585-48FD-AB3F-F9863EF115A6}" type="datetime1">
              <a:rPr lang="es-MX" smtClean="0"/>
              <a:t>07/10/2015</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FF8E7884-9145-4FFC-AF10-FEA713F63A91}" type="slidenum">
              <a:rPr lang="es-MX" smtClean="0"/>
              <a:t>‹Nº›</a:t>
            </a:fld>
            <a:endParaRPr lang="es-MX" dirty="0"/>
          </a:p>
        </p:txBody>
      </p:sp>
      <p:sp>
        <p:nvSpPr>
          <p:cNvPr id="9" name="Title 1"/>
          <p:cNvSpPr>
            <a:spLocks noGrp="1"/>
          </p:cNvSpPr>
          <p:nvPr>
            <p:ph type="title"/>
          </p:nvPr>
        </p:nvSpPr>
        <p:spPr>
          <a:xfrm>
            <a:off x="822960" y="594147"/>
            <a:ext cx="7543800" cy="853656"/>
          </a:xfrm>
        </p:spPr>
        <p:txBody>
          <a:bodyPr/>
          <a:lstStyle/>
          <a:p>
            <a:r>
              <a:rPr lang="es-ES" smtClean="0"/>
              <a:t>Haga clic para modificar el estilo de título del patrón</a:t>
            </a:r>
            <a:endParaRPr lang="en-US" dirty="0"/>
          </a:p>
        </p:txBody>
      </p:sp>
      <p:sp>
        <p:nvSpPr>
          <p:cNvPr id="8" name="Media Placeholder 7"/>
          <p:cNvSpPr>
            <a:spLocks noGrp="1"/>
          </p:cNvSpPr>
          <p:nvPr>
            <p:ph type="media" sz="quarter" idx="13"/>
          </p:nvPr>
        </p:nvSpPr>
        <p:spPr>
          <a:xfrm>
            <a:off x="4663440" y="3716741"/>
            <a:ext cx="3703320" cy="1364347"/>
          </a:xfrm>
        </p:spPr>
        <p:txBody>
          <a:bodyPr/>
          <a:lstStyle/>
          <a:p>
            <a:r>
              <a:rPr lang="es-ES" dirty="0" smtClean="0"/>
              <a:t>Haga clic en el icono para agregar medios</a:t>
            </a:r>
            <a:endParaRPr lang="en-US" dirty="0"/>
          </a:p>
        </p:txBody>
      </p:sp>
    </p:spTree>
    <p:extLst>
      <p:ext uri="{BB962C8B-B14F-4D97-AF65-F5344CB8AC3E}">
        <p14:creationId xmlns:p14="http://schemas.microsoft.com/office/powerpoint/2010/main" val="4391133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22960" y="1610754"/>
            <a:ext cx="3703320" cy="613568"/>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22960" y="2387276"/>
            <a:ext cx="3703320" cy="273896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63440" y="1610754"/>
            <a:ext cx="3703320" cy="613568"/>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63440" y="2387276"/>
            <a:ext cx="3703320" cy="273896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E86C8A2-34CE-42DC-A4D7-CC81DFCBA44E}" type="datetime1">
              <a:rPr lang="es-MX" smtClean="0"/>
              <a:t>07/10/2015</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FF8E7884-9145-4FFC-AF10-FEA713F63A91}" type="slidenum">
              <a:rPr lang="es-MX" smtClean="0"/>
              <a:t>‹Nº›</a:t>
            </a:fld>
            <a:endParaRPr lang="es-MX" dirty="0"/>
          </a:p>
        </p:txBody>
      </p:sp>
      <p:sp>
        <p:nvSpPr>
          <p:cNvPr id="11" name="Title 1"/>
          <p:cNvSpPr>
            <a:spLocks noGrp="1"/>
          </p:cNvSpPr>
          <p:nvPr>
            <p:ph type="title"/>
          </p:nvPr>
        </p:nvSpPr>
        <p:spPr>
          <a:xfrm>
            <a:off x="822960" y="594147"/>
            <a:ext cx="7543800" cy="853656"/>
          </a:xfrm>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373987765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95BB517-9CAB-4521-880D-2B9CF293F8C2}" type="datetime1">
              <a:rPr lang="es-MX" smtClean="0"/>
              <a:t>07/10/2015</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FF8E7884-9145-4FFC-AF10-FEA713F63A91}" type="slidenum">
              <a:rPr lang="es-MX" smtClean="0"/>
              <a:t>‹Nº›</a:t>
            </a:fld>
            <a:endParaRPr lang="es-MX" dirty="0"/>
          </a:p>
        </p:txBody>
      </p:sp>
    </p:spTree>
    <p:extLst>
      <p:ext uri="{BB962C8B-B14F-4D97-AF65-F5344CB8AC3E}">
        <p14:creationId xmlns:p14="http://schemas.microsoft.com/office/powerpoint/2010/main" val="11060498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4" y="5334000"/>
            <a:ext cx="9141619"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4" y="5278597"/>
            <a:ext cx="9141619" cy="533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D6CA35-153A-4FF9-8970-B6FC8C77F7D8}" type="datetime1">
              <a:rPr lang="es-MX" smtClean="0"/>
              <a:t>07/10/2015</a:t>
            </a:fld>
            <a:endParaRPr lang="es-MX"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dirty="0"/>
          </a:p>
        </p:txBody>
      </p:sp>
      <p:sp>
        <p:nvSpPr>
          <p:cNvPr id="9" name="Slide Number Placeholder 8"/>
          <p:cNvSpPr>
            <a:spLocks noGrp="1"/>
          </p:cNvSpPr>
          <p:nvPr>
            <p:ph type="sldNum" sz="quarter" idx="12"/>
          </p:nvPr>
        </p:nvSpPr>
        <p:spPr/>
        <p:txBody>
          <a:bodyPr/>
          <a:lstStyle/>
          <a:p>
            <a:fld id="{FF8E7884-9145-4FFC-AF10-FEA713F63A91}" type="slidenum">
              <a:rPr lang="es-MX" smtClean="0"/>
              <a:t>‹Nº›</a:t>
            </a:fld>
            <a:endParaRPr lang="es-MX" dirty="0"/>
          </a:p>
        </p:txBody>
      </p:sp>
    </p:spTree>
    <p:extLst>
      <p:ext uri="{BB962C8B-B14F-4D97-AF65-F5344CB8AC3E}">
        <p14:creationId xmlns:p14="http://schemas.microsoft.com/office/powerpoint/2010/main" val="319093774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5" y="0"/>
            <a:ext cx="3038093" cy="571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71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264161"/>
            <a:ext cx="2400300" cy="1713577"/>
          </a:xfrm>
        </p:spPr>
        <p:txBody>
          <a:bodyPr tIns="91440" rIns="0" anchor="ctr" anchorCtr="0">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460238" y="690880"/>
            <a:ext cx="5009393" cy="456345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342900" y="1977740"/>
            <a:ext cx="2400300" cy="3276599"/>
          </a:xfrm>
        </p:spPr>
        <p:txBody>
          <a:bodyPr lIns="91440" tIns="91440" rIns="0" bIns="0">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Date Placeholder 3"/>
          <p:cNvSpPr>
            <a:spLocks noGrp="1"/>
          </p:cNvSpPr>
          <p:nvPr>
            <p:ph type="dt" sz="half" idx="2"/>
          </p:nvPr>
        </p:nvSpPr>
        <p:spPr>
          <a:xfrm>
            <a:off x="80819" y="5372366"/>
            <a:ext cx="1828800" cy="304271"/>
          </a:xfrm>
          <a:prstGeom prst="rect">
            <a:avLst/>
          </a:prstGeom>
        </p:spPr>
        <p:txBody>
          <a:bodyPr vert="horz" lIns="91440" tIns="45720" rIns="91440" bIns="45720" rtlCol="0" anchor="ctr"/>
          <a:lstStyle>
            <a:lvl1pPr algn="l">
              <a:defRPr sz="900">
                <a:solidFill>
                  <a:srgbClr val="FFFFFF"/>
                </a:solidFill>
              </a:defRPr>
            </a:lvl1pPr>
          </a:lstStyle>
          <a:p>
            <a:fld id="{B6CE6BF9-1733-4B3E-AFA4-9D0066453E0C}" type="datetime1">
              <a:rPr lang="es-MX" smtClean="0"/>
              <a:t>07/10/2015</a:t>
            </a:fld>
            <a:endParaRPr lang="es-MX" dirty="0"/>
          </a:p>
        </p:txBody>
      </p:sp>
      <p:sp>
        <p:nvSpPr>
          <p:cNvPr id="11" name="Footer Placeholder 4"/>
          <p:cNvSpPr>
            <a:spLocks noGrp="1"/>
          </p:cNvSpPr>
          <p:nvPr>
            <p:ph type="ftr" sz="quarter" idx="3"/>
          </p:nvPr>
        </p:nvSpPr>
        <p:spPr>
          <a:xfrm>
            <a:off x="3460238" y="5383157"/>
            <a:ext cx="2940563" cy="304271"/>
          </a:xfrm>
          <a:prstGeom prst="rect">
            <a:avLst/>
          </a:prstGeom>
        </p:spPr>
        <p:txBody>
          <a:bodyPr vert="horz" lIns="91440" tIns="45720" rIns="91440" bIns="45720" rtlCol="0" anchor="ctr"/>
          <a:lstStyle>
            <a:lvl1pPr algn="ctr">
              <a:defRPr sz="900" cap="all" baseline="0">
                <a:solidFill>
                  <a:schemeClr val="tx1"/>
                </a:solidFill>
              </a:defRPr>
            </a:lvl1pPr>
          </a:lstStyle>
          <a:p>
            <a:endParaRPr lang="es-MX" dirty="0"/>
          </a:p>
        </p:txBody>
      </p:sp>
      <p:sp>
        <p:nvSpPr>
          <p:cNvPr id="12" name="Slide Number Placeholder 5"/>
          <p:cNvSpPr>
            <a:spLocks noGrp="1"/>
          </p:cNvSpPr>
          <p:nvPr>
            <p:ph type="sldNum" sz="quarter" idx="4"/>
          </p:nvPr>
        </p:nvSpPr>
        <p:spPr>
          <a:xfrm>
            <a:off x="8132274" y="5383157"/>
            <a:ext cx="914400" cy="304271"/>
          </a:xfrm>
          <a:prstGeom prst="rect">
            <a:avLst/>
          </a:prstGeom>
        </p:spPr>
        <p:txBody>
          <a:bodyPr vert="horz" lIns="91440" tIns="45720" rIns="91440" bIns="45720" rtlCol="0" anchor="ctr"/>
          <a:lstStyle>
            <a:lvl1pPr algn="r">
              <a:defRPr sz="1050">
                <a:solidFill>
                  <a:schemeClr val="tx1"/>
                </a:solidFill>
              </a:defRPr>
            </a:lvl1pPr>
          </a:lstStyle>
          <a:p>
            <a:fld id="{FF8E7884-9145-4FFC-AF10-FEA713F63A91}" type="slidenum">
              <a:rPr lang="es-MX" smtClean="0"/>
              <a:t>‹Nº›</a:t>
            </a:fld>
            <a:endParaRPr lang="es-MX" dirty="0"/>
          </a:p>
        </p:txBody>
      </p:sp>
    </p:spTree>
    <p:extLst>
      <p:ext uri="{BB962C8B-B14F-4D97-AF65-F5344CB8AC3E}">
        <p14:creationId xmlns:p14="http://schemas.microsoft.com/office/powerpoint/2010/main" val="42705410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5334000"/>
            <a:ext cx="9144001"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5278598"/>
            <a:ext cx="9144001" cy="54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594147"/>
            <a:ext cx="7543800" cy="853656"/>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00101" y="1686596"/>
            <a:ext cx="7543801" cy="335280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0819" y="5372366"/>
            <a:ext cx="1828800" cy="304271"/>
          </a:xfrm>
          <a:prstGeom prst="rect">
            <a:avLst/>
          </a:prstGeom>
        </p:spPr>
        <p:txBody>
          <a:bodyPr vert="horz" lIns="91440" tIns="45720" rIns="91440" bIns="45720" rtlCol="0" anchor="ctr"/>
          <a:lstStyle>
            <a:lvl1pPr algn="l">
              <a:defRPr sz="900">
                <a:solidFill>
                  <a:srgbClr val="FFFFFF"/>
                </a:solidFill>
              </a:defRPr>
            </a:lvl1pPr>
          </a:lstStyle>
          <a:p>
            <a:fld id="{95869FC2-C8EA-483D-9956-3F441E058040}" type="datetime1">
              <a:rPr lang="es-MX" smtClean="0"/>
              <a:t>07/10/2015</a:t>
            </a:fld>
            <a:endParaRPr lang="es-MX" dirty="0"/>
          </a:p>
        </p:txBody>
      </p:sp>
      <p:sp>
        <p:nvSpPr>
          <p:cNvPr id="5" name="Footer Placeholder 4"/>
          <p:cNvSpPr>
            <a:spLocks noGrp="1"/>
          </p:cNvSpPr>
          <p:nvPr>
            <p:ph type="ftr" sz="quarter" idx="3"/>
          </p:nvPr>
        </p:nvSpPr>
        <p:spPr>
          <a:xfrm>
            <a:off x="2743200" y="5383157"/>
            <a:ext cx="3657600" cy="304271"/>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dirty="0"/>
          </a:p>
        </p:txBody>
      </p:sp>
      <p:sp>
        <p:nvSpPr>
          <p:cNvPr id="6" name="Slide Number Placeholder 5"/>
          <p:cNvSpPr>
            <a:spLocks noGrp="1"/>
          </p:cNvSpPr>
          <p:nvPr>
            <p:ph type="sldNum" sz="quarter" idx="4"/>
          </p:nvPr>
        </p:nvSpPr>
        <p:spPr>
          <a:xfrm>
            <a:off x="8132274" y="5383157"/>
            <a:ext cx="914400" cy="304271"/>
          </a:xfrm>
          <a:prstGeom prst="rect">
            <a:avLst/>
          </a:prstGeom>
        </p:spPr>
        <p:txBody>
          <a:bodyPr vert="horz" lIns="91440" tIns="45720" rIns="91440" bIns="45720" rtlCol="0" anchor="ctr"/>
          <a:lstStyle>
            <a:lvl1pPr algn="r">
              <a:defRPr sz="1050">
                <a:solidFill>
                  <a:srgbClr val="FFFFFF"/>
                </a:solidFill>
              </a:defRPr>
            </a:lvl1pPr>
          </a:lstStyle>
          <a:p>
            <a:fld id="{FF8E7884-9145-4FFC-AF10-FEA713F63A91}" type="slidenum">
              <a:rPr lang="es-MX" smtClean="0"/>
              <a:t>‹Nº›</a:t>
            </a:fld>
            <a:endParaRPr lang="es-MX" dirty="0"/>
          </a:p>
        </p:txBody>
      </p:sp>
      <p:cxnSp>
        <p:nvCxnSpPr>
          <p:cNvPr id="10" name="Straight Connector 9"/>
          <p:cNvCxnSpPr/>
          <p:nvPr/>
        </p:nvCxnSpPr>
        <p:spPr>
          <a:xfrm>
            <a:off x="895149" y="144820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Imagen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838325" cy="695325"/>
          </a:xfrm>
          <a:prstGeom prst="rect">
            <a:avLst/>
          </a:prstGeom>
        </p:spPr>
      </p:pic>
    </p:spTree>
    <p:extLst>
      <p:ext uri="{BB962C8B-B14F-4D97-AF65-F5344CB8AC3E}">
        <p14:creationId xmlns:p14="http://schemas.microsoft.com/office/powerpoint/2010/main" val="5745221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sz="4400" kern="1200" cap="small"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1.wmv"/><Relationship Id="rId1" Type="http://schemas.microsoft.com/office/2007/relationships/media" Target="../media/media1.wmv"/><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37164" y="3481497"/>
            <a:ext cx="7543800" cy="863858"/>
          </a:xfrm>
        </p:spPr>
        <p:txBody>
          <a:bodyPr/>
          <a:lstStyle/>
          <a:p>
            <a:r>
              <a:rPr lang="es-MX" dirty="0"/>
              <a:t>Fabrikam, Inc.</a:t>
            </a:r>
          </a:p>
        </p:txBody>
      </p:sp>
      <p:sp>
        <p:nvSpPr>
          <p:cNvPr id="3" name="Subtítulo 2"/>
          <p:cNvSpPr>
            <a:spLocks noGrp="1"/>
          </p:cNvSpPr>
          <p:nvPr>
            <p:ph type="subTitle" idx="1"/>
          </p:nvPr>
        </p:nvSpPr>
        <p:spPr/>
        <p:txBody>
          <a:bodyPr/>
          <a:lstStyle/>
          <a:p>
            <a:r>
              <a:rPr lang="es-MX" dirty="0"/>
              <a:t>En pos de un mundo conectado</a:t>
            </a:r>
          </a:p>
        </p:txBody>
      </p:sp>
    </p:spTree>
    <p:extLst>
      <p:ext uri="{BB962C8B-B14F-4D97-AF65-F5344CB8AC3E}">
        <p14:creationId xmlns:p14="http://schemas.microsoft.com/office/powerpoint/2010/main" val="247499666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Excelencia en la industria</a:t>
            </a:r>
          </a:p>
        </p:txBody>
      </p:sp>
      <p:sp>
        <p:nvSpPr>
          <p:cNvPr id="4" name="Marcador de texto 3"/>
          <p:cNvSpPr>
            <a:spLocks noGrp="1"/>
          </p:cNvSpPr>
          <p:nvPr>
            <p:ph type="body" sz="half" idx="2"/>
          </p:nvPr>
        </p:nvSpPr>
        <p:spPr/>
        <p:txBody>
          <a:bodyPr>
            <a:normAutofit fontScale="77500" lnSpcReduction="20000"/>
          </a:bodyPr>
          <a:lstStyle/>
          <a:p>
            <a:r>
              <a:rPr lang="es-MX" dirty="0"/>
              <a:t>Fabrikam, Inc. ha establecido, durante 75 años, el estándar de excelencia en toda la industria del ferrocarril. Sin embargo, sin restar valor a la experiencia del pasado, miramos continuamente hacia el futuro</a:t>
            </a:r>
            <a:r>
              <a:rPr lang="es-MX" dirty="0" smtClean="0"/>
              <a:t>.</a:t>
            </a:r>
          </a:p>
          <a:p>
            <a:r>
              <a:rPr lang="es-MX" dirty="0"/>
              <a:t>Este enfoque previsivo ha conducido nuestra empresa durante 75 años. Es por este motivo también que la empresa es conocida por ser la proveedora de productos ferroviarios más confiable de Norteamérica</a:t>
            </a:r>
            <a:r>
              <a:rPr lang="es-MX" dirty="0" smtClean="0"/>
              <a:t>.</a:t>
            </a:r>
          </a:p>
          <a:p>
            <a:r>
              <a:rPr lang="es-MX" dirty="0"/>
              <a:t>Como la tecnología permite una fabricación más rentable y la sociedad aumenta su conciencia con respecto al medioambiente, Fabrikam cambia el énfasis de sus productos a fin de adaptarse a estos cambios en el mercado.</a:t>
            </a:r>
          </a:p>
        </p:txBody>
      </p:sp>
      <p:pic>
        <p:nvPicPr>
          <p:cNvPr id="9" name="Marcador de contenido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0750" y="1663126"/>
            <a:ext cx="5008563" cy="2618935"/>
          </a:xfrm>
          <a:ln w="38100">
            <a:solidFill>
              <a:schemeClr val="tx1"/>
            </a:solidFill>
          </a:ln>
        </p:spPr>
      </p:pic>
      <p:sp>
        <p:nvSpPr>
          <p:cNvPr id="10" name="Marcador de número de diapositiva 9"/>
          <p:cNvSpPr>
            <a:spLocks noGrp="1"/>
          </p:cNvSpPr>
          <p:nvPr>
            <p:ph type="sldNum" sz="quarter" idx="4"/>
          </p:nvPr>
        </p:nvSpPr>
        <p:spPr/>
        <p:txBody>
          <a:bodyPr/>
          <a:lstStyle/>
          <a:p>
            <a:fld id="{FF8E7884-9145-4FFC-AF10-FEA713F63A91}" type="slidenum">
              <a:rPr lang="es-MX" smtClean="0"/>
              <a:t>2</a:t>
            </a:fld>
            <a:endParaRPr lang="es-MX" dirty="0"/>
          </a:p>
        </p:txBody>
      </p:sp>
    </p:spTree>
    <p:extLst>
      <p:ext uri="{BB962C8B-B14F-4D97-AF65-F5344CB8AC3E}">
        <p14:creationId xmlns:p14="http://schemas.microsoft.com/office/powerpoint/2010/main" val="138699860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a:t>Proyecto piloto CRS</a:t>
            </a:r>
          </a:p>
        </p:txBody>
      </p:sp>
      <p:sp>
        <p:nvSpPr>
          <p:cNvPr id="3" name="Marcador de texto 2"/>
          <p:cNvSpPr>
            <a:spLocks noGrp="1"/>
          </p:cNvSpPr>
          <p:nvPr>
            <p:ph type="subTitle" idx="1"/>
          </p:nvPr>
        </p:nvSpPr>
        <p:spPr/>
        <p:txBody>
          <a:bodyPr>
            <a:normAutofit fontScale="92500" lnSpcReduction="20000"/>
          </a:bodyPr>
          <a:lstStyle/>
          <a:p>
            <a:pPr lvl="0"/>
            <a:r>
              <a:rPr lang="es-ES"/>
              <a:t>Durmientes de compuesto Fabrikam en segmentos del mercado no tradicionales</a:t>
            </a:r>
          </a:p>
        </p:txBody>
      </p:sp>
      <p:sp>
        <p:nvSpPr>
          <p:cNvPr id="4" name="Marcador de número de diapositiva 3"/>
          <p:cNvSpPr>
            <a:spLocks noGrp="1"/>
          </p:cNvSpPr>
          <p:nvPr>
            <p:ph type="sldNum" sz="quarter" idx="4"/>
          </p:nvPr>
        </p:nvSpPr>
        <p:spPr/>
        <p:txBody>
          <a:bodyPr/>
          <a:lstStyle/>
          <a:p>
            <a:fld id="{FF8E7884-9145-4FFC-AF10-FEA713F63A91}" type="slidenum">
              <a:rPr lang="es-MX" smtClean="0"/>
              <a:t>3</a:t>
            </a:fld>
            <a:endParaRPr lang="es-MX" dirty="0"/>
          </a:p>
        </p:txBody>
      </p:sp>
    </p:spTree>
    <p:extLst>
      <p:ext uri="{BB962C8B-B14F-4D97-AF65-F5344CB8AC3E}">
        <p14:creationId xmlns:p14="http://schemas.microsoft.com/office/powerpoint/2010/main" val="299209252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MX" dirty="0"/>
              <a:t>Objetivo</a:t>
            </a:r>
          </a:p>
        </p:txBody>
      </p:sp>
      <p:sp>
        <p:nvSpPr>
          <p:cNvPr id="5" name="Marcador de contenido 4"/>
          <p:cNvSpPr>
            <a:spLocks noGrp="1"/>
          </p:cNvSpPr>
          <p:nvPr>
            <p:ph sz="half" idx="1"/>
          </p:nvPr>
        </p:nvSpPr>
        <p:spPr/>
        <p:txBody>
          <a:bodyPr/>
          <a:lstStyle/>
          <a:p>
            <a:pPr marL="0" indent="0">
              <a:buNone/>
            </a:pPr>
            <a:r>
              <a:rPr lang="es-MX" dirty="0"/>
              <a:t>El proyecto piloto CRS se llevó a cabo para evaluar el uso de durmientes de compuesto Fabrikam en segmentos del mercado no tradicionales, como minas, trabajos con caballetes y puentes, y áreas que pueden verse afectados por las condiciones medioambientales.</a:t>
            </a:r>
          </a:p>
        </p:txBody>
      </p:sp>
      <p:sp>
        <p:nvSpPr>
          <p:cNvPr id="6" name="Marcador de contenido 5"/>
          <p:cNvSpPr>
            <a:spLocks noGrp="1"/>
          </p:cNvSpPr>
          <p:nvPr>
            <p:ph sz="half" idx="2"/>
          </p:nvPr>
        </p:nvSpPr>
        <p:spPr/>
        <p:txBody>
          <a:bodyPr/>
          <a:lstStyle/>
          <a:p>
            <a:pPr marL="0" indent="0">
              <a:buNone/>
            </a:pPr>
            <a:r>
              <a:rPr lang="es-MX" b="1" dirty="0"/>
              <a:t>Resultados principales del proyecto piloto</a:t>
            </a:r>
          </a:p>
          <a:p>
            <a:pPr marL="457200" indent="-457200">
              <a:buFont typeface="+mj-lt"/>
              <a:buAutoNum type="arabicParenR"/>
            </a:pPr>
            <a:r>
              <a:rPr lang="es-MX" dirty="0"/>
              <a:t>Resultados relativos a la viabilidad actualizados</a:t>
            </a:r>
          </a:p>
          <a:p>
            <a:pPr marL="457200" indent="-457200">
              <a:buFont typeface="+mj-lt"/>
              <a:buAutoNum type="arabicParenR"/>
            </a:pPr>
            <a:r>
              <a:rPr lang="es-MX" dirty="0"/>
              <a:t>Plan de marketing</a:t>
            </a:r>
          </a:p>
          <a:p>
            <a:pPr marL="457200" indent="-457200">
              <a:buFont typeface="+mj-lt"/>
              <a:buAutoNum type="arabicParenR"/>
            </a:pPr>
            <a:r>
              <a:rPr lang="es-MX" dirty="0"/>
              <a:t>Parámetros para los beneficios de la </a:t>
            </a:r>
            <a:r>
              <a:rPr lang="es-MX" dirty="0" smtClean="0"/>
              <a:t>implementación</a:t>
            </a:r>
          </a:p>
          <a:p>
            <a:pPr marL="457200" indent="-457200">
              <a:buFont typeface="+mj-lt"/>
              <a:buAutoNum type="arabicParenR"/>
            </a:pPr>
            <a:r>
              <a:rPr lang="es-MX" dirty="0" smtClean="0"/>
              <a:t>Requisitos </a:t>
            </a:r>
            <a:r>
              <a:rPr lang="es-MX" dirty="0"/>
              <a:t>de recursos actualizados</a:t>
            </a:r>
          </a:p>
        </p:txBody>
      </p:sp>
      <p:sp>
        <p:nvSpPr>
          <p:cNvPr id="2" name="Marcador de número de diapositiva 1"/>
          <p:cNvSpPr>
            <a:spLocks noGrp="1"/>
          </p:cNvSpPr>
          <p:nvPr>
            <p:ph type="sldNum" sz="quarter" idx="12"/>
          </p:nvPr>
        </p:nvSpPr>
        <p:spPr/>
        <p:txBody>
          <a:bodyPr/>
          <a:lstStyle/>
          <a:p>
            <a:fld id="{FF8E7884-9145-4FFC-AF10-FEA713F63A91}" type="slidenum">
              <a:rPr lang="es-MX" smtClean="0"/>
              <a:t>4</a:t>
            </a:fld>
            <a:endParaRPr lang="es-MX" dirty="0"/>
          </a:p>
        </p:txBody>
      </p:sp>
    </p:spTree>
    <p:extLst>
      <p:ext uri="{BB962C8B-B14F-4D97-AF65-F5344CB8AC3E}">
        <p14:creationId xmlns:p14="http://schemas.microsoft.com/office/powerpoint/2010/main" val="15694685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Viabilidad</a:t>
            </a:r>
          </a:p>
        </p:txBody>
      </p:sp>
      <p:graphicFrame>
        <p:nvGraphicFramePr>
          <p:cNvPr id="5" name="Marcador de contenido 4" title="Tabla Resultados de las pruebas de campo"/>
          <p:cNvGraphicFramePr>
            <a:graphicFrameLocks noGrp="1"/>
          </p:cNvGraphicFramePr>
          <p:nvPr>
            <p:ph idx="1"/>
            <p:extLst>
              <p:ext uri="{D42A27DB-BD31-4B8C-83A1-F6EECF244321}">
                <p14:modId xmlns:p14="http://schemas.microsoft.com/office/powerpoint/2010/main" val="95052123"/>
              </p:ext>
            </p:extLst>
          </p:nvPr>
        </p:nvGraphicFramePr>
        <p:xfrm>
          <a:off x="3375000" y="1041750"/>
          <a:ext cx="5421300" cy="3729990"/>
        </p:xfrm>
        <a:graphic>
          <a:graphicData uri="http://schemas.openxmlformats.org/drawingml/2006/table">
            <a:tbl>
              <a:tblPr firstRow="1" bandRow="1">
                <a:tableStyleId>{3B4B98B0-60AC-42C2-AFA5-B58CD77FA1E5}</a:tableStyleId>
              </a:tblPr>
              <a:tblGrid>
                <a:gridCol w="851768"/>
                <a:gridCol w="952205"/>
                <a:gridCol w="906677"/>
                <a:gridCol w="903550"/>
                <a:gridCol w="1039391"/>
                <a:gridCol w="767709"/>
              </a:tblGrid>
              <a:tr h="617220">
                <a:tc>
                  <a:txBody>
                    <a:bodyPr/>
                    <a:lstStyle/>
                    <a:p>
                      <a:pPr algn="ctr"/>
                      <a:r>
                        <a:rPr lang="es-MX" sz="1200" dirty="0" smtClean="0"/>
                        <a:t>Sitio piloto</a:t>
                      </a:r>
                      <a:endParaRPr lang="es-MX" sz="1200" dirty="0"/>
                    </a:p>
                  </a:txBody>
                  <a:tcPr marL="68580" marR="68580" marT="34290" marB="34290"/>
                </a:tc>
                <a:tc>
                  <a:txBody>
                    <a:bodyPr/>
                    <a:lstStyle/>
                    <a:p>
                      <a:pPr algn="ctr"/>
                      <a:r>
                        <a:rPr lang="es-MX" sz="1200" dirty="0" smtClean="0"/>
                        <a:t>Prueba de carga estática</a:t>
                      </a:r>
                      <a:endParaRPr lang="es-MX" sz="1200" dirty="0"/>
                    </a:p>
                  </a:txBody>
                  <a:tcPr marL="68580" marR="68580" marT="34290" marB="34290"/>
                </a:tc>
                <a:tc>
                  <a:txBody>
                    <a:bodyPr/>
                    <a:lstStyle/>
                    <a:p>
                      <a:pPr algn="ctr"/>
                      <a:r>
                        <a:rPr lang="es-MX" sz="1200" dirty="0" smtClean="0"/>
                        <a:t>Prueba de descarrila-miento</a:t>
                      </a:r>
                      <a:endParaRPr lang="es-MX" sz="1200" dirty="0"/>
                    </a:p>
                  </a:txBody>
                  <a:tcPr marL="68580" marR="68580" marT="34290" marB="34290"/>
                </a:tc>
                <a:tc>
                  <a:txBody>
                    <a:bodyPr/>
                    <a:lstStyle/>
                    <a:p>
                      <a:pPr algn="ctr"/>
                      <a:r>
                        <a:rPr lang="es-MX" sz="1200" dirty="0" smtClean="0"/>
                        <a:t>Prueba de envejeci-miento</a:t>
                      </a:r>
                      <a:endParaRPr lang="es-MX" sz="1200" dirty="0"/>
                    </a:p>
                  </a:txBody>
                  <a:tcPr marL="68580" marR="68580" marT="34290" marB="34290"/>
                </a:tc>
                <a:tc>
                  <a:txBody>
                    <a:bodyPr/>
                    <a:lstStyle/>
                    <a:p>
                      <a:pPr algn="ctr"/>
                      <a:r>
                        <a:rPr lang="es-MX" sz="1200" dirty="0" smtClean="0"/>
                        <a:t>Prueba de conservación</a:t>
                      </a:r>
                      <a:endParaRPr lang="es-MX" sz="1200" dirty="0"/>
                    </a:p>
                  </a:txBody>
                  <a:tcPr marL="68580" marR="68580" marT="34290" marB="34290"/>
                </a:tc>
                <a:tc>
                  <a:txBody>
                    <a:bodyPr/>
                    <a:lstStyle/>
                    <a:p>
                      <a:pPr algn="ctr"/>
                      <a:r>
                        <a:rPr lang="es-MX" sz="1200" dirty="0" smtClean="0"/>
                        <a:t>Prueba de humedad</a:t>
                      </a:r>
                      <a:endParaRPr lang="es-MX" sz="1200" dirty="0"/>
                    </a:p>
                  </a:txBody>
                  <a:tcPr marL="68580" marR="68580" marT="34290" marB="34290"/>
                </a:tc>
              </a:tr>
              <a:tr h="278130">
                <a:tc>
                  <a:txBody>
                    <a:bodyPr/>
                    <a:lstStyle/>
                    <a:p>
                      <a:pPr algn="ctr"/>
                      <a:r>
                        <a:rPr lang="es-MX" sz="1200" dirty="0" smtClean="0"/>
                        <a:t>Sitio 1</a:t>
                      </a:r>
                      <a:endParaRPr lang="es-MX" sz="1200" b="1" dirty="0"/>
                    </a:p>
                  </a:txBody>
                  <a:tcPr marL="68580" marR="68580" marT="34290" marB="34290"/>
                </a:tc>
                <a:tc>
                  <a:txBody>
                    <a:bodyPr/>
                    <a:lstStyle/>
                    <a:p>
                      <a:pPr algn="ctr"/>
                      <a:r>
                        <a:rPr lang="en-US" sz="1100" dirty="0" smtClean="0"/>
                        <a:t>1.62 mm</a:t>
                      </a:r>
                      <a:endParaRPr lang="en-US" sz="1100" dirty="0"/>
                    </a:p>
                  </a:txBody>
                  <a:tcPr marL="68580" marR="68580" marT="34290" marB="34290"/>
                </a:tc>
                <a:tc>
                  <a:txBody>
                    <a:bodyPr/>
                    <a:lstStyle/>
                    <a:p>
                      <a:pPr algn="ctr"/>
                      <a:r>
                        <a:rPr lang="en-US" sz="1100" dirty="0" smtClean="0"/>
                        <a:t>59 mm</a:t>
                      </a:r>
                      <a:endParaRPr lang="en-US" sz="1100" dirty="0"/>
                    </a:p>
                  </a:txBody>
                  <a:tcPr marL="68580" marR="68580" marT="34290" marB="34290"/>
                </a:tc>
                <a:tc>
                  <a:txBody>
                    <a:bodyPr/>
                    <a:lstStyle/>
                    <a:p>
                      <a:pPr algn="ctr"/>
                      <a:r>
                        <a:rPr lang="en-US" sz="1100" dirty="0" smtClean="0"/>
                        <a:t>94%</a:t>
                      </a:r>
                      <a:endParaRPr lang="en-US" sz="1100" dirty="0"/>
                    </a:p>
                  </a:txBody>
                  <a:tcPr marL="68580" marR="68580" marT="34290" marB="34290"/>
                </a:tc>
                <a:tc>
                  <a:txBody>
                    <a:bodyPr/>
                    <a:lstStyle/>
                    <a:p>
                      <a:pPr algn="ctr"/>
                      <a:r>
                        <a:rPr lang="en-US" sz="1100" dirty="0" smtClean="0"/>
                        <a:t>6 mm</a:t>
                      </a:r>
                      <a:endParaRPr lang="en-US" sz="1100" dirty="0"/>
                    </a:p>
                  </a:txBody>
                  <a:tcPr marL="68580" marR="68580" marT="34290" marB="34290"/>
                </a:tc>
                <a:tc>
                  <a:txBody>
                    <a:bodyPr/>
                    <a:lstStyle/>
                    <a:p>
                      <a:pPr algn="ctr"/>
                      <a:r>
                        <a:rPr lang="en-US" sz="1100" dirty="0" smtClean="0"/>
                        <a:t>0.50%</a:t>
                      </a:r>
                      <a:endParaRPr lang="en-US" sz="1100" dirty="0"/>
                    </a:p>
                  </a:txBody>
                  <a:tcPr marL="68580" marR="68580" marT="34290" marB="34290"/>
                </a:tc>
              </a:tr>
              <a:tr h="278130">
                <a:tc>
                  <a:txBody>
                    <a:bodyPr/>
                    <a:lstStyle/>
                    <a:p>
                      <a:pPr algn="ctr"/>
                      <a:r>
                        <a:rPr lang="es-MX" sz="1200" dirty="0" smtClean="0"/>
                        <a:t>Sitio 2</a:t>
                      </a:r>
                      <a:endParaRPr lang="es-MX" sz="1200" b="1" dirty="0"/>
                    </a:p>
                  </a:txBody>
                  <a:tcPr marL="68580" marR="68580" marT="34290" marB="34290"/>
                </a:tc>
                <a:tc>
                  <a:txBody>
                    <a:bodyPr/>
                    <a:lstStyle/>
                    <a:p>
                      <a:pPr algn="ctr"/>
                      <a:r>
                        <a:rPr lang="en-US" sz="1100" dirty="0" smtClean="0"/>
                        <a:t>1.91 mm</a:t>
                      </a:r>
                      <a:endParaRPr lang="en-US" sz="1100" dirty="0"/>
                    </a:p>
                  </a:txBody>
                  <a:tcPr marL="68580" marR="68580" marT="34290" marB="34290"/>
                </a:tc>
                <a:tc>
                  <a:txBody>
                    <a:bodyPr/>
                    <a:lstStyle/>
                    <a:p>
                      <a:pPr algn="ctr"/>
                      <a:r>
                        <a:rPr lang="en-US" sz="1100" dirty="0" smtClean="0"/>
                        <a:t>42 mm</a:t>
                      </a:r>
                      <a:endParaRPr lang="en-US" sz="1100" dirty="0"/>
                    </a:p>
                  </a:txBody>
                  <a:tcPr marL="68580" marR="68580" marT="34290" marB="34290"/>
                </a:tc>
                <a:tc>
                  <a:txBody>
                    <a:bodyPr/>
                    <a:lstStyle/>
                    <a:p>
                      <a:pPr algn="ctr"/>
                      <a:r>
                        <a:rPr lang="en-US" sz="1100" dirty="0" smtClean="0"/>
                        <a:t>93%</a:t>
                      </a:r>
                      <a:endParaRPr lang="en-US" sz="1100" dirty="0"/>
                    </a:p>
                  </a:txBody>
                  <a:tcPr marL="68580" marR="68580" marT="34290" marB="34290"/>
                </a:tc>
                <a:tc>
                  <a:txBody>
                    <a:bodyPr/>
                    <a:lstStyle/>
                    <a:p>
                      <a:pPr algn="ctr"/>
                      <a:r>
                        <a:rPr lang="en-US" sz="1100" dirty="0" smtClean="0"/>
                        <a:t>7 mm</a:t>
                      </a:r>
                      <a:endParaRPr lang="en-US" sz="1100" dirty="0"/>
                    </a:p>
                  </a:txBody>
                  <a:tcPr marL="68580" marR="68580" marT="34290" marB="34290"/>
                </a:tc>
                <a:tc>
                  <a:txBody>
                    <a:bodyPr/>
                    <a:lstStyle/>
                    <a:p>
                      <a:pPr algn="ctr"/>
                      <a:r>
                        <a:rPr lang="en-US" sz="1100" dirty="0" smtClean="0"/>
                        <a:t>2.50%</a:t>
                      </a:r>
                      <a:endParaRPr lang="en-US" sz="1100" dirty="0"/>
                    </a:p>
                  </a:txBody>
                  <a:tcPr marL="68580" marR="68580" marT="34290" marB="34290"/>
                </a:tc>
              </a:tr>
              <a:tr h="278130">
                <a:tc>
                  <a:txBody>
                    <a:bodyPr/>
                    <a:lstStyle/>
                    <a:p>
                      <a:pPr algn="ctr"/>
                      <a:r>
                        <a:rPr lang="es-MX" sz="1200" dirty="0" smtClean="0"/>
                        <a:t>Sitio 3</a:t>
                      </a:r>
                      <a:endParaRPr lang="es-MX" sz="1200" b="1" dirty="0"/>
                    </a:p>
                  </a:txBody>
                  <a:tcPr marL="68580" marR="68580" marT="34290" marB="34290"/>
                </a:tc>
                <a:tc>
                  <a:txBody>
                    <a:bodyPr/>
                    <a:lstStyle/>
                    <a:p>
                      <a:pPr algn="ctr"/>
                      <a:r>
                        <a:rPr lang="en-US" sz="1100" dirty="0" smtClean="0"/>
                        <a:t>1.74 mm</a:t>
                      </a:r>
                      <a:endParaRPr lang="en-US" sz="1100" dirty="0"/>
                    </a:p>
                  </a:txBody>
                  <a:tcPr marL="68580" marR="68580" marT="34290" marB="34290"/>
                </a:tc>
                <a:tc>
                  <a:txBody>
                    <a:bodyPr/>
                    <a:lstStyle/>
                    <a:p>
                      <a:pPr algn="ctr"/>
                      <a:r>
                        <a:rPr lang="en-US" sz="1100" dirty="0" smtClean="0"/>
                        <a:t>46 mm</a:t>
                      </a:r>
                      <a:endParaRPr lang="en-US" sz="1100" dirty="0"/>
                    </a:p>
                  </a:txBody>
                  <a:tcPr marL="68580" marR="68580" marT="34290" marB="34290"/>
                </a:tc>
                <a:tc>
                  <a:txBody>
                    <a:bodyPr/>
                    <a:lstStyle/>
                    <a:p>
                      <a:pPr algn="ctr"/>
                      <a:r>
                        <a:rPr lang="en-US" sz="1100" dirty="0" smtClean="0"/>
                        <a:t>99%</a:t>
                      </a:r>
                      <a:endParaRPr lang="en-US" sz="1100" dirty="0"/>
                    </a:p>
                  </a:txBody>
                  <a:tcPr marL="68580" marR="68580" marT="34290" marB="34290"/>
                </a:tc>
                <a:tc>
                  <a:txBody>
                    <a:bodyPr/>
                    <a:lstStyle/>
                    <a:p>
                      <a:pPr algn="ctr"/>
                      <a:r>
                        <a:rPr lang="en-US" sz="1100" dirty="0" smtClean="0"/>
                        <a:t>5 mm</a:t>
                      </a:r>
                      <a:endParaRPr lang="en-US" sz="1100" dirty="0"/>
                    </a:p>
                  </a:txBody>
                  <a:tcPr marL="68580" marR="68580" marT="34290" marB="34290"/>
                </a:tc>
                <a:tc>
                  <a:txBody>
                    <a:bodyPr/>
                    <a:lstStyle/>
                    <a:p>
                      <a:pPr algn="ctr"/>
                      <a:r>
                        <a:rPr lang="en-US" sz="1100" dirty="0" smtClean="0"/>
                        <a:t>1.75%</a:t>
                      </a:r>
                      <a:endParaRPr lang="en-US" sz="1100" dirty="0"/>
                    </a:p>
                  </a:txBody>
                  <a:tcPr marL="68580" marR="68580" marT="34290" marB="34290"/>
                </a:tc>
              </a:tr>
              <a:tr h="278130">
                <a:tc>
                  <a:txBody>
                    <a:bodyPr/>
                    <a:lstStyle/>
                    <a:p>
                      <a:pPr algn="ctr"/>
                      <a:r>
                        <a:rPr lang="es-MX" sz="1200" dirty="0" smtClean="0"/>
                        <a:t>Sitio 4</a:t>
                      </a:r>
                      <a:endParaRPr lang="es-MX" sz="1200" b="1" dirty="0"/>
                    </a:p>
                  </a:txBody>
                  <a:tcPr marL="68580" marR="68580" marT="34290" marB="34290"/>
                </a:tc>
                <a:tc>
                  <a:txBody>
                    <a:bodyPr/>
                    <a:lstStyle/>
                    <a:p>
                      <a:pPr algn="ctr"/>
                      <a:r>
                        <a:rPr lang="en-US" sz="1100" dirty="0" smtClean="0"/>
                        <a:t>1.66 mm</a:t>
                      </a:r>
                      <a:endParaRPr lang="en-US" sz="1100" dirty="0"/>
                    </a:p>
                  </a:txBody>
                  <a:tcPr marL="68580" marR="68580" marT="34290" marB="34290"/>
                </a:tc>
                <a:tc>
                  <a:txBody>
                    <a:bodyPr/>
                    <a:lstStyle/>
                    <a:p>
                      <a:pPr algn="ctr"/>
                      <a:r>
                        <a:rPr lang="en-US" sz="1100" dirty="0" smtClean="0"/>
                        <a:t>57 mm</a:t>
                      </a:r>
                      <a:endParaRPr lang="en-US" sz="1100" dirty="0"/>
                    </a:p>
                  </a:txBody>
                  <a:tcPr marL="68580" marR="68580" marT="34290" marB="34290"/>
                </a:tc>
                <a:tc>
                  <a:txBody>
                    <a:bodyPr/>
                    <a:lstStyle/>
                    <a:p>
                      <a:pPr algn="ctr"/>
                      <a:r>
                        <a:rPr lang="en-US" sz="1100" dirty="0" smtClean="0"/>
                        <a:t>94%</a:t>
                      </a:r>
                      <a:endParaRPr lang="en-US" sz="1100" dirty="0"/>
                    </a:p>
                  </a:txBody>
                  <a:tcPr marL="68580" marR="68580" marT="34290" marB="34290"/>
                </a:tc>
                <a:tc>
                  <a:txBody>
                    <a:bodyPr/>
                    <a:lstStyle/>
                    <a:p>
                      <a:pPr algn="ctr"/>
                      <a:r>
                        <a:rPr lang="en-US" sz="1100" dirty="0" smtClean="0"/>
                        <a:t>6 mm</a:t>
                      </a:r>
                      <a:endParaRPr lang="en-US" sz="1100" dirty="0"/>
                    </a:p>
                  </a:txBody>
                  <a:tcPr marL="68580" marR="68580" marT="34290" marB="34290"/>
                </a:tc>
                <a:tc>
                  <a:txBody>
                    <a:bodyPr/>
                    <a:lstStyle/>
                    <a:p>
                      <a:pPr algn="ctr"/>
                      <a:r>
                        <a:rPr lang="en-US" sz="1100" dirty="0" smtClean="0"/>
                        <a:t>0.50%</a:t>
                      </a:r>
                      <a:endParaRPr lang="en-US" sz="1100" dirty="0"/>
                    </a:p>
                  </a:txBody>
                  <a:tcPr marL="68580" marR="68580" marT="34290" marB="34290"/>
                </a:tc>
              </a:tr>
              <a:tr h="278130">
                <a:tc>
                  <a:txBody>
                    <a:bodyPr/>
                    <a:lstStyle/>
                    <a:p>
                      <a:pPr algn="ctr"/>
                      <a:r>
                        <a:rPr lang="es-MX" sz="1200" dirty="0" smtClean="0"/>
                        <a:t>Sitio 5</a:t>
                      </a:r>
                      <a:endParaRPr lang="es-MX" sz="1200" b="1" dirty="0"/>
                    </a:p>
                  </a:txBody>
                  <a:tcPr marL="68580" marR="68580" marT="34290" marB="34290"/>
                </a:tc>
                <a:tc>
                  <a:txBody>
                    <a:bodyPr/>
                    <a:lstStyle/>
                    <a:p>
                      <a:pPr algn="ctr"/>
                      <a:r>
                        <a:rPr lang="en-US" sz="1100" dirty="0" smtClean="0"/>
                        <a:t>1.71 mm</a:t>
                      </a:r>
                      <a:endParaRPr lang="en-US" sz="1100" dirty="0"/>
                    </a:p>
                  </a:txBody>
                  <a:tcPr marL="68580" marR="68580" marT="34290" marB="34290"/>
                </a:tc>
                <a:tc>
                  <a:txBody>
                    <a:bodyPr/>
                    <a:lstStyle/>
                    <a:p>
                      <a:pPr algn="ctr"/>
                      <a:r>
                        <a:rPr lang="en-US" sz="1100" dirty="0" smtClean="0"/>
                        <a:t>53 mm</a:t>
                      </a:r>
                      <a:endParaRPr lang="en-US" sz="1100" dirty="0"/>
                    </a:p>
                  </a:txBody>
                  <a:tcPr marL="68580" marR="68580" marT="34290" marB="34290"/>
                </a:tc>
                <a:tc>
                  <a:txBody>
                    <a:bodyPr/>
                    <a:lstStyle/>
                    <a:p>
                      <a:pPr algn="ctr"/>
                      <a:r>
                        <a:rPr lang="en-US" sz="1100" dirty="0" smtClean="0"/>
                        <a:t>96%</a:t>
                      </a:r>
                      <a:endParaRPr lang="en-US" sz="1100" dirty="0"/>
                    </a:p>
                  </a:txBody>
                  <a:tcPr marL="68580" marR="68580" marT="34290" marB="34290"/>
                </a:tc>
                <a:tc>
                  <a:txBody>
                    <a:bodyPr/>
                    <a:lstStyle/>
                    <a:p>
                      <a:pPr algn="ctr"/>
                      <a:r>
                        <a:rPr lang="en-US" sz="1100" dirty="0" smtClean="0"/>
                        <a:t>6 mm</a:t>
                      </a:r>
                      <a:endParaRPr lang="en-US" sz="1100" dirty="0"/>
                    </a:p>
                  </a:txBody>
                  <a:tcPr marL="68580" marR="68580" marT="34290" marB="34290"/>
                </a:tc>
                <a:tc>
                  <a:txBody>
                    <a:bodyPr/>
                    <a:lstStyle/>
                    <a:p>
                      <a:pPr algn="ctr"/>
                      <a:r>
                        <a:rPr lang="en-US" sz="1100" dirty="0" smtClean="0"/>
                        <a:t>1.25%</a:t>
                      </a:r>
                      <a:endParaRPr lang="en-US" sz="1100" dirty="0"/>
                    </a:p>
                  </a:txBody>
                  <a:tcPr marL="68580" marR="68580" marT="34290" marB="34290"/>
                </a:tc>
              </a:tr>
              <a:tr h="278130">
                <a:tc>
                  <a:txBody>
                    <a:bodyPr/>
                    <a:lstStyle/>
                    <a:p>
                      <a:endParaRPr lang="es-MX" sz="1400" b="1"/>
                    </a:p>
                  </a:txBody>
                  <a:tcPr marL="68580" marR="68580" marT="34290" marB="34290"/>
                </a:tc>
                <a:tc>
                  <a:txBody>
                    <a:bodyPr/>
                    <a:lstStyle/>
                    <a:p>
                      <a:endParaRPr lang="es-MX" sz="900" i="1"/>
                    </a:p>
                  </a:txBody>
                  <a:tcPr marL="68580" marR="68580" marT="34290" marB="34290"/>
                </a:tc>
                <a:tc>
                  <a:txBody>
                    <a:bodyPr/>
                    <a:lstStyle/>
                    <a:p>
                      <a:endParaRPr lang="es-MX" sz="900" i="1"/>
                    </a:p>
                  </a:txBody>
                  <a:tcPr marL="68580" marR="68580" marT="34290" marB="34290"/>
                </a:tc>
                <a:tc>
                  <a:txBody>
                    <a:bodyPr/>
                    <a:lstStyle/>
                    <a:p>
                      <a:endParaRPr lang="es-MX" sz="900" i="1" dirty="0"/>
                    </a:p>
                  </a:txBody>
                  <a:tcPr marL="68580" marR="68580" marT="34290" marB="34290"/>
                </a:tc>
                <a:tc>
                  <a:txBody>
                    <a:bodyPr/>
                    <a:lstStyle/>
                    <a:p>
                      <a:endParaRPr lang="es-MX" sz="900" i="1" dirty="0"/>
                    </a:p>
                  </a:txBody>
                  <a:tcPr marL="68580" marR="68580" marT="34290" marB="34290"/>
                </a:tc>
                <a:tc>
                  <a:txBody>
                    <a:bodyPr/>
                    <a:lstStyle/>
                    <a:p>
                      <a:endParaRPr lang="es-MX" sz="900" i="1"/>
                    </a:p>
                  </a:txBody>
                  <a:tcPr marL="68580" marR="68580" marT="34290" marB="34290"/>
                </a:tc>
              </a:tr>
              <a:tr h="480060">
                <a:tc>
                  <a:txBody>
                    <a:bodyPr/>
                    <a:lstStyle/>
                    <a:p>
                      <a:pPr algn="r"/>
                      <a:r>
                        <a:rPr lang="es-MX" sz="1100" dirty="0" smtClean="0"/>
                        <a:t>Nota de la prueba</a:t>
                      </a:r>
                      <a:endParaRPr lang="es-MX" sz="1100" b="1" i="1" dirty="0"/>
                    </a:p>
                  </a:txBody>
                  <a:tcPr marL="68580" marR="68580" marT="34290" marB="34290"/>
                </a:tc>
                <a:tc>
                  <a:txBody>
                    <a:bodyPr/>
                    <a:lstStyle/>
                    <a:p>
                      <a:pPr algn="ctr"/>
                      <a:r>
                        <a:rPr lang="es-MX" sz="900" dirty="0" smtClean="0"/>
                        <a:t>50 toneladas sobre asiento del riel</a:t>
                      </a:r>
                      <a:endParaRPr lang="es-MX" sz="900" i="1" dirty="0"/>
                    </a:p>
                  </a:txBody>
                  <a:tcPr marL="68580" marR="68580" marT="34290" marB="34290"/>
                </a:tc>
                <a:tc>
                  <a:txBody>
                    <a:bodyPr/>
                    <a:lstStyle/>
                    <a:p>
                      <a:pPr algn="ctr"/>
                      <a:r>
                        <a:rPr lang="es-MX" sz="900" dirty="0" smtClean="0"/>
                        <a:t>Tamaño de ranura</a:t>
                      </a:r>
                      <a:endParaRPr lang="es-MX" sz="900" i="1" dirty="0"/>
                    </a:p>
                  </a:txBody>
                  <a:tcPr marL="68580" marR="68580" marT="34290" marB="34290"/>
                </a:tc>
                <a:tc>
                  <a:txBody>
                    <a:bodyPr/>
                    <a:lstStyle/>
                    <a:p>
                      <a:pPr algn="ctr"/>
                      <a:r>
                        <a:rPr lang="es-MX" sz="900" dirty="0" smtClean="0"/>
                        <a:t>Conservación de fuerza</a:t>
                      </a:r>
                      <a:endParaRPr lang="es-MX" sz="900" i="1" dirty="0"/>
                    </a:p>
                  </a:txBody>
                  <a:tcPr marL="68580" marR="68580" marT="34290" marB="34290"/>
                </a:tc>
                <a:tc>
                  <a:txBody>
                    <a:bodyPr/>
                    <a:lstStyle/>
                    <a:p>
                      <a:pPr algn="ctr"/>
                      <a:r>
                        <a:rPr lang="es-MX" sz="900" dirty="0" smtClean="0"/>
                        <a:t>Ancho inicial de -3 mm</a:t>
                      </a:r>
                      <a:endParaRPr lang="es-MX" sz="900" i="1" dirty="0"/>
                    </a:p>
                  </a:txBody>
                  <a:tcPr marL="68580" marR="68580" marT="34290" marB="34290"/>
                </a:tc>
                <a:tc>
                  <a:txBody>
                    <a:bodyPr/>
                    <a:lstStyle/>
                    <a:p>
                      <a:pPr algn="ctr"/>
                      <a:r>
                        <a:rPr lang="es-MX" sz="900" dirty="0" smtClean="0"/>
                        <a:t>Deterioro del material</a:t>
                      </a:r>
                      <a:endParaRPr lang="es-MX" sz="900" i="1" dirty="0"/>
                    </a:p>
                  </a:txBody>
                  <a:tcPr marL="68580" marR="68580" marT="34290" marB="34290"/>
                </a:tc>
              </a:tr>
              <a:tr h="388620">
                <a:tc>
                  <a:txBody>
                    <a:bodyPr/>
                    <a:lstStyle/>
                    <a:p>
                      <a:pPr algn="r"/>
                      <a:r>
                        <a:rPr lang="es-MX" sz="1100" dirty="0" smtClean="0"/>
                        <a:t>Rango aceptable</a:t>
                      </a:r>
                      <a:endParaRPr lang="es-MX" sz="1100" b="1" i="1" dirty="0"/>
                    </a:p>
                  </a:txBody>
                  <a:tcPr marL="68580" marR="68580" marT="34290" marB="34290"/>
                </a:tc>
                <a:tc>
                  <a:txBody>
                    <a:bodyPr/>
                    <a:lstStyle/>
                    <a:p>
                      <a:pPr algn="ctr"/>
                      <a:r>
                        <a:rPr lang="en-US" sz="900" dirty="0" smtClean="0"/>
                        <a:t>1.58 - 1.88 mm</a:t>
                      </a:r>
                      <a:endParaRPr lang="en-US" sz="900" i="1" dirty="0"/>
                    </a:p>
                  </a:txBody>
                  <a:tcPr marL="68580" marR="68580" marT="34290" marB="34290"/>
                </a:tc>
                <a:tc>
                  <a:txBody>
                    <a:bodyPr/>
                    <a:lstStyle/>
                    <a:p>
                      <a:pPr algn="ctr"/>
                      <a:r>
                        <a:rPr lang="en-US" sz="900" dirty="0" smtClean="0"/>
                        <a:t>42 - 60 mm</a:t>
                      </a:r>
                      <a:endParaRPr lang="en-US" sz="900" i="1" dirty="0"/>
                    </a:p>
                  </a:txBody>
                  <a:tcPr marL="68580" marR="68580" marT="34290" marB="34290"/>
                </a:tc>
                <a:tc>
                  <a:txBody>
                    <a:bodyPr/>
                    <a:lstStyle/>
                    <a:p>
                      <a:pPr algn="ctr"/>
                      <a:r>
                        <a:rPr lang="en-US" sz="900" dirty="0" smtClean="0"/>
                        <a:t>92 - 98%</a:t>
                      </a:r>
                      <a:endParaRPr lang="en-US" sz="900" i="1" dirty="0"/>
                    </a:p>
                  </a:txBody>
                  <a:tcPr marL="68580" marR="68580" marT="34290" marB="34290"/>
                </a:tc>
                <a:tc>
                  <a:txBody>
                    <a:bodyPr/>
                    <a:lstStyle/>
                    <a:p>
                      <a:pPr algn="ctr"/>
                      <a:r>
                        <a:rPr lang="en-US" sz="900" dirty="0" smtClean="0"/>
                        <a:t>Hasta 7 mm</a:t>
                      </a:r>
                      <a:endParaRPr lang="en-US" sz="900" i="1" dirty="0"/>
                    </a:p>
                  </a:txBody>
                  <a:tcPr marL="68580" marR="68580" marT="34290" marB="34290"/>
                </a:tc>
                <a:tc>
                  <a:txBody>
                    <a:bodyPr/>
                    <a:lstStyle/>
                    <a:p>
                      <a:pPr algn="ctr"/>
                      <a:r>
                        <a:rPr lang="en-US" sz="900" dirty="0" smtClean="0"/>
                        <a:t>0.25 - 3.00%</a:t>
                      </a:r>
                      <a:endParaRPr lang="en-US" sz="900" i="1" dirty="0"/>
                    </a:p>
                  </a:txBody>
                  <a:tcPr marL="68580" marR="68580" marT="34290" marB="34290"/>
                </a:tc>
              </a:tr>
              <a:tr h="278130">
                <a:tc>
                  <a:txBody>
                    <a:bodyPr/>
                    <a:lstStyle/>
                    <a:p>
                      <a:pPr algn="r"/>
                      <a:r>
                        <a:rPr lang="es-MX" sz="1100" dirty="0" smtClean="0"/>
                        <a:t>Madera</a:t>
                      </a:r>
                      <a:endParaRPr lang="es-MX" sz="1100" b="1" i="1" dirty="0"/>
                    </a:p>
                  </a:txBody>
                  <a:tcPr marL="68580" marR="68580" marT="34290" marB="34290"/>
                </a:tc>
                <a:tc>
                  <a:txBody>
                    <a:bodyPr/>
                    <a:lstStyle/>
                    <a:p>
                      <a:pPr algn="ctr"/>
                      <a:r>
                        <a:rPr lang="en-US" sz="900" dirty="0" smtClean="0"/>
                        <a:t>2.31</a:t>
                      </a:r>
                      <a:r>
                        <a:rPr lang="en-US" sz="900" baseline="0" dirty="0" smtClean="0"/>
                        <a:t> mm</a:t>
                      </a:r>
                      <a:endParaRPr lang="en-US" sz="900" i="1" dirty="0"/>
                    </a:p>
                  </a:txBody>
                  <a:tcPr marL="68580" marR="68580" marT="34290" marB="34290"/>
                </a:tc>
                <a:tc>
                  <a:txBody>
                    <a:bodyPr/>
                    <a:lstStyle/>
                    <a:p>
                      <a:pPr algn="ctr"/>
                      <a:r>
                        <a:rPr lang="en-US" sz="900" dirty="0" smtClean="0"/>
                        <a:t>40 mm</a:t>
                      </a:r>
                      <a:endParaRPr lang="en-US" sz="900" i="1" dirty="0"/>
                    </a:p>
                  </a:txBody>
                  <a:tcPr marL="68580" marR="68580" marT="34290" marB="34290"/>
                </a:tc>
                <a:tc>
                  <a:txBody>
                    <a:bodyPr/>
                    <a:lstStyle/>
                    <a:p>
                      <a:pPr algn="ctr"/>
                      <a:r>
                        <a:rPr lang="en-US" sz="900" dirty="0" smtClean="0"/>
                        <a:t>74%</a:t>
                      </a:r>
                      <a:endParaRPr lang="en-US" sz="900" i="1" dirty="0"/>
                    </a:p>
                  </a:txBody>
                  <a:tcPr marL="68580" marR="68580" marT="34290" marB="34290"/>
                </a:tc>
                <a:tc>
                  <a:txBody>
                    <a:bodyPr/>
                    <a:lstStyle/>
                    <a:p>
                      <a:pPr algn="ctr"/>
                      <a:r>
                        <a:rPr lang="en-US" sz="900" dirty="0" smtClean="0"/>
                        <a:t>9 mm</a:t>
                      </a:r>
                      <a:endParaRPr lang="en-US" sz="900" i="1" dirty="0"/>
                    </a:p>
                  </a:txBody>
                  <a:tcPr marL="68580" marR="68580" marT="34290" marB="34290"/>
                </a:tc>
                <a:tc>
                  <a:txBody>
                    <a:bodyPr/>
                    <a:lstStyle/>
                    <a:p>
                      <a:pPr algn="ctr"/>
                      <a:r>
                        <a:rPr lang="en-US" sz="900" dirty="0" smtClean="0"/>
                        <a:t>3.50%</a:t>
                      </a:r>
                      <a:endParaRPr lang="en-US" sz="900" i="1" dirty="0"/>
                    </a:p>
                  </a:txBody>
                  <a:tcPr marL="68580" marR="68580" marT="34290" marB="34290"/>
                </a:tc>
              </a:tr>
              <a:tr h="278130">
                <a:tc>
                  <a:txBody>
                    <a:bodyPr/>
                    <a:lstStyle/>
                    <a:p>
                      <a:pPr algn="r"/>
                      <a:r>
                        <a:rPr lang="es-MX" sz="1100" dirty="0" smtClean="0"/>
                        <a:t>Concreto</a:t>
                      </a:r>
                      <a:endParaRPr lang="es-MX" sz="1100" b="1" i="1" dirty="0"/>
                    </a:p>
                  </a:txBody>
                  <a:tcPr marL="68580" marR="68580" marT="34290" marB="34290"/>
                </a:tc>
                <a:tc>
                  <a:txBody>
                    <a:bodyPr/>
                    <a:lstStyle/>
                    <a:p>
                      <a:pPr algn="ctr"/>
                      <a:r>
                        <a:rPr lang="en-US" sz="900" dirty="0" smtClean="0"/>
                        <a:t>1.59 mm</a:t>
                      </a:r>
                      <a:endParaRPr lang="en-US" sz="900" i="1" dirty="0"/>
                    </a:p>
                  </a:txBody>
                  <a:tcPr marL="68580" marR="68580" marT="34290" marB="34290"/>
                </a:tc>
                <a:tc>
                  <a:txBody>
                    <a:bodyPr/>
                    <a:lstStyle/>
                    <a:p>
                      <a:pPr algn="ctr"/>
                      <a:r>
                        <a:rPr lang="en-US" sz="900" dirty="0" smtClean="0"/>
                        <a:t>58 mm</a:t>
                      </a:r>
                      <a:endParaRPr lang="en-US" sz="900" i="1" dirty="0"/>
                    </a:p>
                  </a:txBody>
                  <a:tcPr marL="68580" marR="68580" marT="34290" marB="34290"/>
                </a:tc>
                <a:tc>
                  <a:txBody>
                    <a:bodyPr/>
                    <a:lstStyle/>
                    <a:p>
                      <a:pPr algn="ctr"/>
                      <a:r>
                        <a:rPr lang="en-US" sz="900" dirty="0" smtClean="0"/>
                        <a:t>83%</a:t>
                      </a:r>
                      <a:endParaRPr lang="en-US" sz="900" i="1" dirty="0"/>
                    </a:p>
                  </a:txBody>
                  <a:tcPr marL="68580" marR="68580" marT="34290" marB="34290"/>
                </a:tc>
                <a:tc>
                  <a:txBody>
                    <a:bodyPr/>
                    <a:lstStyle/>
                    <a:p>
                      <a:pPr algn="ctr"/>
                      <a:r>
                        <a:rPr lang="en-US" sz="900" dirty="0" smtClean="0"/>
                        <a:t>4 mm</a:t>
                      </a:r>
                      <a:endParaRPr lang="en-US" sz="900" i="1" dirty="0"/>
                    </a:p>
                  </a:txBody>
                  <a:tcPr marL="68580" marR="68580" marT="34290" marB="34290"/>
                </a:tc>
                <a:tc>
                  <a:txBody>
                    <a:bodyPr/>
                    <a:lstStyle/>
                    <a:p>
                      <a:pPr algn="ctr"/>
                      <a:r>
                        <a:rPr lang="en-US" sz="900" dirty="0" smtClean="0"/>
                        <a:t>2.75%</a:t>
                      </a:r>
                      <a:endParaRPr lang="en-US" sz="900" i="1" dirty="0"/>
                    </a:p>
                  </a:txBody>
                  <a:tcPr marL="68580" marR="68580" marT="34290" marB="34290"/>
                </a:tc>
              </a:tr>
            </a:tbl>
          </a:graphicData>
        </a:graphic>
      </p:graphicFrame>
      <p:sp>
        <p:nvSpPr>
          <p:cNvPr id="4" name="Marcador de texto 3"/>
          <p:cNvSpPr>
            <a:spLocks noGrp="1"/>
          </p:cNvSpPr>
          <p:nvPr>
            <p:ph type="body" sz="half" idx="2"/>
          </p:nvPr>
        </p:nvSpPr>
        <p:spPr/>
        <p:txBody>
          <a:bodyPr>
            <a:normAutofit lnSpcReduction="10000"/>
          </a:bodyPr>
          <a:lstStyle/>
          <a:p>
            <a:r>
              <a:rPr lang="es-MX" dirty="0"/>
              <a:t>El desempeño de los durmientes CRS en las pruebas de campo piloto alcanzaron o superaron los rangos aceptables en todos los casos, menos en uno. La diferencia en la prueba de carga estática del sitio 2 se atribuyó a rangos de temperaturas extremas (de menos de -2 °C a más de 38 °C), y debieron hacerse ajustes. Otros sitios en condiciones similares (3 y 5) demostraron un desempeño satisfactorio.</a:t>
            </a:r>
          </a:p>
        </p:txBody>
      </p:sp>
      <p:sp>
        <p:nvSpPr>
          <p:cNvPr id="6" name="CuadroTexto 5"/>
          <p:cNvSpPr txBox="1"/>
          <p:nvPr/>
        </p:nvSpPr>
        <p:spPr>
          <a:xfrm>
            <a:off x="4362760" y="577350"/>
            <a:ext cx="3591881" cy="369332"/>
          </a:xfrm>
          <a:prstGeom prst="rect">
            <a:avLst/>
          </a:prstGeom>
          <a:noFill/>
        </p:spPr>
        <p:txBody>
          <a:bodyPr wrap="none" rtlCol="0">
            <a:spAutoFit/>
          </a:bodyPr>
          <a:lstStyle/>
          <a:p>
            <a:pPr algn="ctr"/>
            <a:r>
              <a:rPr lang="es-MX" dirty="0"/>
              <a:t>Resultados de las pruebas de campo</a:t>
            </a:r>
          </a:p>
        </p:txBody>
      </p:sp>
      <p:sp>
        <p:nvSpPr>
          <p:cNvPr id="3" name="Marcador de número de diapositiva 2"/>
          <p:cNvSpPr>
            <a:spLocks noGrp="1"/>
          </p:cNvSpPr>
          <p:nvPr>
            <p:ph type="sldNum" sz="quarter" idx="4"/>
          </p:nvPr>
        </p:nvSpPr>
        <p:spPr/>
        <p:txBody>
          <a:bodyPr/>
          <a:lstStyle/>
          <a:p>
            <a:fld id="{FF8E7884-9145-4FFC-AF10-FEA713F63A91}" type="slidenum">
              <a:rPr lang="es-MX" smtClean="0"/>
              <a:t>5</a:t>
            </a:fld>
            <a:endParaRPr lang="es-MX" dirty="0"/>
          </a:p>
        </p:txBody>
      </p:sp>
    </p:spTree>
    <p:extLst>
      <p:ext uri="{BB962C8B-B14F-4D97-AF65-F5344CB8AC3E}">
        <p14:creationId xmlns:p14="http://schemas.microsoft.com/office/powerpoint/2010/main" val="369676697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0" i="0" u="none" strike="noStrike" baseline="0" smtClean="0">
                <a:solidFill>
                  <a:prstClr val="black"/>
                </a:solidFill>
                <a:latin typeface="Times New Roman" panose="02020603050405020304" pitchFamily="18" charset="0"/>
              </a:rPr>
              <a:t>Puntos de marketing</a:t>
            </a:r>
          </a:p>
        </p:txBody>
      </p:sp>
      <p:graphicFrame>
        <p:nvGraphicFramePr>
          <p:cNvPr id="6" name="Diagrama 5"/>
          <p:cNvGraphicFramePr/>
          <p:nvPr>
            <p:extLst>
              <p:ext uri="{D42A27DB-BD31-4B8C-83A1-F6EECF244321}">
                <p14:modId xmlns:p14="http://schemas.microsoft.com/office/powerpoint/2010/main" val="4221367551"/>
              </p:ext>
            </p:extLst>
          </p:nvPr>
        </p:nvGraphicFramePr>
        <p:xfrm>
          <a:off x="800101" y="1686596"/>
          <a:ext cx="7543801" cy="335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Marcador de número de diapositiva 7"/>
          <p:cNvSpPr>
            <a:spLocks noGrp="1"/>
          </p:cNvSpPr>
          <p:nvPr>
            <p:ph type="sldNum" sz="quarter" idx="12"/>
          </p:nvPr>
        </p:nvSpPr>
        <p:spPr/>
        <p:txBody>
          <a:bodyPr/>
          <a:lstStyle/>
          <a:p>
            <a:fld id="{FF8E7884-9145-4FFC-AF10-FEA713F63A91}" type="slidenum">
              <a:rPr lang="es-MX" smtClean="0"/>
              <a:t>6</a:t>
            </a:fld>
            <a:endParaRPr lang="es-MX" dirty="0"/>
          </a:p>
        </p:txBody>
      </p:sp>
    </p:spTree>
    <p:extLst>
      <p:ext uri="{BB962C8B-B14F-4D97-AF65-F5344CB8AC3E}">
        <p14:creationId xmlns:p14="http://schemas.microsoft.com/office/powerpoint/2010/main" val="349895955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MX" dirty="0"/>
              <a:t>BENEFICIOS</a:t>
            </a:r>
          </a:p>
        </p:txBody>
      </p:sp>
      <p:sp>
        <p:nvSpPr>
          <p:cNvPr id="2" name="Marcador de contenido 1"/>
          <p:cNvSpPr>
            <a:spLocks noGrp="1"/>
          </p:cNvSpPr>
          <p:nvPr>
            <p:ph sz="half" idx="1"/>
          </p:nvPr>
        </p:nvSpPr>
        <p:spPr/>
        <p:txBody>
          <a:bodyPr>
            <a:normAutofit fontScale="77500" lnSpcReduction="20000"/>
          </a:bodyPr>
          <a:lstStyle/>
          <a:p>
            <a:r>
              <a:rPr lang="es-MX" b="1" dirty="0"/>
              <a:t>Ahorros en los costos promedio del 43 </a:t>
            </a:r>
            <a:r>
              <a:rPr lang="es-MX" b="1" dirty="0" smtClean="0"/>
              <a:t>%</a:t>
            </a:r>
          </a:p>
          <a:p>
            <a:r>
              <a:rPr lang="es-MX" dirty="0"/>
              <a:t>Costos iniciales</a:t>
            </a:r>
          </a:p>
          <a:p>
            <a:pPr marL="669600" lvl="1" indent="-284400">
              <a:lnSpc>
                <a:spcPct val="100000"/>
              </a:lnSpc>
            </a:pPr>
            <a:r>
              <a:rPr lang="es-MX" sz="1500" i="1" dirty="0"/>
              <a:t>Componentes (material)</a:t>
            </a:r>
          </a:p>
          <a:p>
            <a:pPr marL="669600" lvl="1" indent="-284400">
              <a:lnSpc>
                <a:spcPct val="100000"/>
              </a:lnSpc>
            </a:pPr>
            <a:r>
              <a:rPr lang="es-MX" sz="1500" i="1" dirty="0"/>
              <a:t>Instalación</a:t>
            </a:r>
          </a:p>
          <a:p>
            <a:r>
              <a:rPr lang="es-MX" dirty="0"/>
              <a:t>Costos durante el ciclo de vida (incluidos los costos de mantenimiento y operativos, el riesgo de descarrilamiento, etc.)</a:t>
            </a:r>
          </a:p>
          <a:p>
            <a:pPr marL="669600" lvl="1" indent="-284400">
              <a:lnSpc>
                <a:spcPct val="100000"/>
              </a:lnSpc>
            </a:pPr>
            <a:r>
              <a:rPr lang="es-MX" sz="1500" i="1" dirty="0"/>
              <a:t>Reemplazo del componente</a:t>
            </a:r>
          </a:p>
          <a:p>
            <a:pPr marL="669600" lvl="1" indent="-284400">
              <a:lnSpc>
                <a:spcPct val="100000"/>
              </a:lnSpc>
            </a:pPr>
            <a:r>
              <a:rPr lang="es-MX" sz="1500" i="1" dirty="0"/>
              <a:t>Trabajo básico</a:t>
            </a:r>
          </a:p>
          <a:p>
            <a:pPr marL="669600" lvl="1" indent="-284400">
              <a:lnSpc>
                <a:spcPct val="100000"/>
              </a:lnSpc>
            </a:pPr>
            <a:r>
              <a:rPr lang="es-MX" sz="1500" i="1" dirty="0"/>
              <a:t>Medición y ajuste de anclaje</a:t>
            </a:r>
          </a:p>
          <a:p>
            <a:pPr marL="669600" lvl="1" indent="-284400">
              <a:lnSpc>
                <a:spcPct val="100000"/>
              </a:lnSpc>
            </a:pPr>
            <a:r>
              <a:rPr lang="es-MX" sz="1500" i="1" dirty="0"/>
              <a:t>Mantenimiento relacionado </a:t>
            </a:r>
            <a:r>
              <a:rPr lang="es-MX" sz="1500" i="1" dirty="0"/>
              <a:t>con descarrilamiento</a:t>
            </a:r>
            <a:endParaRPr lang="es-MX" sz="1500" i="1" dirty="0"/>
          </a:p>
          <a:p>
            <a:pPr marL="669600" lvl="1" indent="-284400">
              <a:lnSpc>
                <a:spcPct val="100000"/>
              </a:lnSpc>
            </a:pPr>
            <a:r>
              <a:rPr lang="es-MX" sz="1500" i="1" dirty="0"/>
              <a:t>Eliminación y rescate</a:t>
            </a:r>
          </a:p>
        </p:txBody>
      </p:sp>
      <p:graphicFrame>
        <p:nvGraphicFramePr>
          <p:cNvPr id="9" name="Marcador de contenido 8" title="Tabla Ahorros en los costos por sitio"/>
          <p:cNvGraphicFramePr>
            <a:graphicFrameLocks noGrp="1"/>
          </p:cNvGraphicFramePr>
          <p:nvPr>
            <p:ph sz="half" idx="2"/>
            <p:extLst>
              <p:ext uri="{D42A27DB-BD31-4B8C-83A1-F6EECF244321}">
                <p14:modId xmlns:p14="http://schemas.microsoft.com/office/powerpoint/2010/main" val="3943505358"/>
              </p:ext>
            </p:extLst>
          </p:nvPr>
        </p:nvGraphicFramePr>
        <p:xfrm>
          <a:off x="4648200" y="1682750"/>
          <a:ext cx="3717925" cy="3465513"/>
        </p:xfrm>
        <a:graphic>
          <a:graphicData uri="http://schemas.openxmlformats.org/drawingml/2006/chart">
            <c:chart xmlns:c="http://schemas.openxmlformats.org/drawingml/2006/chart" xmlns:r="http://schemas.openxmlformats.org/officeDocument/2006/relationships" r:id="rId3"/>
          </a:graphicData>
        </a:graphic>
      </p:graphicFrame>
      <p:sp>
        <p:nvSpPr>
          <p:cNvPr id="3" name="Marcador de número de diapositiva 2"/>
          <p:cNvSpPr>
            <a:spLocks noGrp="1"/>
          </p:cNvSpPr>
          <p:nvPr>
            <p:ph type="sldNum" sz="quarter" idx="12"/>
          </p:nvPr>
        </p:nvSpPr>
        <p:spPr/>
        <p:txBody>
          <a:bodyPr/>
          <a:lstStyle/>
          <a:p>
            <a:fld id="{FF8E7884-9145-4FFC-AF10-FEA713F63A91}" type="slidenum">
              <a:rPr lang="es-MX" smtClean="0"/>
              <a:t>7</a:t>
            </a:fld>
            <a:endParaRPr lang="es-MX" dirty="0"/>
          </a:p>
        </p:txBody>
      </p:sp>
    </p:spTree>
    <p:extLst>
      <p:ext uri="{BB962C8B-B14F-4D97-AF65-F5344CB8AC3E}">
        <p14:creationId xmlns:p14="http://schemas.microsoft.com/office/powerpoint/2010/main" val="300800473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p:cTn id="7"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2">
                                            <p:txEl>
                                              <p:pRg st="1" end="1"/>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 calcmode="lin" valueType="num">
                                      <p:cBhvr>
                                        <p:cTn id="12"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2">
                                            <p:txEl>
                                              <p:pRg st="2" end="2"/>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p:cTn id="17"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2">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 calcmode="lin" valueType="num">
                                      <p:cBhvr>
                                        <p:cTn id="24"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5" dur="5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26" dur="500"/>
                                        <p:tgtEl>
                                          <p:spTgt spid="2">
                                            <p:txEl>
                                              <p:pRg st="4" end="4"/>
                                            </p:txEl>
                                          </p:spTgt>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p:cTn id="29"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2">
                                            <p:txEl>
                                              <p:pRg st="5" end="5"/>
                                            </p:txEl>
                                          </p:spTgt>
                                        </p:tgtEl>
                                        <p:attrNameLst>
                                          <p:attrName>ppt_h</p:attrName>
                                        </p:attrNameLst>
                                      </p:cBhvr>
                                      <p:tavLst>
                                        <p:tav tm="0">
                                          <p:val>
                                            <p:fltVal val="0"/>
                                          </p:val>
                                        </p:tav>
                                        <p:tav tm="100000">
                                          <p:val>
                                            <p:strVal val="#ppt_h"/>
                                          </p:val>
                                        </p:tav>
                                      </p:tavLst>
                                    </p:anim>
                                    <p:animEffect transition="in" filter="fade">
                                      <p:cBhvr>
                                        <p:cTn id="31" dur="500"/>
                                        <p:tgtEl>
                                          <p:spTgt spid="2">
                                            <p:txEl>
                                              <p:pRg st="5" end="5"/>
                                            </p:txEl>
                                          </p:spTgt>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 calcmode="lin" valueType="num">
                                      <p:cBhvr>
                                        <p:cTn id="34"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35"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36" dur="500"/>
                                        <p:tgtEl>
                                          <p:spTgt spid="2">
                                            <p:txEl>
                                              <p:pRg st="6" end="6"/>
                                            </p:txEl>
                                          </p:spTgt>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 calcmode="lin" valueType="num">
                                      <p:cBhvr>
                                        <p:cTn id="39" dur="500" fill="hold"/>
                                        <p:tgtEl>
                                          <p:spTgt spid="2">
                                            <p:txEl>
                                              <p:pRg st="7" end="7"/>
                                            </p:txEl>
                                          </p:spTgt>
                                        </p:tgtEl>
                                        <p:attrNameLst>
                                          <p:attrName>ppt_w</p:attrName>
                                        </p:attrNameLst>
                                      </p:cBhvr>
                                      <p:tavLst>
                                        <p:tav tm="0">
                                          <p:val>
                                            <p:fltVal val="0"/>
                                          </p:val>
                                        </p:tav>
                                        <p:tav tm="100000">
                                          <p:val>
                                            <p:strVal val="#ppt_w"/>
                                          </p:val>
                                        </p:tav>
                                      </p:tavLst>
                                    </p:anim>
                                    <p:anim calcmode="lin" valueType="num">
                                      <p:cBhvr>
                                        <p:cTn id="40" dur="500" fill="hold"/>
                                        <p:tgtEl>
                                          <p:spTgt spid="2">
                                            <p:txEl>
                                              <p:pRg st="7" end="7"/>
                                            </p:txEl>
                                          </p:spTgt>
                                        </p:tgtEl>
                                        <p:attrNameLst>
                                          <p:attrName>ppt_h</p:attrName>
                                        </p:attrNameLst>
                                      </p:cBhvr>
                                      <p:tavLst>
                                        <p:tav tm="0">
                                          <p:val>
                                            <p:fltVal val="0"/>
                                          </p:val>
                                        </p:tav>
                                        <p:tav tm="100000">
                                          <p:val>
                                            <p:strVal val="#ppt_h"/>
                                          </p:val>
                                        </p:tav>
                                      </p:tavLst>
                                    </p:anim>
                                    <p:animEffect transition="in" filter="fade">
                                      <p:cBhvr>
                                        <p:cTn id="41" dur="500"/>
                                        <p:tgtEl>
                                          <p:spTgt spid="2">
                                            <p:txEl>
                                              <p:pRg st="7" end="7"/>
                                            </p:txEl>
                                          </p:spTgt>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 calcmode="lin" valueType="num">
                                      <p:cBhvr>
                                        <p:cTn id="44" dur="500" fill="hold"/>
                                        <p:tgtEl>
                                          <p:spTgt spid="2">
                                            <p:txEl>
                                              <p:pRg st="8" end="8"/>
                                            </p:txEl>
                                          </p:spTgt>
                                        </p:tgtEl>
                                        <p:attrNameLst>
                                          <p:attrName>ppt_w</p:attrName>
                                        </p:attrNameLst>
                                      </p:cBhvr>
                                      <p:tavLst>
                                        <p:tav tm="0">
                                          <p:val>
                                            <p:fltVal val="0"/>
                                          </p:val>
                                        </p:tav>
                                        <p:tav tm="100000">
                                          <p:val>
                                            <p:strVal val="#ppt_w"/>
                                          </p:val>
                                        </p:tav>
                                      </p:tavLst>
                                    </p:anim>
                                    <p:anim calcmode="lin" valueType="num">
                                      <p:cBhvr>
                                        <p:cTn id="45" dur="500" fill="hold"/>
                                        <p:tgtEl>
                                          <p:spTgt spid="2">
                                            <p:txEl>
                                              <p:pRg st="8" end="8"/>
                                            </p:txEl>
                                          </p:spTgt>
                                        </p:tgtEl>
                                        <p:attrNameLst>
                                          <p:attrName>ppt_h</p:attrName>
                                        </p:attrNameLst>
                                      </p:cBhvr>
                                      <p:tavLst>
                                        <p:tav tm="0">
                                          <p:val>
                                            <p:fltVal val="0"/>
                                          </p:val>
                                        </p:tav>
                                        <p:tav tm="100000">
                                          <p:val>
                                            <p:strVal val="#ppt_h"/>
                                          </p:val>
                                        </p:tav>
                                      </p:tavLst>
                                    </p:anim>
                                    <p:animEffect transition="in" filter="fade">
                                      <p:cBhvr>
                                        <p:cTn id="46" dur="500"/>
                                        <p:tgtEl>
                                          <p:spTgt spid="2">
                                            <p:txEl>
                                              <p:pRg st="8" end="8"/>
                                            </p:txEl>
                                          </p:spTgt>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 calcmode="lin" valueType="num">
                                      <p:cBhvr>
                                        <p:cTn id="49" dur="500" fill="hold"/>
                                        <p:tgtEl>
                                          <p:spTgt spid="2">
                                            <p:txEl>
                                              <p:pRg st="9" end="9"/>
                                            </p:txEl>
                                          </p:spTgt>
                                        </p:tgtEl>
                                        <p:attrNameLst>
                                          <p:attrName>ppt_w</p:attrName>
                                        </p:attrNameLst>
                                      </p:cBhvr>
                                      <p:tavLst>
                                        <p:tav tm="0">
                                          <p:val>
                                            <p:fltVal val="0"/>
                                          </p:val>
                                        </p:tav>
                                        <p:tav tm="100000">
                                          <p:val>
                                            <p:strVal val="#ppt_w"/>
                                          </p:val>
                                        </p:tav>
                                      </p:tavLst>
                                    </p:anim>
                                    <p:anim calcmode="lin" valueType="num">
                                      <p:cBhvr>
                                        <p:cTn id="50" dur="500" fill="hold"/>
                                        <p:tgtEl>
                                          <p:spTgt spid="2">
                                            <p:txEl>
                                              <p:pRg st="9" end="9"/>
                                            </p:txEl>
                                          </p:spTgt>
                                        </p:tgtEl>
                                        <p:attrNameLst>
                                          <p:attrName>ppt_h</p:attrName>
                                        </p:attrNameLst>
                                      </p:cBhvr>
                                      <p:tavLst>
                                        <p:tav tm="0">
                                          <p:val>
                                            <p:fltVal val="0"/>
                                          </p:val>
                                        </p:tav>
                                        <p:tav tm="100000">
                                          <p:val>
                                            <p:strVal val="#ppt_h"/>
                                          </p:val>
                                        </p:tav>
                                      </p:tavLst>
                                    </p:anim>
                                    <p:animEffect transition="in" filter="fade">
                                      <p:cBhvr>
                                        <p:cTn id="51" dur="500"/>
                                        <p:tgtEl>
                                          <p:spTgt spid="2">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2">
                                            <p:txEl>
                                              <p:pRg st="0" end="0"/>
                                            </p:txEl>
                                          </p:spTgt>
                                        </p:tgtEl>
                                        <p:attrNameLst>
                                          <p:attrName>style.visibility</p:attrName>
                                        </p:attrNameLst>
                                      </p:cBhvr>
                                      <p:to>
                                        <p:strVal val="visible"/>
                                      </p:to>
                                    </p:set>
                                    <p:anim calcmode="lin" valueType="num">
                                      <p:cBhvr>
                                        <p:cTn id="56"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57"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58"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sz="half" idx="1"/>
          </p:nvPr>
        </p:nvSpPr>
        <p:spPr/>
        <p:txBody>
          <a:bodyPr>
            <a:normAutofit fontScale="92500" lnSpcReduction="10000"/>
          </a:bodyPr>
          <a:lstStyle/>
          <a:p>
            <a:r>
              <a:rPr lang="es-MX" dirty="0"/>
              <a:t>Debido a niveles de agua y humedad bajo tierra elevados, la empresa australiana Contoso, Ltd. experimentó costos de mantenimiento significativos relacionados con durmientes de madera y de concreto</a:t>
            </a:r>
            <a:r>
              <a:rPr lang="es-MX" dirty="0" smtClean="0"/>
              <a:t>.</a:t>
            </a:r>
          </a:p>
          <a:p>
            <a:r>
              <a:rPr lang="es-MX" dirty="0"/>
              <a:t>Como parte del proyecto piloto CRS, Contoso utilizó durmientes de compuesto en dos de sus operaciones mineras y </a:t>
            </a:r>
            <a:r>
              <a:rPr lang="es-MX" b="1" dirty="0">
                <a:solidFill>
                  <a:srgbClr val="31521B"/>
                </a:solidFill>
              </a:rPr>
              <a:t>observó un mayor ahorro en los costos del </a:t>
            </a:r>
            <a:r>
              <a:rPr lang="es-MX" b="1" u="sng" dirty="0">
                <a:solidFill>
                  <a:srgbClr val="31521B"/>
                </a:solidFill>
              </a:rPr>
              <a:t>49 </a:t>
            </a:r>
            <a:r>
              <a:rPr lang="es-MX" b="1" u="sng" dirty="0" smtClean="0">
                <a:solidFill>
                  <a:srgbClr val="31521B"/>
                </a:solidFill>
              </a:rPr>
              <a:t>%.</a:t>
            </a:r>
            <a:endParaRPr lang="es-MX" b="1" u="sng" dirty="0">
              <a:solidFill>
                <a:srgbClr val="31521B"/>
              </a:solidFill>
            </a:endParaRPr>
          </a:p>
        </p:txBody>
      </p:sp>
      <p:sp>
        <p:nvSpPr>
          <p:cNvPr id="3" name="Marcador de contenido 2"/>
          <p:cNvSpPr>
            <a:spLocks noGrp="1"/>
          </p:cNvSpPr>
          <p:nvPr>
            <p:ph sz="half" idx="2"/>
          </p:nvPr>
        </p:nvSpPr>
        <p:spPr>
          <a:xfrm>
            <a:off x="4663440" y="1502445"/>
            <a:ext cx="3704400" cy="1371600"/>
          </a:xfrm>
          <a:solidFill>
            <a:schemeClr val="accent1">
              <a:lumMod val="20000"/>
              <a:lumOff val="80000"/>
            </a:schemeClr>
          </a:solidFill>
          <a:ln>
            <a:solidFill>
              <a:schemeClr val="tx1"/>
            </a:solidFill>
          </a:ln>
        </p:spPr>
        <p:txBody>
          <a:bodyPr>
            <a:normAutofit lnSpcReduction="10000"/>
          </a:bodyPr>
          <a:lstStyle/>
          <a:p>
            <a:pPr marL="201600" indent="0">
              <a:spcBef>
                <a:spcPts val="200"/>
              </a:spcBef>
              <a:spcAft>
                <a:spcPts val="400"/>
              </a:spcAft>
            </a:pPr>
            <a:r>
              <a:rPr lang="es-MX" sz="1800" i="1" dirty="0"/>
              <a:t>"En condiciones de humedad, CRS es el mejor durmiente que se ofrece en el </a:t>
            </a:r>
            <a:r>
              <a:rPr lang="es-MX" sz="1800" i="1" dirty="0"/>
              <a:t>mercado."</a:t>
            </a:r>
          </a:p>
          <a:p>
            <a:pPr marL="201600" indent="0">
              <a:spcBef>
                <a:spcPts val="200"/>
              </a:spcBef>
              <a:spcAft>
                <a:spcPts val="0"/>
              </a:spcAft>
              <a:buNone/>
            </a:pPr>
            <a:r>
              <a:rPr lang="es-MX" sz="1800" dirty="0"/>
              <a:t>Stuart Glasson, </a:t>
            </a:r>
            <a:r>
              <a:rPr lang="es-MX" sz="1800" dirty="0"/>
              <a:t>presidente.</a:t>
            </a:r>
          </a:p>
          <a:p>
            <a:pPr marL="201600" indent="0">
              <a:spcBef>
                <a:spcPts val="0"/>
              </a:spcBef>
              <a:spcAft>
                <a:spcPts val="400"/>
              </a:spcAft>
              <a:buNone/>
            </a:pPr>
            <a:r>
              <a:rPr lang="es-MX" sz="1800" dirty="0"/>
              <a:t>Contoso</a:t>
            </a:r>
            <a:r>
              <a:rPr lang="es-MX" sz="1800" dirty="0"/>
              <a:t>, </a:t>
            </a:r>
            <a:r>
              <a:rPr lang="es-MX" sz="1800" dirty="0"/>
              <a:t>Ltd</a:t>
            </a:r>
            <a:endParaRPr lang="es-MX" sz="1800" dirty="0"/>
          </a:p>
        </p:txBody>
      </p:sp>
      <p:sp>
        <p:nvSpPr>
          <p:cNvPr id="4" name="Título 3"/>
          <p:cNvSpPr>
            <a:spLocks noGrp="1"/>
          </p:cNvSpPr>
          <p:nvPr>
            <p:ph type="title"/>
          </p:nvPr>
        </p:nvSpPr>
        <p:spPr/>
        <p:txBody>
          <a:bodyPr/>
          <a:lstStyle/>
          <a:p>
            <a:r>
              <a:rPr lang="es-MX" dirty="0"/>
              <a:t>HISTORIA DE ÉXITO</a:t>
            </a:r>
          </a:p>
        </p:txBody>
      </p:sp>
      <p:pic>
        <p:nvPicPr>
          <p:cNvPr id="6" name="Tren">
            <a:hlinkClick r:id="" action="ppaction://media"/>
          </p:cNvPr>
          <p:cNvPicPr>
            <a:picLocks noGrp="1" noChangeAspect="1"/>
          </p:cNvPicPr>
          <p:nvPr>
            <p:ph type="media" sz="quarter" idx="13"/>
            <a:videoFile r:link="rId2"/>
            <p:extLst>
              <p:ext uri="{DAA4B4D4-6D71-4841-9C94-3DE7FCFB9230}">
                <p14:media xmlns:p14="http://schemas.microsoft.com/office/powerpoint/2010/main" r:embed="rId1"/>
              </p:ext>
            </p:extLst>
          </p:nvPr>
        </p:nvPicPr>
        <p:blipFill>
          <a:blip r:embed="rId4"/>
          <a:stretch>
            <a:fillRect/>
          </a:stretch>
        </p:blipFill>
        <p:spPr>
          <a:xfrm>
            <a:off x="4935538" y="3211513"/>
            <a:ext cx="3159125" cy="2316162"/>
          </a:xfrm>
        </p:spPr>
      </p:pic>
      <p:sp>
        <p:nvSpPr>
          <p:cNvPr id="7" name="Marcador de número de diapositiva 6"/>
          <p:cNvSpPr>
            <a:spLocks noGrp="1"/>
          </p:cNvSpPr>
          <p:nvPr>
            <p:ph type="sldNum" sz="quarter" idx="12"/>
          </p:nvPr>
        </p:nvSpPr>
        <p:spPr/>
        <p:txBody>
          <a:bodyPr/>
          <a:lstStyle/>
          <a:p>
            <a:fld id="{FF8E7884-9145-4FFC-AF10-FEA713F63A91}" type="slidenum">
              <a:rPr lang="es-MX" smtClean="0"/>
              <a:t>8</a:t>
            </a:fld>
            <a:endParaRPr lang="es-MX" dirty="0"/>
          </a:p>
        </p:txBody>
      </p:sp>
    </p:spTree>
    <p:extLst>
      <p:ext uri="{BB962C8B-B14F-4D97-AF65-F5344CB8AC3E}">
        <p14:creationId xmlns:p14="http://schemas.microsoft.com/office/powerpoint/2010/main" val="173082636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500"/>
                                  </p:stCondLst>
                                  <p:childTnLst>
                                    <p:animScale>
                                      <p:cBhvr>
                                        <p:cTn id="6"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6"/>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6"/>
                                        </p:tgtEl>
                                      </p:cBhvr>
                                    </p:cmd>
                                  </p:childTnLst>
                                </p:cTn>
                              </p:par>
                            </p:childTnLst>
                          </p:cTn>
                        </p:par>
                      </p:childTnLst>
                    </p:cTn>
                  </p:par>
                </p:childTnLst>
              </p:cTn>
              <p:nextCondLst>
                <p:cond evt="onClick" delay="0">
                  <p:tgtEl>
                    <p:spTgt spid="6"/>
                  </p:tgtEl>
                </p:cond>
              </p:nextCondLst>
            </p:seq>
            <p:video>
              <p:cMediaNode vol="20000">
                <p:cTn id="12" fill="hold" display="0">
                  <p:stCondLst>
                    <p:cond delay="indefinite"/>
                  </p:stCondLst>
                </p:cTn>
                <p:tgtEl>
                  <p:spTgt spid="6"/>
                </p:tgtEl>
              </p:cMediaNode>
            </p:video>
          </p:childTnLst>
        </p:cTn>
      </p:par>
    </p:tnLst>
  </p:timing>
</p:sld>
</file>

<file path=ppt/theme/theme1.xml><?xml version="1.0" encoding="utf-8"?>
<a:theme xmlns:a="http://schemas.openxmlformats.org/drawingml/2006/main" name="Fabrikam">
  <a:themeElements>
    <a:clrScheme name="Verde amarillo">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mbria 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ema1" id="{D9DC65DF-BB24-456F-8588-EBC70CA0270B}" vid="{C2F76B86-426B-4660-A550-C10B99DD001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Tema1</Template>
  <TotalTime>219</TotalTime>
  <Words>465</Words>
  <Application>Microsoft Office PowerPoint</Application>
  <PresentationFormat>Presentación en pantalla (16:10)</PresentationFormat>
  <Paragraphs>113</Paragraphs>
  <Slides>8</Slides>
  <Notes>2</Notes>
  <HiddenSlides>0</HiddenSlides>
  <MMClips>1</MMClips>
  <ScaleCrop>false</ScaleCrop>
  <HeadingPairs>
    <vt:vector size="8" baseType="variant">
      <vt:variant>
        <vt:lpstr>Fuentes usadas</vt:lpstr>
      </vt:variant>
      <vt:variant>
        <vt:i4>3</vt:i4>
      </vt:variant>
      <vt:variant>
        <vt:lpstr>Tema</vt:lpstr>
      </vt:variant>
      <vt:variant>
        <vt:i4>1</vt:i4>
      </vt:variant>
      <vt:variant>
        <vt:lpstr>Títulos de diapositiva</vt:lpstr>
      </vt:variant>
      <vt:variant>
        <vt:i4>8</vt:i4>
      </vt:variant>
      <vt:variant>
        <vt:lpstr>Presentaciones personalizadas</vt:lpstr>
      </vt:variant>
      <vt:variant>
        <vt:i4>1</vt:i4>
      </vt:variant>
    </vt:vector>
  </HeadingPairs>
  <TitlesOfParts>
    <vt:vector size="13" baseType="lpstr">
      <vt:lpstr>Cambria</vt:lpstr>
      <vt:lpstr>Calibri</vt:lpstr>
      <vt:lpstr>Times New Roman</vt:lpstr>
      <vt:lpstr>Fabrikam</vt:lpstr>
      <vt:lpstr>Fabrikam, Inc.</vt:lpstr>
      <vt:lpstr>Excelencia en la industria</vt:lpstr>
      <vt:lpstr>Proyecto piloto CRS</vt:lpstr>
      <vt:lpstr>Objetivo</vt:lpstr>
      <vt:lpstr>Viabilidad</vt:lpstr>
      <vt:lpstr>Puntos de marketing</vt:lpstr>
      <vt:lpstr>BENEFICIOS</vt:lpstr>
      <vt:lpstr>HISTORIA DE ÉXITO</vt:lpstr>
      <vt:lpstr>CRS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Inc.</dc:title>
  <dc:creator>Roxanne Kenison</dc:creator>
  <cp:keywords>Composición</cp:keywords>
  <cp:lastModifiedBy>usuario</cp:lastModifiedBy>
  <cp:revision>28</cp:revision>
  <cp:lastPrinted>2015-10-01T10:54:12Z</cp:lastPrinted>
  <dcterms:created xsi:type="dcterms:W3CDTF">2014-11-12T08:16:05Z</dcterms:created>
  <dcterms:modified xsi:type="dcterms:W3CDTF">2015-10-07T10:09:55Z</dcterms:modified>
</cp:coreProperties>
</file>