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xanne Kenison" initials="R" lastIdx="1" clrIdx="0">
    <p:extLst>
      <p:ext uri="{19B8F6BF-5375-455C-9EA6-DF929625EA0E}">
        <p15:presenceInfo xmlns:p15="http://schemas.microsoft.com/office/powerpoint/2012/main" userId="Roxanne Keniso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1-12T01:03:40.138" idx="1">
    <p:pos x="2940" y="219"/>
    <p:text>Vuelva a aplicar formato a esta tabla.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4A954-91A7-4311-B7A2-72090DE2951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EB1BE-88AA-4821-8B0E-BCE9ED92FE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70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CRS superó traviesas de madera en todas las pruebas y concreta en tres de cinco.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B1BE-88AA-4821-8B0E-BCE9ED92FE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3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4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9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27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0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6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8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5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3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49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91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F61E85-9243-4C4A-AA6E-C1574D01D9A4}" type="datetimeFigureOut">
              <a:rPr lang="es-MX" smtClean="0"/>
              <a:t>16/07/2015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45B922-6FF9-45E7-8874-A3179A8163E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0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proyecto piloto CRS se llevó a cabo para evaluar el uso de durmientes de compuesto Fabrikam en segmentos del mercado no tradicionales, como minas, trabajos con caballetes y puentes, y áreas que pueden verse afectados por las condiciones medioambientales.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Resultados principales del proyecto piloto</a:t>
            </a:r>
          </a:p>
          <a:p>
            <a:pPr marL="0" indent="0">
              <a:buNone/>
            </a:pPr>
            <a:r>
              <a:rPr lang="es-MX" dirty="0"/>
              <a:t>Resultados relativos a la viabilidad actualizados</a:t>
            </a:r>
          </a:p>
          <a:p>
            <a:pPr marL="0" indent="0">
              <a:buNone/>
            </a:pPr>
            <a:r>
              <a:rPr lang="es-MX" dirty="0"/>
              <a:t>Plan de marketing</a:t>
            </a:r>
          </a:p>
          <a:p>
            <a:pPr marL="0" indent="0">
              <a:buNone/>
            </a:pPr>
            <a:r>
              <a:rPr lang="es-MX" dirty="0"/>
              <a:t>Parámetros para los beneficios de la </a:t>
            </a:r>
            <a:r>
              <a:rPr lang="es-MX" dirty="0" smtClean="0"/>
              <a:t>implementación</a:t>
            </a:r>
          </a:p>
          <a:p>
            <a:pPr marL="0" indent="0">
              <a:buNone/>
            </a:pPr>
            <a:r>
              <a:rPr lang="es-MX" dirty="0" smtClean="0"/>
              <a:t>Requisitos </a:t>
            </a:r>
            <a:r>
              <a:rPr lang="es-MX" dirty="0"/>
              <a:t>de recursos actualizados</a:t>
            </a:r>
          </a:p>
        </p:txBody>
      </p:sp>
    </p:spTree>
    <p:extLst>
      <p:ext uri="{BB962C8B-B14F-4D97-AF65-F5344CB8AC3E}">
        <p14:creationId xmlns:p14="http://schemas.microsoft.com/office/powerpoint/2010/main" val="15694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Viabilidad</a:t>
            </a:r>
          </a:p>
        </p:txBody>
      </p:sp>
      <p:graphicFrame>
        <p:nvGraphicFramePr>
          <p:cNvPr id="5" name="Marcador de contenido 4" title="Tabla Resultados de las pruebas de cam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217751"/>
              </p:ext>
            </p:extLst>
          </p:nvPr>
        </p:nvGraphicFramePr>
        <p:xfrm>
          <a:off x="4500000" y="1008000"/>
          <a:ext cx="7228398" cy="5466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5690"/>
                <a:gridCol w="1269607"/>
                <a:gridCol w="1208902"/>
                <a:gridCol w="1204733"/>
                <a:gridCol w="1385854"/>
                <a:gridCol w="1023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Sitio piloto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Prueba de carga estática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Prueba de descarrila-miento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Prueba de envejeci-miento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Prueba de conservación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smtClean="0"/>
                        <a:t>Prueba de humedad</a:t>
                      </a:r>
                      <a:endParaRPr lang="es-MX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/>
                        <a:t>Sitio 1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1.62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/>
                        <a:t>Sitio 2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1.91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2.50%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/>
                        <a:t>Sitio 3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1.74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46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/>
                        <a:t>Sitio 4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1.66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0.50%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smtClean="0"/>
                        <a:t>Sitio 5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1.71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53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 mm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i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i="1" dirty="0" smtClean="0"/>
                        <a:t>Nota de la prueba</a:t>
                      </a:r>
                      <a:endParaRPr lang="es-MX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1" dirty="0" smtClean="0"/>
                        <a:t>50 toneladas sobre asiento del riel</a:t>
                      </a:r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1" dirty="0" smtClean="0"/>
                        <a:t>Tamaño de ranura</a:t>
                      </a:r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1" dirty="0" smtClean="0"/>
                        <a:t>Conservación de fuerza</a:t>
                      </a:r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1" dirty="0" smtClean="0"/>
                        <a:t>Ancho inicial de -3 mm</a:t>
                      </a:r>
                      <a:endParaRPr lang="es-MX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i="1" dirty="0" smtClean="0"/>
                        <a:t>Deterioro del material</a:t>
                      </a:r>
                      <a:endParaRPr lang="es-MX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i="1" dirty="0" smtClean="0"/>
                        <a:t>Rango aceptable</a:t>
                      </a:r>
                      <a:endParaRPr lang="es-MX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1.58 - 1.88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42 - 60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92 - 98%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Hasta 7 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0.25 - 3.00%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i="1" dirty="0" smtClean="0"/>
                        <a:t>Compuesto genérico</a:t>
                      </a:r>
                      <a:endParaRPr lang="es-MX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1.75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52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91%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6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1.50%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i="1" dirty="0" smtClean="0"/>
                        <a:t>Madera</a:t>
                      </a:r>
                      <a:endParaRPr lang="es-MX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2.31</a:t>
                      </a:r>
                      <a:r>
                        <a:rPr lang="en-US" sz="1200" i="1" baseline="0" dirty="0" smtClean="0"/>
                        <a:t>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40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74%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9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3.50%</a:t>
                      </a:r>
                      <a:endParaRPr lang="en-US" sz="12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i="1" dirty="0" smtClean="0"/>
                        <a:t>Concreto</a:t>
                      </a:r>
                      <a:endParaRPr lang="es-MX" sz="1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1.59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58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83%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4 mm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2.75%</a:t>
                      </a:r>
                      <a:endParaRPr lang="en-US" sz="12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El desempeño de los durmientes CRS en las pruebas de campo piloto alcanzaron o superaron los rangos aceptables en todos los casos, menos en uno. La diferencia en la prueba de carga estática del sitio 2 se atribuyó a rangos de temperaturas extremas (de menos de -2 °C a más de 38 °C), y debieron hacerse ajustes. Otros sitios en condiciones similares (3 y 5) demostraron un desempeño satisfactorio.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853679" y="388800"/>
            <a:ext cx="4715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400" dirty="0"/>
              <a:t>Resultados de las pruebas de campo</a:t>
            </a:r>
          </a:p>
        </p:txBody>
      </p:sp>
    </p:spTree>
    <p:extLst>
      <p:ext uri="{BB962C8B-B14F-4D97-AF65-F5344CB8AC3E}">
        <p14:creationId xmlns:p14="http://schemas.microsoft.com/office/powerpoint/2010/main" val="36967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de materiales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Compuesto</a:t>
            </a:r>
          </a:p>
          <a:p>
            <a:pPr lvl="1"/>
            <a:r>
              <a:rPr lang="es-MX" dirty="0"/>
              <a:t>La construcción liviana reduce los costos de transporte y manipulación.</a:t>
            </a:r>
          </a:p>
          <a:p>
            <a:pPr lvl="1"/>
            <a:r>
              <a:rPr lang="es-MX" dirty="0"/>
              <a:t>No se oxida, pudre, astilla ni desmorona.</a:t>
            </a:r>
          </a:p>
          <a:p>
            <a:pPr lvl="1"/>
            <a:r>
              <a:rPr lang="es-MX" dirty="0"/>
              <a:t>Impenetrable por insectos y otras plagas.</a:t>
            </a:r>
          </a:p>
          <a:p>
            <a:pPr lvl="1"/>
            <a:r>
              <a:rPr lang="es-MX" dirty="0"/>
              <a:t>Es fácil de cortar y taladrar.</a:t>
            </a:r>
          </a:p>
          <a:p>
            <a:pPr lvl="1"/>
            <a:r>
              <a:rPr lang="es-MX" dirty="0"/>
              <a:t>Ofrece una excelente absorción acústica.</a:t>
            </a:r>
          </a:p>
          <a:p>
            <a:pPr lvl="1"/>
            <a:r>
              <a:rPr lang="es-MX" dirty="0"/>
              <a:t>Los costos iniciales asociados son elevados.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Madera</a:t>
            </a:r>
          </a:p>
          <a:p>
            <a:pPr lvl="1"/>
            <a:r>
              <a:rPr lang="es-MX" dirty="0"/>
              <a:t>Su uso es masivo.</a:t>
            </a:r>
          </a:p>
          <a:p>
            <a:pPr lvl="1"/>
            <a:r>
              <a:rPr lang="es-MX" dirty="0"/>
              <a:t>Los costos iniciales son mínimos.</a:t>
            </a:r>
          </a:p>
          <a:p>
            <a:pPr lvl="1"/>
            <a:r>
              <a:rPr lang="es-MX" dirty="0"/>
              <a:t>Se asocia a preocupaciones relacionadas con la toxicidad.</a:t>
            </a:r>
          </a:p>
          <a:p>
            <a:r>
              <a:rPr lang="es-MX" dirty="0"/>
              <a:t>Concreto</a:t>
            </a:r>
          </a:p>
          <a:p>
            <a:pPr lvl="1"/>
            <a:r>
              <a:rPr lang="es-MX" dirty="0"/>
              <a:t>Ofrece una vida útil superior si se instala y mantiene correctamente.</a:t>
            </a:r>
          </a:p>
          <a:p>
            <a:pPr lvl="1"/>
            <a:r>
              <a:rPr lang="es-MX" dirty="0"/>
              <a:t>Resulta difícil de quitar y no se puede reciclar.</a:t>
            </a:r>
          </a:p>
        </p:txBody>
      </p:sp>
    </p:spTree>
    <p:extLst>
      <p:ext uri="{BB962C8B-B14F-4D97-AF65-F5344CB8AC3E}">
        <p14:creationId xmlns:p14="http://schemas.microsoft.com/office/powerpoint/2010/main" val="9667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6B954BFE-61CA-4161-BA91-B51A9D5D27C2}" vid="{0A764D6A-6D7C-4360-8C9C-99097A9035C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</TotalTime>
  <Words>373</Words>
  <Application>Microsoft Office PowerPoint</Application>
  <PresentationFormat>Panorámica</PresentationFormat>
  <Paragraphs>93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Tema1</vt:lpstr>
      <vt:lpstr>Objetivo</vt:lpstr>
      <vt:lpstr>Viabilidad</vt:lpstr>
      <vt:lpstr>Comparación de materiales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</dc:title>
  <dc:creator>Roxanne Kenison</dc:creator>
  <cp:lastModifiedBy>Media Interactiva Software Localization</cp:lastModifiedBy>
  <cp:revision>6</cp:revision>
  <dcterms:created xsi:type="dcterms:W3CDTF">2014-11-12T08:55:16Z</dcterms:created>
  <dcterms:modified xsi:type="dcterms:W3CDTF">2015-07-16T08:40:45Z</dcterms:modified>
</cp:coreProperties>
</file>