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Reunión de ventas</a:t>
            </a:r>
            <a:endParaRPr lang="es-ES" dirty="0"/>
          </a:p>
        </p:txBody>
      </p:sp>
      <p:sp>
        <p:nvSpPr>
          <p:cNvPr id="1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Resultados de mayo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3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del día</a:t>
            </a:r>
            <a:endParaRPr lang="es-ES" dirty="0"/>
          </a:p>
        </p:txBody>
      </p:sp>
      <p:sp>
        <p:nvSpPr>
          <p:cNvPr id="3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Presentación de informe de ventas</a:t>
            </a:r>
          </a:p>
          <a:p>
            <a:r>
              <a:rPr lang="es-ES" dirty="0" smtClean="0"/>
              <a:t>Análisis de ventas</a:t>
            </a:r>
          </a:p>
          <a:p>
            <a:r>
              <a:rPr lang="es-ES" dirty="0" smtClean="0"/>
              <a:t>Evento de ventas de verano</a:t>
            </a:r>
          </a:p>
          <a:p>
            <a:r>
              <a:rPr lang="es-ES" dirty="0" smtClean="0"/>
              <a:t>Producto del mes</a:t>
            </a:r>
          </a:p>
          <a:p>
            <a:r>
              <a:rPr lang="es-ES" dirty="0" smtClean="0"/>
              <a:t>Novedades</a:t>
            </a:r>
          </a:p>
          <a:p>
            <a:r>
              <a:rPr lang="es-ES" dirty="0" smtClean="0"/>
              <a:t>Premio a las ventas</a:t>
            </a:r>
          </a:p>
          <a:p>
            <a:r>
              <a:rPr lang="es-ES" dirty="0" smtClean="0"/>
              <a:t>¡A comer!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2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Informe de ventas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Revisión de resultados de abril</a:t>
            </a:r>
          </a:p>
          <a:p>
            <a:r>
              <a:rPr lang="es-ES" dirty="0" smtClean="0"/>
              <a:t>Informe de mayo</a:t>
            </a:r>
          </a:p>
          <a:p>
            <a:pPr lvl="1"/>
            <a:r>
              <a:rPr lang="es-ES" dirty="0" smtClean="0"/>
              <a:t> </a:t>
            </a:r>
            <a:r>
              <a:rPr lang="es-ES" dirty="0" err="1" smtClean="0"/>
              <a:t>Jill</a:t>
            </a:r>
            <a:r>
              <a:rPr lang="es-ES" dirty="0" smtClean="0"/>
              <a:t> </a:t>
            </a:r>
            <a:r>
              <a:rPr lang="es-ES" dirty="0" err="1" smtClean="0"/>
              <a:t>Shrader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0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mensual</a:t>
            </a:r>
            <a:endParaRPr lang="es-ES" dirty="0"/>
          </a:p>
        </p:txBody>
      </p:sp>
      <p:sp>
        <p:nvSpPr>
          <p:cNvPr id="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Ventas mensuales</a:t>
            </a:r>
          </a:p>
          <a:p>
            <a:pPr lvl="1"/>
            <a:r>
              <a:rPr lang="es-ES" dirty="0" smtClean="0"/>
              <a:t>Variación con respecto a abril</a:t>
            </a:r>
          </a:p>
          <a:p>
            <a:pPr lvl="1"/>
            <a:r>
              <a:rPr lang="es-ES" dirty="0" smtClean="0"/>
              <a:t>Variaciones respecto de años anteriores</a:t>
            </a:r>
          </a:p>
          <a:p>
            <a:r>
              <a:rPr lang="es-ES" dirty="0" smtClean="0"/>
              <a:t>Análisis individual de la línea de producto</a:t>
            </a:r>
          </a:p>
          <a:p>
            <a:pPr lvl="1"/>
            <a:r>
              <a:rPr lang="es-ES" dirty="0" smtClean="0"/>
              <a:t>Grandes vendedores/perdedores</a:t>
            </a:r>
          </a:p>
          <a:p>
            <a:pPr lvl="2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880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 de ventas de verano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Venta en almacén</a:t>
            </a:r>
          </a:p>
          <a:p>
            <a:pPr lvl="0"/>
            <a:r>
              <a:rPr lang="es-ES" dirty="0" smtClean="0"/>
              <a:t>Descuentos aún mayores</a:t>
            </a:r>
          </a:p>
          <a:p>
            <a:pPr lvl="0"/>
            <a:r>
              <a:rPr lang="es-ES" dirty="0" smtClean="0"/>
              <a:t>Entrega gratuita</a:t>
            </a:r>
          </a:p>
          <a:p>
            <a:r>
              <a:rPr lang="es-ES" dirty="0" smtClean="0"/>
              <a:t>¿Qué incluir?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Producto del mes</a:t>
            </a:r>
            <a:endParaRPr lang="es-ES" dirty="0"/>
          </a:p>
        </p:txBody>
      </p:sp>
      <p:sp>
        <p:nvSpPr>
          <p:cNvPr id="29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Inventario </a:t>
            </a:r>
            <a:r>
              <a:rPr lang="es-ES" dirty="0" err="1" smtClean="0"/>
              <a:t>Bamboo</a:t>
            </a:r>
            <a:endParaRPr lang="es-ES" dirty="0" smtClean="0"/>
          </a:p>
          <a:p>
            <a:pPr lvl="1"/>
            <a:r>
              <a:rPr lang="es-ES" dirty="0" smtClean="0"/>
              <a:t>Ventas</a:t>
            </a:r>
          </a:p>
          <a:p>
            <a:pPr lvl="1"/>
            <a:r>
              <a:rPr lang="es-ES" dirty="0" smtClean="0"/>
              <a:t>Expectativas para el siguiente mes/trimestre</a:t>
            </a:r>
          </a:p>
          <a:p>
            <a:pPr lvl="1"/>
            <a:r>
              <a:rPr lang="es-ES" dirty="0" smtClean="0"/>
              <a:t>¿Evento de ventas de verano?</a:t>
            </a:r>
          </a:p>
          <a:p>
            <a:pPr lvl="1"/>
            <a:r>
              <a:rPr lang="es-ES" dirty="0" smtClean="0"/>
              <a:t>¿Expandir o reducir la línea de producto?</a:t>
            </a:r>
            <a:endParaRPr lang="es-E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80" y="2668524"/>
            <a:ext cx="3901440" cy="3121152"/>
          </a:xfrm>
        </p:spPr>
      </p:pic>
    </p:spTree>
    <p:extLst>
      <p:ext uri="{BB962C8B-B14F-4D97-AF65-F5344CB8AC3E}">
        <p14:creationId xmlns:p14="http://schemas.microsoft.com/office/powerpoint/2010/main" val="23104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 de producto </a:t>
            </a:r>
            <a:r>
              <a:rPr lang="es-ES" dirty="0" err="1" smtClean="0"/>
              <a:t>Bamboo</a:t>
            </a:r>
            <a:endParaRPr lang="es-E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5128"/>
              </p:ext>
            </p:extLst>
          </p:nvPr>
        </p:nvGraphicFramePr>
        <p:xfrm>
          <a:off x="2088516" y="2667000"/>
          <a:ext cx="80149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/>
                <a:gridCol w="2003742"/>
                <a:gridCol w="2003742"/>
                <a:gridCol w="20037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Producto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Inventario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Ventas de mayo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Hasta la fecha</a:t>
                      </a:r>
                      <a:endParaRPr lang="es-ES" noProof="0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Maceteros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108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27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54</a:t>
                      </a:r>
                      <a:endParaRPr lang="es-ES" noProof="0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Mesas auxiliares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29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8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14</a:t>
                      </a:r>
                      <a:endParaRPr lang="es-ES" noProof="0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Bandejas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75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20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46</a:t>
                      </a:r>
                      <a:endParaRPr lang="es-ES" noProof="0" dirty="0"/>
                    </a:p>
                  </a:txBody>
                  <a:tcPr marL="176743" marR="176743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Cajas apilables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40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10</a:t>
                      </a:r>
                      <a:endParaRPr lang="es-ES" noProof="0" dirty="0"/>
                    </a:p>
                  </a:txBody>
                  <a:tcPr marL="176743" marR="1767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22</a:t>
                      </a:r>
                      <a:endParaRPr lang="es-ES" noProof="0" dirty="0"/>
                    </a:p>
                  </a:txBody>
                  <a:tcPr marL="176743" marR="1767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Novedades</a:t>
            </a:r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Informe de compradores</a:t>
            </a:r>
          </a:p>
          <a:p>
            <a:r>
              <a:rPr lang="es-ES" dirty="0" smtClean="0"/>
              <a:t>¿Cuáles son las futuras tendencias?</a:t>
            </a:r>
          </a:p>
          <a:p>
            <a:r>
              <a:rPr lang="es-ES" dirty="0" smtClean="0"/>
              <a:t>Prepararse para la caída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4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Felicitaciones</a:t>
            </a:r>
            <a:endParaRPr lang="es-ES" dirty="0"/>
          </a:p>
        </p:txBody>
      </p:sp>
      <p:sp>
        <p:nvSpPr>
          <p:cNvPr id="1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El premio al mejor vendedor se lo lleva…</a:t>
            </a:r>
          </a:p>
          <a:p>
            <a:r>
              <a:rPr lang="es-ES" dirty="0" smtClean="0"/>
              <a:t>¡Comida pos-reunión!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63" y="3283153"/>
            <a:ext cx="1738274" cy="1891894"/>
          </a:xfrm>
        </p:spPr>
      </p:pic>
    </p:spTree>
    <p:extLst>
      <p:ext uri="{BB962C8B-B14F-4D97-AF65-F5344CB8AC3E}">
        <p14:creationId xmlns:p14="http://schemas.microsoft.com/office/powerpoint/2010/main" val="2965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Props1.xml><?xml version="1.0" encoding="utf-8"?>
<ds:datastoreItem xmlns:ds="http://schemas.openxmlformats.org/officeDocument/2006/customXml" ds:itemID="{EF016CA0-A100-455D-A183-7F6D78F99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28649D-D510-433D-903E-FEB108AAC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746E4C-ACE1-44A1-8233-DA3FA85B5E9D}">
  <ds:schemaRefs>
    <ds:schemaRef ds:uri="b4863681-c067-4c62-bc75-95bf3ac03d16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174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Reunión de ventas</vt:lpstr>
      <vt:lpstr>Orden del día</vt:lpstr>
      <vt:lpstr>Informe de ventas</vt:lpstr>
      <vt:lpstr>Análisis mensual</vt:lpstr>
      <vt:lpstr>Evento de ventas de verano</vt:lpstr>
      <vt:lpstr>Producto del mes</vt:lpstr>
      <vt:lpstr>Línea de producto Bamboo</vt:lpstr>
      <vt:lpstr>Novedades</vt:lpstr>
      <vt:lpstr>Felicitaciones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Joan Lambert;Rubén Méndez Suárez</dc:creator>
  <cp:lastModifiedBy>Rubén Méndez Suárez</cp:lastModifiedBy>
  <cp:revision>4</cp:revision>
  <dcterms:created xsi:type="dcterms:W3CDTF">2013-08-21T21:28:54Z</dcterms:created>
  <dcterms:modified xsi:type="dcterms:W3CDTF">2014-05-06T11:26:10Z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