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sldIdLst>
    <p:sldId id="256" r:id="rId5"/>
    <p:sldId id="260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6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93BE89C-1939-43D5-8939-C64AC5CB3CE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0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7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5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65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8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9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7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9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0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9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6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1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9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3BE89C-1939-43D5-8939-C64AC5CB3CE5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254" y="3583238"/>
            <a:ext cx="1371487" cy="14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9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1" r:id="rId13"/>
    <p:sldLayoutId id="2147483702" r:id="rId14"/>
    <p:sldLayoutId id="2147483705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Ideas de vacaciones</a:t>
            </a:r>
            <a:endParaRPr lang="es-ES" dirty="0" smtClean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486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8000" dirty="0" smtClean="0"/>
              <a:t>¿Qué hará este verano?</a:t>
            </a:r>
            <a:endParaRPr lang="es-E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017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Crucero</a:t>
            </a:r>
            <a:endParaRPr lang="es-E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dirty="0" smtClean="0"/>
              <a:t>Positivo</a:t>
            </a:r>
            <a:endParaRPr lang="es-E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precio incluye transporte, alojamiento y comidas</a:t>
            </a:r>
          </a:p>
          <a:p>
            <a:r>
              <a:rPr lang="es-ES" dirty="0" smtClean="0"/>
              <a:t>Visite varios lugares sin tener que deshacer y volver a hacer el equipaje</a:t>
            </a:r>
          </a:p>
          <a:p>
            <a:r>
              <a:rPr lang="es-ES" dirty="0" smtClean="0"/>
              <a:t>Comida de alta calidad y servicio personalizado</a:t>
            </a:r>
            <a:endParaRPr lang="es-E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Negativo</a:t>
            </a:r>
            <a:endParaRPr lang="es-E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s-ES" dirty="0" smtClean="0"/>
              <a:t>No muy apropiado si sufre mareos en el mar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418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Viaje para esquiar</a:t>
            </a:r>
            <a:endParaRPr lang="es-E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Disfrute de montañas nevadas y vistas panorámicas</a:t>
            </a:r>
          </a:p>
          <a:p>
            <a:r>
              <a:rPr lang="es-ES" dirty="0"/>
              <a:t>Cómodos albergues directamente junto a las pistas de esquí</a:t>
            </a:r>
          </a:p>
          <a:p>
            <a:r>
              <a:rPr lang="es-ES" dirty="0"/>
              <a:t>Una Buena manera de hacer </a:t>
            </a:r>
            <a:r>
              <a:rPr lang="es-ES" dirty="0" smtClean="0"/>
              <a:t>ejercicio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307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Viaje para ir de playa</a:t>
            </a:r>
            <a:endParaRPr lang="es-E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Juegue en el océano</a:t>
            </a:r>
          </a:p>
          <a:p>
            <a:r>
              <a:rPr lang="es-ES" dirty="0"/>
              <a:t>Haga castillos de arena</a:t>
            </a:r>
          </a:p>
          <a:p>
            <a:r>
              <a:rPr lang="es-ES" dirty="0"/>
              <a:t>Participe en deportes acuáticos que incluyen navegación, buceo de superficie y </a:t>
            </a:r>
            <a:r>
              <a:rPr lang="es-ES" dirty="0" smtClean="0"/>
              <a:t>buceo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0100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 xmlns="b4863681-c067-4c62-bc75-95bf3ac03d1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4B1079-30EB-4EA1-B15A-E8B13D0DD6C0}">
  <ds:schemaRefs>
    <ds:schemaRef ds:uri="http://schemas.microsoft.com/office/2006/metadata/properties"/>
    <ds:schemaRef ds:uri="http://schemas.microsoft.com/office/infopath/2007/PartnerControls"/>
    <ds:schemaRef ds:uri="b4863681-c067-4c62-bc75-95bf3ac03d16"/>
  </ds:schemaRefs>
</ds:datastoreItem>
</file>

<file path=customXml/itemProps2.xml><?xml version="1.0" encoding="utf-8"?>
<ds:datastoreItem xmlns:ds="http://schemas.openxmlformats.org/officeDocument/2006/customXml" ds:itemID="{28310D0C-4977-4D99-BC02-79C38BAA33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9CC54C-2DC5-49D1-A712-971F3E8580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363</TotalTime>
  <Words>100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Ideas de vacaciones</vt:lpstr>
      <vt:lpstr>¿Qué hará este verano?</vt:lpstr>
      <vt:lpstr>Crucero</vt:lpstr>
      <vt:lpstr>Viaje para esquiar</vt:lpstr>
      <vt:lpstr>Viaje para ir de playa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Vacation Options</dc:title>
  <dc:creator>Joan Lambert</dc:creator>
  <cp:lastModifiedBy>Rubén Méndez Suárez</cp:lastModifiedBy>
  <cp:revision>8</cp:revision>
  <dcterms:created xsi:type="dcterms:W3CDTF">2013-08-21T21:39:23Z</dcterms:created>
  <dcterms:modified xsi:type="dcterms:W3CDTF">2014-05-06T11:38:59Z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0x01010074B8244152D6854C98412FF9FD386EE7</vt:lpwstr>
  </property>
</Properties>
</file>