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90" autoAdjust="0"/>
  </p:normalViewPr>
  <p:slideViewPr>
    <p:cSldViewPr snapToGrid="0">
      <p:cViewPr varScale="1">
        <p:scale>
          <a:sx n="65" d="100"/>
          <a:sy n="65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7103A-2EC5-4D27-91CC-F866D923BEA3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F28D-987B-4178-ADF0-9A00A2A41C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exude a sense of harmony while delivering the presentation,</a:t>
            </a:r>
            <a:r>
              <a:rPr lang="en-US" baseline="0" dirty="0" smtClean="0"/>
              <a:t> speak quietly, slowly, and concisely. Pause between sentences. Smile serenely.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concepts such as Flow and Balance</a:t>
            </a:r>
            <a:r>
              <a:rPr lang="en-US" baseline="0" dirty="0" smtClean="0"/>
              <a:t> with hand movements to help the audience retain the concepts.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3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Physically express each type of energy</a:t>
            </a:r>
            <a:r>
              <a:rPr lang="en-US" baseline="0" dirty="0" smtClean="0"/>
              <a:t> as you discuss it, without raising your voice.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 each</a:t>
            </a:r>
            <a:r>
              <a:rPr lang="en-US" baseline="0" dirty="0" smtClean="0"/>
              <a:t> of these points clearly, and repeat them after completing the discussion to reinforce the concepts with the audience members.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6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this slide by providing audio</a:t>
            </a:r>
            <a:r>
              <a:rPr lang="en-US" baseline="0" dirty="0" smtClean="0"/>
              <a:t> and visual components such as a wind chime and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86-9E33-43BC-A7C0-5D2193D8FA09}" type="slidenum">
              <a:rPr lang="en-US" altLang="x-none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024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468-F421-4210-87DD-9F67048B4228}" type="slidenum">
              <a:rPr lang="en-US" altLang="x-none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816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Armonía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hogar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Wide World Importers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principios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Deje que la energía fluya</a:t>
            </a:r>
          </a:p>
          <a:p>
            <a:r>
              <a:rPr lang="es-ES" dirty="0" smtClean="0"/>
              <a:t>Mejore las zonas vitales</a:t>
            </a:r>
            <a:endParaRPr lang="es-ES" dirty="0" smtClean="0"/>
          </a:p>
          <a:p>
            <a:r>
              <a:rPr lang="es-ES" dirty="0" smtClean="0"/>
              <a:t>Establézcase objetivos</a:t>
            </a:r>
          </a:p>
          <a:p>
            <a:r>
              <a:rPr lang="es-ES" dirty="0" smtClean="0"/>
              <a:t>Cree equilibrio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01918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energía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Positivo energía feliz</a:t>
            </a:r>
          </a:p>
          <a:p>
            <a:pPr lvl="1"/>
            <a:r>
              <a:rPr lang="es-ES" dirty="0" smtClean="0"/>
              <a:t>Muévase libremente</a:t>
            </a:r>
          </a:p>
          <a:p>
            <a:r>
              <a:rPr lang="es-ES" dirty="0" smtClean="0"/>
              <a:t>Negativo, energía deprimente</a:t>
            </a:r>
          </a:p>
          <a:p>
            <a:pPr lvl="1"/>
            <a:r>
              <a:rPr lang="es-ES" dirty="0" smtClean="0"/>
              <a:t>amuermase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89999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Zonas vitales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s-ES" dirty="0" smtClean="0"/>
              <a:t>salud</a:t>
            </a:r>
          </a:p>
          <a:p>
            <a:r>
              <a:rPr lang="es-ES" dirty="0" smtClean="0"/>
              <a:t>creatividad</a:t>
            </a:r>
          </a:p>
          <a:p>
            <a:r>
              <a:rPr lang="es-ES" dirty="0" smtClean="0"/>
              <a:t>relaciones</a:t>
            </a:r>
          </a:p>
          <a:p>
            <a:r>
              <a:rPr lang="es-ES" dirty="0" smtClean="0"/>
              <a:t>comunidad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conocimiento</a:t>
            </a:r>
          </a:p>
          <a:p>
            <a:r>
              <a:rPr lang="es-ES" dirty="0" smtClean="0"/>
              <a:t>carrera</a:t>
            </a:r>
          </a:p>
          <a:p>
            <a:r>
              <a:rPr lang="es-ES" dirty="0" smtClean="0"/>
              <a:t>fama</a:t>
            </a:r>
          </a:p>
          <a:p>
            <a:r>
              <a:rPr lang="es-ES" dirty="0" smtClean="0"/>
              <a:t>fortuna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14944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Conozca sus limitaciones</a:t>
            </a:r>
          </a:p>
          <a:p>
            <a:r>
              <a:rPr lang="es-ES" dirty="0" smtClean="0"/>
              <a:t>Aclare sus intenciones</a:t>
            </a:r>
          </a:p>
          <a:p>
            <a:r>
              <a:rPr lang="es-ES" dirty="0" smtClean="0"/>
              <a:t>Observe cómo actúan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0403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equilibrio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s-ES" dirty="0" smtClean="0"/>
              <a:t>sonido</a:t>
            </a:r>
          </a:p>
          <a:p>
            <a:pPr lvl="1"/>
            <a:r>
              <a:rPr lang="es-ES" dirty="0" smtClean="0"/>
              <a:t>Sonido del viento</a:t>
            </a:r>
          </a:p>
          <a:p>
            <a:pPr lvl="1"/>
            <a:r>
              <a:rPr lang="es-ES" dirty="0" smtClean="0"/>
              <a:t>agua</a:t>
            </a:r>
          </a:p>
          <a:p>
            <a:pPr lvl="1"/>
            <a:r>
              <a:rPr lang="es-ES" dirty="0" smtClean="0"/>
              <a:t>música</a:t>
            </a:r>
            <a:endParaRPr lang="es-ES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vista</a:t>
            </a:r>
          </a:p>
          <a:p>
            <a:pPr lvl="1"/>
            <a:r>
              <a:rPr lang="es-ES" dirty="0" smtClean="0"/>
              <a:t>espejos</a:t>
            </a:r>
          </a:p>
          <a:p>
            <a:pPr lvl="1"/>
            <a:r>
              <a:rPr lang="es-ES" dirty="0" smtClean="0"/>
              <a:t>Plantas</a:t>
            </a:r>
          </a:p>
          <a:p>
            <a:pPr lvl="1"/>
            <a:r>
              <a:rPr lang="es-ES" dirty="0" smtClean="0"/>
              <a:t>Cosas bonitas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389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43" y="2936224"/>
            <a:ext cx="2285714" cy="2285714"/>
          </a:xfrm>
        </p:spPr>
      </p:pic>
    </p:spTree>
    <p:extLst>
      <p:ext uri="{BB962C8B-B14F-4D97-AF65-F5344CB8AC3E}">
        <p14:creationId xmlns:p14="http://schemas.microsoft.com/office/powerpoint/2010/main" val="15781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306E03DE-F30D-4B47-9395-23882E22CE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4A6CAB-4E1E-482B-933A-1C0E46FE85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F3E616-491F-4EBC-AA94-26465C782C59}">
  <ds:schemaRefs>
    <ds:schemaRef ds:uri="http://schemas.microsoft.com/office/2006/metadata/properties"/>
    <ds:schemaRef ds:uri="http://schemas.microsoft.com/office/infopath/2007/PartnerControls"/>
    <ds:schemaRef ds:uri="b4863681-c067-4c62-bc75-95bf3ac03d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16</TotalTime>
  <Words>171</Words>
  <Application>Microsoft Office PowerPoint</Application>
  <PresentationFormat>Panorámica</PresentationFormat>
  <Paragraphs>46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Armonía en su hogar</vt:lpstr>
      <vt:lpstr>principios</vt:lpstr>
      <vt:lpstr>energía</vt:lpstr>
      <vt:lpstr>Zonas vitales</vt:lpstr>
      <vt:lpstr>objetivos</vt:lpstr>
      <vt:lpstr>equilibrio</vt:lpstr>
      <vt:lpstr>preguntas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Harmony in Your Home</dc:title>
  <dc:creator>Joan Lambert</dc:creator>
  <cp:lastModifiedBy>Rubén Méndez Suárez</cp:lastModifiedBy>
  <cp:revision>3</cp:revision>
  <dcterms:created xsi:type="dcterms:W3CDTF">2013-08-22T04:02:48Z</dcterms:created>
  <dcterms:modified xsi:type="dcterms:W3CDTF">2014-05-06T11:44:52Z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