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4"/>
    <p:sldMasterId id="2147483665" r:id="rId5"/>
  </p:sldMasterIdLst>
  <p:notesMasterIdLst>
    <p:notesMasterId r:id="rId29"/>
  </p:notesMasterIdLst>
  <p:handoutMasterIdLst>
    <p:handoutMasterId r:id="rId30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88825" cy="6858000"/>
  <p:notesSz cx="6858000" cy="9144000"/>
  <p:custShowLst>
    <p:custShow name="Class Day 2" id="0">
      <p:sldLst>
        <p:sld r:id="rId18"/>
        <p:sld r:id="rId19"/>
        <p:sld r:id="rId20"/>
        <p:sld r:id="rId21"/>
        <p:sld r:id="rId22"/>
        <p:sld r:id="rId23"/>
        <p:sld r:id="rId24"/>
        <p:sld r:id="rId25"/>
        <p:sld r:id="rId26"/>
        <p:sld r:id="rId27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apositivas de inicio de módulo" id="{914E4219-C9B0-4889-9CB5-AD2CB33C6F64}">
          <p14:sldIdLst>
            <p14:sldId id="256"/>
            <p14:sldId id="257"/>
          </p14:sldIdLst>
        </p14:section>
        <p14:section name="Lección 1" id="{1EE9528F-BB65-4F51-B55D-7163F6A9A307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Lección 2" id="{896B2AD4-9112-4FBF-BD6A-8FF8ADCCA65F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Diapositivas de fin de módulo" id="{1CF96521-0BB4-4E91-8673-9B1E88428452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custShow id="0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6" autoAdjust="0"/>
    <p:restoredTop sz="86429" autoAdjust="0"/>
  </p:normalViewPr>
  <p:slideViewPr>
    <p:cSldViewPr>
      <p:cViewPr varScale="1">
        <p:scale>
          <a:sx n="49" d="100"/>
          <a:sy n="49" d="100"/>
        </p:scale>
        <p:origin x="66" y="3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8"/>
    </p:cViewPr>
  </p:sorterViewPr>
  <p:notesViewPr>
    <p:cSldViewPr>
      <p:cViewPr varScale="1">
        <p:scale>
          <a:sx n="57" d="100"/>
          <a:sy n="57" d="100"/>
        </p:scale>
        <p:origin x="18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14251-3976-4ADE-B9B2-12BFDEDD2B3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7D05F-9FBA-49DE-ADCE-B14735B7BA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49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FBBF3-F543-4D0F-A723-85BA0A88EBE6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894CE-FFD0-426B-89A7-3584B8D095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06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894CE-FFD0-426B-89A7-3584B8D09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29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894CE-FFD0-426B-89A7-3584B8D095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14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894CE-FFD0-426B-89A7-3584B8D095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52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894CE-FFD0-426B-89A7-3584B8D095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85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894CE-FFD0-426B-89A7-3584B8D095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60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894CE-FFD0-426B-89A7-3584B8D095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48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894CE-FFD0-426B-89A7-3584B8D095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96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894CE-FFD0-426B-89A7-3584B8D095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7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894CE-FFD0-426B-89A7-3584B8D095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50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894CE-FFD0-426B-89A7-3584B8D095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894CE-FFD0-426B-89A7-3584B8D095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6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894CE-FFD0-426B-89A7-3584B8D095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6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894CE-FFD0-426B-89A7-3584B8D095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16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894CE-FFD0-426B-89A7-3584B8D095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9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894CE-FFD0-426B-89A7-3584B8D095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54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894CE-FFD0-426B-89A7-3584B8D095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56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894CE-FFD0-426B-89A7-3584B8D095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8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894CE-FFD0-426B-89A7-3584B8D095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86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894CE-FFD0-426B-89A7-3584B8D095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59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894CE-FFD0-426B-89A7-3584B8D095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23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894CE-FFD0-426B-89A7-3584B8D095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64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894CE-FFD0-426B-89A7-3584B8D095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59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894CE-FFD0-426B-89A7-3584B8D095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73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A 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74248" y="1828800"/>
            <a:ext cx="10055781" cy="39319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784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262" noProof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248" y="1828800"/>
            <a:ext cx="10055781" cy="2103120"/>
          </a:xfrm>
          <a:noFill/>
        </p:spPr>
        <p:txBody>
          <a:bodyPr lIns="182880" tIns="45720" rIns="182880" bIns="45720" anchor="b" anchorCtr="0"/>
          <a:lstStyle>
            <a:lvl1pPr>
              <a:defRPr sz="6000" spc="-94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s-ES" noProof="0" dirty="0" smtClean="0"/>
              <a:t>Título de módulo</a:t>
            </a:r>
            <a:endParaRPr lang="es-ES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4" y="149919"/>
            <a:ext cx="1279288" cy="14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9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A Mo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74248" y="2560320"/>
            <a:ext cx="11637281" cy="2185214"/>
          </a:xfrm>
        </p:spPr>
        <p:txBody>
          <a:bodyPr vert="horz" lIns="182880" tIns="45720" rIns="182880" bIns="45720" anchor="t" anchorCtr="0"/>
          <a:lstStyle>
            <a:lvl1pPr marL="0" indent="0" algn="l">
              <a:lnSpc>
                <a:spcPct val="100000"/>
              </a:lnSpc>
              <a:buNone/>
              <a:defRPr lang="en-US" sz="4000" dirty="0" smtClean="0">
                <a:latin typeface="+mj-lt"/>
              </a:defRPr>
            </a:lvl1pPr>
            <a:lvl2pPr marL="0" indent="0" algn="l">
              <a:lnSpc>
                <a:spcPct val="100000"/>
              </a:lnSpc>
              <a:buFontTx/>
              <a:buNone/>
              <a:defRPr lang="en-US" dirty="0" smtClean="0">
                <a:latin typeface="+mn-lt"/>
              </a:defRPr>
            </a:lvl2pPr>
            <a:lvl3pPr marL="215354" indent="0" algn="l">
              <a:lnSpc>
                <a:spcPct val="100000"/>
              </a:lnSpc>
              <a:buNone/>
              <a:defRPr lang="en-US" dirty="0" smtClean="0">
                <a:latin typeface="+mn-lt"/>
              </a:defRPr>
            </a:lvl3pPr>
            <a:lvl4pPr marL="430709" indent="0" algn="l">
              <a:lnSpc>
                <a:spcPct val="100000"/>
              </a:lnSpc>
              <a:buNone/>
              <a:defRPr lang="en-US" dirty="0" smtClean="0">
                <a:latin typeface="+mn-lt"/>
              </a:defRPr>
            </a:lvl4pPr>
            <a:lvl5pPr marL="646063" indent="0" algn="l">
              <a:lnSpc>
                <a:spcPct val="100000"/>
              </a:lnSpc>
              <a:buNone/>
              <a:defRPr lang="en-US" dirty="0">
                <a:latin typeface="+mn-lt"/>
              </a:defRPr>
            </a:lvl5pPr>
          </a:lstStyle>
          <a:p>
            <a:pPr lvl="0"/>
            <a:r>
              <a:rPr lang="es-ES" noProof="0" dirty="0" err="1" smtClean="0"/>
              <a:t>Click</a:t>
            </a:r>
            <a:r>
              <a:rPr lang="es-ES" noProof="0" dirty="0" smtClean="0"/>
              <a:t> to </a:t>
            </a:r>
            <a:r>
              <a:rPr lang="es-ES" noProof="0" dirty="0" err="1" smtClean="0"/>
              <a:t>edit</a:t>
            </a:r>
            <a:r>
              <a:rPr lang="es-ES" noProof="0" dirty="0" smtClean="0"/>
              <a:t> Master </a:t>
            </a:r>
            <a:r>
              <a:rPr lang="es-ES" noProof="0" dirty="0" err="1" smtClean="0"/>
              <a:t>text</a:t>
            </a:r>
            <a:r>
              <a:rPr lang="es-ES" noProof="0" dirty="0" smtClean="0"/>
              <a:t> </a:t>
            </a:r>
            <a:r>
              <a:rPr lang="es-ES" noProof="0" dirty="0" err="1" smtClean="0"/>
              <a:t>styles</a:t>
            </a:r>
            <a:endParaRPr lang="es-ES" noProof="0" dirty="0" smtClean="0"/>
          </a:p>
          <a:p>
            <a:pPr lvl="1"/>
            <a:r>
              <a:rPr lang="es-ES" noProof="0" dirty="0" err="1" smtClean="0"/>
              <a:t>Second</a:t>
            </a:r>
            <a:r>
              <a:rPr lang="es-ES" noProof="0" dirty="0" smtClean="0"/>
              <a:t> </a:t>
            </a:r>
            <a:r>
              <a:rPr lang="es-ES" noProof="0" dirty="0" err="1" smtClean="0"/>
              <a:t>level</a:t>
            </a:r>
            <a:endParaRPr lang="es-ES" noProof="0" dirty="0" smtClean="0"/>
          </a:p>
          <a:p>
            <a:pPr lvl="2"/>
            <a:r>
              <a:rPr lang="es-ES" noProof="0" dirty="0" err="1" smtClean="0"/>
              <a:t>Third</a:t>
            </a:r>
            <a:r>
              <a:rPr lang="es-ES" noProof="0" dirty="0" smtClean="0"/>
              <a:t> </a:t>
            </a:r>
            <a:r>
              <a:rPr lang="es-ES" noProof="0" dirty="0" err="1" smtClean="0"/>
              <a:t>level</a:t>
            </a:r>
            <a:endParaRPr lang="es-ES" noProof="0" dirty="0" smtClean="0"/>
          </a:p>
          <a:p>
            <a:pPr lvl="3"/>
            <a:r>
              <a:rPr lang="es-ES" noProof="0" dirty="0" err="1" smtClean="0"/>
              <a:t>Fourth</a:t>
            </a:r>
            <a:r>
              <a:rPr lang="es-ES" noProof="0" dirty="0" smtClean="0"/>
              <a:t> </a:t>
            </a:r>
            <a:r>
              <a:rPr lang="es-ES" noProof="0" dirty="0" err="1" smtClean="0"/>
              <a:t>level</a:t>
            </a:r>
            <a:endParaRPr lang="es-ES" noProof="0" dirty="0" smtClean="0"/>
          </a:p>
          <a:p>
            <a:pPr lvl="4"/>
            <a:r>
              <a:rPr lang="es-ES" noProof="0" dirty="0" err="1" smtClean="0"/>
              <a:t>Fifth</a:t>
            </a:r>
            <a:r>
              <a:rPr lang="es-ES" noProof="0" dirty="0" smtClean="0"/>
              <a:t> </a:t>
            </a:r>
            <a:r>
              <a:rPr lang="es-ES" noProof="0" dirty="0" err="1" smtClean="0"/>
              <a:t>level</a:t>
            </a:r>
            <a:endParaRPr lang="es-E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274244" y="274320"/>
            <a:ext cx="9781532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sz="6000" noProof="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Visión general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48" y="-914400"/>
            <a:ext cx="11637281" cy="914400"/>
          </a:xfrm>
        </p:spPr>
        <p:txBody>
          <a:bodyPr/>
          <a:lstStyle/>
          <a:p>
            <a:r>
              <a:rPr lang="es-ES" noProof="0" dirty="0" err="1" smtClean="0"/>
              <a:t>Click</a:t>
            </a:r>
            <a:r>
              <a:rPr lang="es-ES" noProof="0" dirty="0" smtClean="0"/>
              <a:t> to </a:t>
            </a:r>
            <a:r>
              <a:rPr lang="es-ES" noProof="0" dirty="0" err="1" smtClean="0"/>
              <a:t>edit</a:t>
            </a:r>
            <a:r>
              <a:rPr lang="es-ES" noProof="0" dirty="0" smtClean="0"/>
              <a:t> Master </a:t>
            </a:r>
            <a:r>
              <a:rPr lang="es-ES" noProof="0" dirty="0" err="1" smtClean="0"/>
              <a:t>title</a:t>
            </a:r>
            <a:r>
              <a:rPr lang="es-ES" noProof="0" dirty="0" smtClean="0"/>
              <a:t> </a:t>
            </a:r>
            <a:r>
              <a:rPr lang="es-ES" noProof="0" dirty="0" err="1" smtClean="0"/>
              <a:t>style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48875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A Less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248" y="2560320"/>
            <a:ext cx="11637281" cy="2185214"/>
          </a:xfrm>
        </p:spPr>
        <p:txBody>
          <a:bodyPr lIns="182880" tIns="45720" rIns="182880" bIns="45720"/>
          <a:lstStyle>
            <a:lvl1pPr marL="0" indent="0">
              <a:lnSpc>
                <a:spcPct val="100000"/>
              </a:lnSpc>
              <a:buNone/>
              <a:defRPr lang="en-US" dirty="0" smtClean="0">
                <a:latin typeface="+mj-lt"/>
              </a:defRPr>
            </a:lvl1pPr>
            <a:lvl2pPr marL="0" indent="0">
              <a:lnSpc>
                <a:spcPct val="100000"/>
              </a:lnSpc>
              <a:buFontTx/>
              <a:buNone/>
              <a:defRPr lang="en-US" dirty="0" smtClean="0">
                <a:latin typeface="+mn-lt"/>
              </a:defRPr>
            </a:lvl2pPr>
            <a:lvl3pPr marL="215354" indent="0">
              <a:lnSpc>
                <a:spcPct val="100000"/>
              </a:lnSpc>
              <a:buNone/>
              <a:defRPr lang="en-US" dirty="0" smtClean="0">
                <a:latin typeface="+mn-lt"/>
              </a:defRPr>
            </a:lvl3pPr>
            <a:lvl4pPr marL="430709" indent="0">
              <a:lnSpc>
                <a:spcPct val="100000"/>
              </a:lnSpc>
              <a:buNone/>
              <a:defRPr lang="en-US" dirty="0" smtClean="0">
                <a:latin typeface="+mn-lt"/>
              </a:defRPr>
            </a:lvl4pPr>
            <a:lvl5pPr marL="646063" indent="0">
              <a:lnSpc>
                <a:spcPct val="100000"/>
              </a:lnSpc>
              <a:buNone/>
              <a:defRPr lang="en-US" dirty="0">
                <a:latin typeface="+mn-lt"/>
              </a:defRPr>
            </a:lvl5pPr>
          </a:lstStyle>
          <a:p>
            <a:pPr lvl="0"/>
            <a:r>
              <a:rPr lang="es-ES" noProof="0" dirty="0" err="1" smtClean="0"/>
              <a:t>Click</a:t>
            </a:r>
            <a:r>
              <a:rPr lang="es-ES" noProof="0" dirty="0" smtClean="0"/>
              <a:t> to </a:t>
            </a:r>
            <a:r>
              <a:rPr lang="es-ES" noProof="0" dirty="0" err="1" smtClean="0"/>
              <a:t>edit</a:t>
            </a:r>
            <a:r>
              <a:rPr lang="es-ES" noProof="0" dirty="0" smtClean="0"/>
              <a:t> Master </a:t>
            </a:r>
            <a:r>
              <a:rPr lang="es-ES" noProof="0" dirty="0" err="1" smtClean="0"/>
              <a:t>text</a:t>
            </a:r>
            <a:r>
              <a:rPr lang="es-ES" noProof="0" dirty="0" smtClean="0"/>
              <a:t> </a:t>
            </a:r>
            <a:r>
              <a:rPr lang="es-ES" noProof="0" dirty="0" err="1" smtClean="0"/>
              <a:t>styles</a:t>
            </a:r>
            <a:endParaRPr lang="es-ES" noProof="0" dirty="0" smtClean="0"/>
          </a:p>
          <a:p>
            <a:pPr lvl="1"/>
            <a:r>
              <a:rPr lang="es-ES" noProof="0" dirty="0" err="1" smtClean="0"/>
              <a:t>Second</a:t>
            </a:r>
            <a:r>
              <a:rPr lang="es-ES" noProof="0" dirty="0" smtClean="0"/>
              <a:t> </a:t>
            </a:r>
            <a:r>
              <a:rPr lang="es-ES" noProof="0" dirty="0" err="1" smtClean="0"/>
              <a:t>level</a:t>
            </a:r>
            <a:endParaRPr lang="es-ES" noProof="0" dirty="0" smtClean="0"/>
          </a:p>
          <a:p>
            <a:pPr lvl="2"/>
            <a:r>
              <a:rPr lang="es-ES" noProof="0" dirty="0" err="1" smtClean="0"/>
              <a:t>Third</a:t>
            </a:r>
            <a:r>
              <a:rPr lang="es-ES" noProof="0" dirty="0" smtClean="0"/>
              <a:t> </a:t>
            </a:r>
            <a:r>
              <a:rPr lang="es-ES" noProof="0" dirty="0" err="1" smtClean="0"/>
              <a:t>level</a:t>
            </a:r>
            <a:endParaRPr lang="es-ES" noProof="0" dirty="0" smtClean="0"/>
          </a:p>
          <a:p>
            <a:pPr lvl="3"/>
            <a:r>
              <a:rPr lang="es-ES" noProof="0" dirty="0" err="1" smtClean="0"/>
              <a:t>Fourth</a:t>
            </a:r>
            <a:r>
              <a:rPr lang="es-ES" noProof="0" dirty="0" smtClean="0"/>
              <a:t> </a:t>
            </a:r>
            <a:r>
              <a:rPr lang="es-ES" noProof="0" dirty="0" err="1" smtClean="0"/>
              <a:t>level</a:t>
            </a:r>
            <a:endParaRPr lang="es-ES" noProof="0" dirty="0" smtClean="0"/>
          </a:p>
          <a:p>
            <a:pPr lvl="4"/>
            <a:r>
              <a:rPr lang="es-ES" noProof="0" dirty="0" err="1" smtClean="0"/>
              <a:t>Fifth</a:t>
            </a:r>
            <a:r>
              <a:rPr lang="es-ES" noProof="0" dirty="0" smtClean="0"/>
              <a:t> </a:t>
            </a:r>
            <a:r>
              <a:rPr lang="es-ES" noProof="0" dirty="0" err="1" smtClean="0"/>
              <a:t>level</a:t>
            </a:r>
            <a:endParaRPr lang="es-ES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74249" y="274320"/>
            <a:ext cx="9781532" cy="2011680"/>
          </a:xfrm>
        </p:spPr>
        <p:txBody>
          <a:bodyPr lIns="182880" tIns="45720" rIns="182880" bIns="45720" anchor="ctr"/>
          <a:lstStyle>
            <a:lvl1pPr algn="l">
              <a:defRPr lang="en-US" sz="6000" baseline="0" dirty="0"/>
            </a:lvl1pPr>
          </a:lstStyle>
          <a:p>
            <a:r>
              <a:rPr lang="es-ES" noProof="0" dirty="0" smtClean="0"/>
              <a:t>Título de la lección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7537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47">
          <p15:clr>
            <a:srgbClr val="FBAE40"/>
          </p15:clr>
        </p15:guide>
        <p15:guide id="2" pos="39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A Terminolog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252" y="2103120"/>
            <a:ext cx="11427023" cy="2185214"/>
          </a:xfrm>
        </p:spPr>
        <p:txBody>
          <a:bodyPr lIns="182880" tIns="45720" rIns="182880" bIns="45720" anchor="t" anchorCtr="0"/>
          <a:lstStyle>
            <a:lvl1pPr marL="0" indent="0">
              <a:lnSpc>
                <a:spcPct val="100000"/>
              </a:lnSpc>
              <a:buNone/>
              <a:defRPr lang="en-US" sz="4000" dirty="0" smtClean="0"/>
            </a:lvl1pPr>
            <a:lvl2pPr marL="0" indent="0">
              <a:lnSpc>
                <a:spcPct val="100000"/>
              </a:lnSpc>
              <a:buFontTx/>
              <a:buNone/>
              <a:defRPr lang="en-US" dirty="0" smtClean="0"/>
            </a:lvl2pPr>
            <a:lvl3pPr marL="215354" indent="0">
              <a:lnSpc>
                <a:spcPct val="100000"/>
              </a:lnSpc>
              <a:buNone/>
              <a:defRPr lang="en-US" dirty="0" smtClean="0"/>
            </a:lvl3pPr>
            <a:lvl4pPr marL="430709" indent="0">
              <a:lnSpc>
                <a:spcPct val="100000"/>
              </a:lnSpc>
              <a:buNone/>
              <a:defRPr lang="en-US" dirty="0" smtClean="0"/>
            </a:lvl4pPr>
            <a:lvl5pPr marL="646063" indent="0">
              <a:lnSpc>
                <a:spcPct val="100000"/>
              </a:lnSpc>
              <a:buNone/>
              <a:defRPr lang="en-US" dirty="0"/>
            </a:lvl5pPr>
          </a:lstStyle>
          <a:p>
            <a:pPr lvl="0"/>
            <a:r>
              <a:rPr lang="es-ES" noProof="0" dirty="0" err="1" smtClean="0"/>
              <a:t>Click</a:t>
            </a:r>
            <a:r>
              <a:rPr lang="es-ES" noProof="0" dirty="0" smtClean="0"/>
              <a:t> to </a:t>
            </a:r>
            <a:r>
              <a:rPr lang="es-ES" noProof="0" dirty="0" err="1" smtClean="0"/>
              <a:t>edit</a:t>
            </a:r>
            <a:r>
              <a:rPr lang="es-ES" noProof="0" dirty="0" smtClean="0"/>
              <a:t> Master </a:t>
            </a:r>
            <a:r>
              <a:rPr lang="es-ES" noProof="0" dirty="0" err="1" smtClean="0"/>
              <a:t>text</a:t>
            </a:r>
            <a:r>
              <a:rPr lang="es-ES" noProof="0" dirty="0" smtClean="0"/>
              <a:t> </a:t>
            </a:r>
            <a:r>
              <a:rPr lang="es-ES" noProof="0" dirty="0" err="1" smtClean="0"/>
              <a:t>styles</a:t>
            </a:r>
            <a:endParaRPr lang="es-ES" noProof="0" dirty="0" smtClean="0"/>
          </a:p>
          <a:p>
            <a:pPr lvl="1"/>
            <a:r>
              <a:rPr lang="es-ES" noProof="0" dirty="0" err="1" smtClean="0"/>
              <a:t>Second</a:t>
            </a:r>
            <a:r>
              <a:rPr lang="es-ES" noProof="0" dirty="0" smtClean="0"/>
              <a:t> </a:t>
            </a:r>
            <a:r>
              <a:rPr lang="es-ES" noProof="0" dirty="0" err="1" smtClean="0"/>
              <a:t>level</a:t>
            </a:r>
            <a:endParaRPr lang="es-ES" noProof="0" dirty="0" smtClean="0"/>
          </a:p>
          <a:p>
            <a:pPr lvl="2"/>
            <a:r>
              <a:rPr lang="es-ES" noProof="0" dirty="0" err="1" smtClean="0"/>
              <a:t>Third</a:t>
            </a:r>
            <a:r>
              <a:rPr lang="es-ES" noProof="0" dirty="0" smtClean="0"/>
              <a:t> </a:t>
            </a:r>
            <a:r>
              <a:rPr lang="es-ES" noProof="0" dirty="0" err="1" smtClean="0"/>
              <a:t>level</a:t>
            </a:r>
            <a:endParaRPr lang="es-ES" noProof="0" dirty="0" smtClean="0"/>
          </a:p>
          <a:p>
            <a:pPr lvl="3"/>
            <a:r>
              <a:rPr lang="es-ES" noProof="0" dirty="0" err="1" smtClean="0"/>
              <a:t>Fourth</a:t>
            </a:r>
            <a:r>
              <a:rPr lang="es-ES" noProof="0" dirty="0" smtClean="0"/>
              <a:t> </a:t>
            </a:r>
            <a:r>
              <a:rPr lang="es-ES" noProof="0" dirty="0" err="1" smtClean="0"/>
              <a:t>level</a:t>
            </a:r>
            <a:endParaRPr lang="es-ES" noProof="0" dirty="0" smtClean="0"/>
          </a:p>
          <a:p>
            <a:pPr lvl="4"/>
            <a:r>
              <a:rPr lang="es-ES" noProof="0" dirty="0" err="1" smtClean="0"/>
              <a:t>Fifth</a:t>
            </a:r>
            <a:r>
              <a:rPr lang="es-ES" noProof="0" dirty="0" smtClean="0"/>
              <a:t> </a:t>
            </a:r>
            <a:r>
              <a:rPr lang="es-ES" noProof="0" dirty="0" err="1" smtClean="0"/>
              <a:t>level</a:t>
            </a:r>
            <a:endParaRPr lang="es-ES" noProof="0" dirty="0"/>
          </a:p>
        </p:txBody>
      </p:sp>
      <p:sp>
        <p:nvSpPr>
          <p:cNvPr id="4" name="Freeform 19"/>
          <p:cNvSpPr>
            <a:spLocks noEditPoints="1"/>
          </p:cNvSpPr>
          <p:nvPr/>
        </p:nvSpPr>
        <p:spPr bwMode="black">
          <a:xfrm>
            <a:off x="10330029" y="274320"/>
            <a:ext cx="1371243" cy="1371600"/>
          </a:xfrm>
          <a:custGeom>
            <a:avLst/>
            <a:gdLst>
              <a:gd name="T0" fmla="*/ 82 w 150"/>
              <a:gd name="T1" fmla="*/ 43 h 150"/>
              <a:gd name="T2" fmla="*/ 80 w 150"/>
              <a:gd name="T3" fmla="*/ 47 h 150"/>
              <a:gd name="T4" fmla="*/ 75 w 150"/>
              <a:gd name="T5" fmla="*/ 49 h 150"/>
              <a:gd name="T6" fmla="*/ 69 w 150"/>
              <a:gd name="T7" fmla="*/ 47 h 150"/>
              <a:gd name="T8" fmla="*/ 67 w 150"/>
              <a:gd name="T9" fmla="*/ 43 h 150"/>
              <a:gd name="T10" fmla="*/ 69 w 150"/>
              <a:gd name="T11" fmla="*/ 38 h 150"/>
              <a:gd name="T12" fmla="*/ 75 w 150"/>
              <a:gd name="T13" fmla="*/ 36 h 150"/>
              <a:gd name="T14" fmla="*/ 80 w 150"/>
              <a:gd name="T15" fmla="*/ 38 h 150"/>
              <a:gd name="T16" fmla="*/ 82 w 150"/>
              <a:gd name="T17" fmla="*/ 43 h 150"/>
              <a:gd name="T18" fmla="*/ 68 w 150"/>
              <a:gd name="T19" fmla="*/ 114 h 150"/>
              <a:gd name="T20" fmla="*/ 81 w 150"/>
              <a:gd name="T21" fmla="*/ 114 h 150"/>
              <a:gd name="T22" fmla="*/ 81 w 150"/>
              <a:gd name="T23" fmla="*/ 60 h 150"/>
              <a:gd name="T24" fmla="*/ 68 w 150"/>
              <a:gd name="T25" fmla="*/ 60 h 150"/>
              <a:gd name="T26" fmla="*/ 68 w 150"/>
              <a:gd name="T27" fmla="*/ 114 h 150"/>
              <a:gd name="T28" fmla="*/ 150 w 150"/>
              <a:gd name="T29" fmla="*/ 75 h 150"/>
              <a:gd name="T30" fmla="*/ 75 w 150"/>
              <a:gd name="T31" fmla="*/ 0 h 150"/>
              <a:gd name="T32" fmla="*/ 0 w 150"/>
              <a:gd name="T33" fmla="*/ 75 h 150"/>
              <a:gd name="T34" fmla="*/ 75 w 150"/>
              <a:gd name="T35" fmla="*/ 150 h 150"/>
              <a:gd name="T36" fmla="*/ 150 w 150"/>
              <a:gd name="T37" fmla="*/ 75 h 150"/>
              <a:gd name="T38" fmla="*/ 140 w 150"/>
              <a:gd name="T39" fmla="*/ 75 h 150"/>
              <a:gd name="T40" fmla="*/ 75 w 150"/>
              <a:gd name="T41" fmla="*/ 140 h 150"/>
              <a:gd name="T42" fmla="*/ 9 w 150"/>
              <a:gd name="T43" fmla="*/ 75 h 150"/>
              <a:gd name="T44" fmla="*/ 75 w 150"/>
              <a:gd name="T45" fmla="*/ 10 h 150"/>
              <a:gd name="T46" fmla="*/ 140 w 150"/>
              <a:gd name="T47" fmla="*/ 75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50" h="150">
                <a:moveTo>
                  <a:pt x="82" y="43"/>
                </a:moveTo>
                <a:cubicBezTo>
                  <a:pt x="82" y="44"/>
                  <a:pt x="81" y="46"/>
                  <a:pt x="80" y="47"/>
                </a:cubicBezTo>
                <a:cubicBezTo>
                  <a:pt x="79" y="48"/>
                  <a:pt x="77" y="49"/>
                  <a:pt x="75" y="49"/>
                </a:cubicBezTo>
                <a:cubicBezTo>
                  <a:pt x="73" y="49"/>
                  <a:pt x="71" y="48"/>
                  <a:pt x="69" y="47"/>
                </a:cubicBezTo>
                <a:cubicBezTo>
                  <a:pt x="68" y="46"/>
                  <a:pt x="67" y="44"/>
                  <a:pt x="67" y="43"/>
                </a:cubicBezTo>
                <a:cubicBezTo>
                  <a:pt x="67" y="41"/>
                  <a:pt x="68" y="39"/>
                  <a:pt x="69" y="38"/>
                </a:cubicBezTo>
                <a:cubicBezTo>
                  <a:pt x="71" y="37"/>
                  <a:pt x="73" y="36"/>
                  <a:pt x="75" y="36"/>
                </a:cubicBezTo>
                <a:cubicBezTo>
                  <a:pt x="77" y="36"/>
                  <a:pt x="79" y="37"/>
                  <a:pt x="80" y="38"/>
                </a:cubicBezTo>
                <a:cubicBezTo>
                  <a:pt x="81" y="39"/>
                  <a:pt x="82" y="41"/>
                  <a:pt x="82" y="43"/>
                </a:cubicBezTo>
                <a:moveTo>
                  <a:pt x="68" y="114"/>
                </a:moveTo>
                <a:cubicBezTo>
                  <a:pt x="81" y="114"/>
                  <a:pt x="81" y="114"/>
                  <a:pt x="81" y="114"/>
                </a:cubicBezTo>
                <a:cubicBezTo>
                  <a:pt x="81" y="60"/>
                  <a:pt x="81" y="60"/>
                  <a:pt x="81" y="60"/>
                </a:cubicBezTo>
                <a:cubicBezTo>
                  <a:pt x="68" y="60"/>
                  <a:pt x="68" y="60"/>
                  <a:pt x="68" y="60"/>
                </a:cubicBezTo>
                <a:lnTo>
                  <a:pt x="68" y="114"/>
                </a:lnTo>
                <a:close/>
                <a:moveTo>
                  <a:pt x="150" y="75"/>
                </a:moveTo>
                <a:cubicBezTo>
                  <a:pt x="150" y="34"/>
                  <a:pt x="116" y="0"/>
                  <a:pt x="75" y="0"/>
                </a:cubicBezTo>
                <a:cubicBezTo>
                  <a:pt x="33" y="0"/>
                  <a:pt x="0" y="34"/>
                  <a:pt x="0" y="75"/>
                </a:cubicBezTo>
                <a:cubicBezTo>
                  <a:pt x="0" y="116"/>
                  <a:pt x="33" y="150"/>
                  <a:pt x="75" y="150"/>
                </a:cubicBezTo>
                <a:cubicBezTo>
                  <a:pt x="116" y="150"/>
                  <a:pt x="150" y="116"/>
                  <a:pt x="150" y="75"/>
                </a:cubicBezTo>
                <a:close/>
                <a:moveTo>
                  <a:pt x="140" y="75"/>
                </a:moveTo>
                <a:cubicBezTo>
                  <a:pt x="140" y="111"/>
                  <a:pt x="111" y="140"/>
                  <a:pt x="75" y="140"/>
                </a:cubicBezTo>
                <a:cubicBezTo>
                  <a:pt x="39" y="140"/>
                  <a:pt x="9" y="111"/>
                  <a:pt x="9" y="75"/>
                </a:cubicBezTo>
                <a:cubicBezTo>
                  <a:pt x="9" y="39"/>
                  <a:pt x="39" y="10"/>
                  <a:pt x="75" y="10"/>
                </a:cubicBezTo>
                <a:cubicBezTo>
                  <a:pt x="111" y="10"/>
                  <a:pt x="140" y="39"/>
                  <a:pt x="140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80" tIns="45720" rIns="182880" bIns="45720" numCol="1" anchor="t" anchorCtr="0" compatLnSpc="1">
            <a:prstTxWarp prst="textNoShape">
              <a:avLst/>
            </a:prstTxWarp>
          </a:bodyPr>
          <a:lstStyle/>
          <a:p>
            <a:endParaRPr lang="es-ES" sz="1730" noProof="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250" y="397855"/>
            <a:ext cx="7881382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sz="6000" noProof="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Terminología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48" y="-914400"/>
            <a:ext cx="11637281" cy="914400"/>
          </a:xfrm>
        </p:spPr>
        <p:txBody>
          <a:bodyPr/>
          <a:lstStyle/>
          <a:p>
            <a:r>
              <a:rPr lang="es-ES" noProof="0" dirty="0" err="1" smtClean="0"/>
              <a:t>Click</a:t>
            </a:r>
            <a:r>
              <a:rPr lang="es-ES" noProof="0" dirty="0" smtClean="0"/>
              <a:t> to </a:t>
            </a:r>
            <a:r>
              <a:rPr lang="es-ES" noProof="0" dirty="0" err="1" smtClean="0"/>
              <a:t>edit</a:t>
            </a:r>
            <a:r>
              <a:rPr lang="es-ES" noProof="0" dirty="0" smtClean="0"/>
              <a:t> Master </a:t>
            </a:r>
            <a:r>
              <a:rPr lang="es-ES" noProof="0" dirty="0" err="1" smtClean="0"/>
              <a:t>title</a:t>
            </a:r>
            <a:r>
              <a:rPr lang="es-ES" noProof="0" dirty="0" smtClean="0"/>
              <a:t> </a:t>
            </a:r>
            <a:r>
              <a:rPr lang="es-ES" noProof="0" dirty="0" err="1" smtClean="0"/>
              <a:t>style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55265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TA Lecture Int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236" y="1187644"/>
            <a:ext cx="10055781" cy="274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306" tIns="175761" rIns="172306" bIns="1757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784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262" noProof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232" y="1746714"/>
            <a:ext cx="5435998" cy="16250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sz="9600" noProof="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Lectura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48" y="-914400"/>
            <a:ext cx="11637281" cy="914400"/>
          </a:xfrm>
        </p:spPr>
        <p:txBody>
          <a:bodyPr/>
          <a:lstStyle/>
          <a:p>
            <a:r>
              <a:rPr lang="es-ES" noProof="0" dirty="0" err="1" smtClean="0"/>
              <a:t>Click</a:t>
            </a:r>
            <a:r>
              <a:rPr lang="es-ES" noProof="0" dirty="0" smtClean="0"/>
              <a:t> to </a:t>
            </a:r>
            <a:r>
              <a:rPr lang="es-ES" noProof="0" dirty="0" err="1" smtClean="0"/>
              <a:t>edit</a:t>
            </a:r>
            <a:r>
              <a:rPr lang="es-ES" noProof="0" dirty="0" smtClean="0"/>
              <a:t> Master </a:t>
            </a:r>
            <a:r>
              <a:rPr lang="es-ES" noProof="0" dirty="0" err="1" smtClean="0"/>
              <a:t>title</a:t>
            </a:r>
            <a:r>
              <a:rPr lang="es-ES" noProof="0" dirty="0" smtClean="0"/>
              <a:t> </a:t>
            </a:r>
            <a:r>
              <a:rPr lang="es-ES" noProof="0" dirty="0" err="1" smtClean="0"/>
              <a:t>style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8513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A Discussion Intr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235" y="1187644"/>
            <a:ext cx="10055781" cy="2743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306" tIns="175761" rIns="172306" bIns="1757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784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262" noProof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235" y="1746714"/>
            <a:ext cx="10055781" cy="16250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sz="9600" noProof="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Discusión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48" y="-914400"/>
            <a:ext cx="11637281" cy="914400"/>
          </a:xfrm>
        </p:spPr>
        <p:txBody>
          <a:bodyPr/>
          <a:lstStyle/>
          <a:p>
            <a:r>
              <a:rPr lang="es-ES" noProof="0" dirty="0" err="1" smtClean="0"/>
              <a:t>Click</a:t>
            </a:r>
            <a:r>
              <a:rPr lang="es-ES" noProof="0" dirty="0" smtClean="0"/>
              <a:t> to </a:t>
            </a:r>
            <a:r>
              <a:rPr lang="es-ES" noProof="0" dirty="0" err="1" smtClean="0"/>
              <a:t>edit</a:t>
            </a:r>
            <a:r>
              <a:rPr lang="es-ES" noProof="0" dirty="0" smtClean="0"/>
              <a:t> Master </a:t>
            </a:r>
            <a:r>
              <a:rPr lang="es-ES" noProof="0" dirty="0" err="1" smtClean="0"/>
              <a:t>title</a:t>
            </a:r>
            <a:r>
              <a:rPr lang="es-ES" noProof="0" dirty="0" smtClean="0"/>
              <a:t> </a:t>
            </a:r>
            <a:r>
              <a:rPr lang="es-ES" noProof="0" dirty="0" err="1" smtClean="0"/>
              <a:t>style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095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A Discussion Questi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252" y="2103120"/>
            <a:ext cx="11427023" cy="2185214"/>
          </a:xfrm>
        </p:spPr>
        <p:txBody>
          <a:bodyPr lIns="182880" tIns="45720" rIns="182880" bIns="45720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lang="en-US" dirty="0" smtClean="0"/>
            </a:lvl1pPr>
            <a:lvl2pPr marL="323031" indent="0">
              <a:lnSpc>
                <a:spcPct val="100000"/>
              </a:lnSpc>
              <a:buFont typeface="Arial" panose="020B0604020202020204" pitchFamily="34" charset="0"/>
              <a:buNone/>
              <a:defRPr lang="en-US" dirty="0" smtClean="0"/>
            </a:lvl2pPr>
            <a:lvl3pPr marL="538386" indent="0">
              <a:lnSpc>
                <a:spcPct val="100000"/>
              </a:lnSpc>
              <a:buNone/>
              <a:defRPr lang="en-US" dirty="0" smtClean="0"/>
            </a:lvl3pPr>
            <a:lvl4pPr marL="753740" indent="0">
              <a:lnSpc>
                <a:spcPct val="100000"/>
              </a:lnSpc>
              <a:buNone/>
              <a:defRPr lang="en-US" dirty="0" smtClean="0"/>
            </a:lvl4pPr>
            <a:lvl5pPr marL="969093" indent="0">
              <a:lnSpc>
                <a:spcPct val="100000"/>
              </a:lnSpc>
              <a:buNone/>
              <a:defRPr lang="en-US" dirty="0"/>
            </a:lvl5pPr>
          </a:lstStyle>
          <a:p>
            <a:pPr lvl="0"/>
            <a:r>
              <a:rPr lang="es-ES" noProof="0" dirty="0" err="1" smtClean="0"/>
              <a:t>Click</a:t>
            </a:r>
            <a:r>
              <a:rPr lang="es-ES" noProof="0" dirty="0" smtClean="0"/>
              <a:t> to </a:t>
            </a:r>
            <a:r>
              <a:rPr lang="es-ES" noProof="0" dirty="0" err="1" smtClean="0"/>
              <a:t>edit</a:t>
            </a:r>
            <a:r>
              <a:rPr lang="es-ES" noProof="0" dirty="0" smtClean="0"/>
              <a:t> Master </a:t>
            </a:r>
            <a:r>
              <a:rPr lang="es-ES" noProof="0" dirty="0" err="1" smtClean="0"/>
              <a:t>text</a:t>
            </a:r>
            <a:r>
              <a:rPr lang="es-ES" noProof="0" dirty="0" smtClean="0"/>
              <a:t> </a:t>
            </a:r>
            <a:r>
              <a:rPr lang="es-ES" noProof="0" dirty="0" err="1" smtClean="0"/>
              <a:t>styles</a:t>
            </a:r>
            <a:endParaRPr lang="es-ES" noProof="0" dirty="0" smtClean="0"/>
          </a:p>
          <a:p>
            <a:pPr lvl="1"/>
            <a:r>
              <a:rPr lang="es-ES" noProof="0" dirty="0" err="1" smtClean="0"/>
              <a:t>Second</a:t>
            </a:r>
            <a:r>
              <a:rPr lang="es-ES" noProof="0" dirty="0" smtClean="0"/>
              <a:t> </a:t>
            </a:r>
            <a:r>
              <a:rPr lang="es-ES" noProof="0" dirty="0" err="1" smtClean="0"/>
              <a:t>level</a:t>
            </a:r>
            <a:endParaRPr lang="es-ES" noProof="0" dirty="0" smtClean="0"/>
          </a:p>
          <a:p>
            <a:pPr lvl="2"/>
            <a:r>
              <a:rPr lang="es-ES" noProof="0" dirty="0" err="1" smtClean="0"/>
              <a:t>Third</a:t>
            </a:r>
            <a:r>
              <a:rPr lang="es-ES" noProof="0" dirty="0" smtClean="0"/>
              <a:t> </a:t>
            </a:r>
            <a:r>
              <a:rPr lang="es-ES" noProof="0" dirty="0" err="1" smtClean="0"/>
              <a:t>level</a:t>
            </a:r>
            <a:endParaRPr lang="es-ES" noProof="0" dirty="0" smtClean="0"/>
          </a:p>
          <a:p>
            <a:pPr lvl="3"/>
            <a:r>
              <a:rPr lang="es-ES" noProof="0" dirty="0" err="1" smtClean="0"/>
              <a:t>Fourth</a:t>
            </a:r>
            <a:r>
              <a:rPr lang="es-ES" noProof="0" dirty="0" smtClean="0"/>
              <a:t> </a:t>
            </a:r>
            <a:r>
              <a:rPr lang="es-ES" noProof="0" dirty="0" err="1" smtClean="0"/>
              <a:t>level</a:t>
            </a:r>
            <a:endParaRPr lang="es-ES" noProof="0" dirty="0" smtClean="0"/>
          </a:p>
          <a:p>
            <a:pPr lvl="4"/>
            <a:r>
              <a:rPr lang="es-ES" noProof="0" dirty="0" err="1" smtClean="0"/>
              <a:t>Fifth</a:t>
            </a:r>
            <a:r>
              <a:rPr lang="es-ES" noProof="0" dirty="0" smtClean="0"/>
              <a:t> </a:t>
            </a:r>
            <a:r>
              <a:rPr lang="es-ES" noProof="0" dirty="0" err="1" smtClean="0"/>
              <a:t>level</a:t>
            </a:r>
            <a:endParaRPr lang="es-ES" noProof="0" dirty="0"/>
          </a:p>
        </p:txBody>
      </p:sp>
      <p:sp>
        <p:nvSpPr>
          <p:cNvPr id="7" name="Freeform 57"/>
          <p:cNvSpPr>
            <a:spLocks noChangeAspect="1" noEditPoints="1"/>
          </p:cNvSpPr>
          <p:nvPr/>
        </p:nvSpPr>
        <p:spPr bwMode="black">
          <a:xfrm flipH="1">
            <a:off x="10540286" y="274320"/>
            <a:ext cx="1371243" cy="1371600"/>
          </a:xfrm>
          <a:custGeom>
            <a:avLst/>
            <a:gdLst>
              <a:gd name="T0" fmla="*/ 77 w 154"/>
              <a:gd name="T1" fmla="*/ 154 h 154"/>
              <a:gd name="T2" fmla="*/ 0 w 154"/>
              <a:gd name="T3" fmla="*/ 77 h 154"/>
              <a:gd name="T4" fmla="*/ 77 w 154"/>
              <a:gd name="T5" fmla="*/ 0 h 154"/>
              <a:gd name="T6" fmla="*/ 154 w 154"/>
              <a:gd name="T7" fmla="*/ 77 h 154"/>
              <a:gd name="T8" fmla="*/ 77 w 154"/>
              <a:gd name="T9" fmla="*/ 154 h 154"/>
              <a:gd name="T10" fmla="*/ 77 w 154"/>
              <a:gd name="T11" fmla="*/ 10 h 154"/>
              <a:gd name="T12" fmla="*/ 10 w 154"/>
              <a:gd name="T13" fmla="*/ 77 h 154"/>
              <a:gd name="T14" fmla="*/ 77 w 154"/>
              <a:gd name="T15" fmla="*/ 145 h 154"/>
              <a:gd name="T16" fmla="*/ 144 w 154"/>
              <a:gd name="T17" fmla="*/ 77 h 154"/>
              <a:gd name="T18" fmla="*/ 77 w 154"/>
              <a:gd name="T19" fmla="*/ 10 h 154"/>
              <a:gd name="T20" fmla="*/ 102 w 154"/>
              <a:gd name="T21" fmla="*/ 49 h 154"/>
              <a:gd name="T22" fmla="*/ 52 w 154"/>
              <a:gd name="T23" fmla="*/ 49 h 154"/>
              <a:gd name="T24" fmla="*/ 44 w 154"/>
              <a:gd name="T25" fmla="*/ 58 h 154"/>
              <a:gd name="T26" fmla="*/ 44 w 154"/>
              <a:gd name="T27" fmla="*/ 90 h 154"/>
              <a:gd name="T28" fmla="*/ 52 w 154"/>
              <a:gd name="T29" fmla="*/ 99 h 154"/>
              <a:gd name="T30" fmla="*/ 64 w 154"/>
              <a:gd name="T31" fmla="*/ 99 h 154"/>
              <a:gd name="T32" fmla="*/ 90 w 154"/>
              <a:gd name="T33" fmla="*/ 116 h 154"/>
              <a:gd name="T34" fmla="*/ 85 w 154"/>
              <a:gd name="T35" fmla="*/ 99 h 154"/>
              <a:gd name="T36" fmla="*/ 102 w 154"/>
              <a:gd name="T37" fmla="*/ 99 h 154"/>
              <a:gd name="T38" fmla="*/ 110 w 154"/>
              <a:gd name="T39" fmla="*/ 91 h 154"/>
              <a:gd name="T40" fmla="*/ 110 w 154"/>
              <a:gd name="T41" fmla="*/ 58 h 154"/>
              <a:gd name="T42" fmla="*/ 102 w 154"/>
              <a:gd name="T43" fmla="*/ 49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4" h="154">
                <a:moveTo>
                  <a:pt x="77" y="154"/>
                </a:moveTo>
                <a:cubicBezTo>
                  <a:pt x="34" y="154"/>
                  <a:pt x="0" y="120"/>
                  <a:pt x="0" y="77"/>
                </a:cubicBezTo>
                <a:cubicBezTo>
                  <a:pt x="0" y="35"/>
                  <a:pt x="34" y="0"/>
                  <a:pt x="77" y="0"/>
                </a:cubicBezTo>
                <a:cubicBezTo>
                  <a:pt x="120" y="0"/>
                  <a:pt x="154" y="35"/>
                  <a:pt x="154" y="77"/>
                </a:cubicBezTo>
                <a:cubicBezTo>
                  <a:pt x="154" y="120"/>
                  <a:pt x="120" y="154"/>
                  <a:pt x="77" y="154"/>
                </a:cubicBezTo>
                <a:close/>
                <a:moveTo>
                  <a:pt x="77" y="10"/>
                </a:moveTo>
                <a:cubicBezTo>
                  <a:pt x="40" y="10"/>
                  <a:pt x="10" y="40"/>
                  <a:pt x="10" y="77"/>
                </a:cubicBezTo>
                <a:cubicBezTo>
                  <a:pt x="10" y="114"/>
                  <a:pt x="40" y="145"/>
                  <a:pt x="77" y="145"/>
                </a:cubicBezTo>
                <a:cubicBezTo>
                  <a:pt x="114" y="145"/>
                  <a:pt x="144" y="114"/>
                  <a:pt x="144" y="77"/>
                </a:cubicBezTo>
                <a:cubicBezTo>
                  <a:pt x="144" y="40"/>
                  <a:pt x="114" y="10"/>
                  <a:pt x="77" y="10"/>
                </a:cubicBezTo>
                <a:close/>
                <a:moveTo>
                  <a:pt x="102" y="49"/>
                </a:moveTo>
                <a:cubicBezTo>
                  <a:pt x="52" y="49"/>
                  <a:pt x="52" y="49"/>
                  <a:pt x="52" y="49"/>
                </a:cubicBezTo>
                <a:cubicBezTo>
                  <a:pt x="48" y="49"/>
                  <a:pt x="44" y="53"/>
                  <a:pt x="44" y="58"/>
                </a:cubicBezTo>
                <a:cubicBezTo>
                  <a:pt x="44" y="90"/>
                  <a:pt x="44" y="90"/>
                  <a:pt x="44" y="90"/>
                </a:cubicBezTo>
                <a:cubicBezTo>
                  <a:pt x="44" y="95"/>
                  <a:pt x="47" y="99"/>
                  <a:pt x="52" y="99"/>
                </a:cubicBezTo>
                <a:cubicBezTo>
                  <a:pt x="64" y="99"/>
                  <a:pt x="64" y="99"/>
                  <a:pt x="64" y="99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85" y="99"/>
                  <a:pt x="85" y="99"/>
                  <a:pt x="85" y="99"/>
                </a:cubicBezTo>
                <a:cubicBezTo>
                  <a:pt x="102" y="99"/>
                  <a:pt x="102" y="99"/>
                  <a:pt x="102" y="99"/>
                </a:cubicBezTo>
                <a:cubicBezTo>
                  <a:pt x="107" y="99"/>
                  <a:pt x="110" y="95"/>
                  <a:pt x="110" y="91"/>
                </a:cubicBezTo>
                <a:cubicBezTo>
                  <a:pt x="110" y="58"/>
                  <a:pt x="110" y="58"/>
                  <a:pt x="110" y="58"/>
                </a:cubicBezTo>
                <a:cubicBezTo>
                  <a:pt x="110" y="53"/>
                  <a:pt x="107" y="49"/>
                  <a:pt x="102" y="49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3278" tIns="46639" rIns="93278" bIns="46639" numCol="1" anchor="t" anchorCtr="0" compatLnSpc="1">
            <a:prstTxWarp prst="textNoShape">
              <a:avLst/>
            </a:prstTxWarp>
          </a:bodyPr>
          <a:lstStyle/>
          <a:p>
            <a:endParaRPr lang="es-ES" noProof="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250" y="397855"/>
            <a:ext cx="7881382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sz="6000" noProof="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Pregunta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48" y="-914400"/>
            <a:ext cx="11637281" cy="914400"/>
          </a:xfrm>
        </p:spPr>
        <p:txBody>
          <a:bodyPr/>
          <a:lstStyle/>
          <a:p>
            <a:r>
              <a:rPr lang="es-ES" noProof="0" dirty="0" err="1" smtClean="0"/>
              <a:t>Click</a:t>
            </a:r>
            <a:r>
              <a:rPr lang="es-ES" noProof="0" dirty="0" smtClean="0"/>
              <a:t> to </a:t>
            </a:r>
            <a:r>
              <a:rPr lang="es-ES" noProof="0" dirty="0" err="1" smtClean="0"/>
              <a:t>edit</a:t>
            </a:r>
            <a:r>
              <a:rPr lang="es-ES" noProof="0" dirty="0" smtClean="0"/>
              <a:t> Master </a:t>
            </a:r>
            <a:r>
              <a:rPr lang="es-ES" noProof="0" dirty="0" err="1" smtClean="0"/>
              <a:t>title</a:t>
            </a:r>
            <a:r>
              <a:rPr lang="es-ES" noProof="0" dirty="0" smtClean="0"/>
              <a:t> </a:t>
            </a:r>
            <a:r>
              <a:rPr lang="es-ES" noProof="0" dirty="0" err="1" smtClean="0"/>
              <a:t>style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5102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A Lesson Objective Re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0"/>
          <p:cNvSpPr>
            <a:spLocks noChangeAspect="1" noEditPoints="1"/>
          </p:cNvSpPr>
          <p:nvPr/>
        </p:nvSpPr>
        <p:spPr bwMode="black">
          <a:xfrm flipH="1">
            <a:off x="10540486" y="274320"/>
            <a:ext cx="1371046" cy="1371600"/>
          </a:xfrm>
          <a:custGeom>
            <a:avLst/>
            <a:gdLst>
              <a:gd name="T0" fmla="*/ 75 w 150"/>
              <a:gd name="T1" fmla="*/ 150 h 150"/>
              <a:gd name="T2" fmla="*/ 0 w 150"/>
              <a:gd name="T3" fmla="*/ 75 h 150"/>
              <a:gd name="T4" fmla="*/ 75 w 150"/>
              <a:gd name="T5" fmla="*/ 0 h 150"/>
              <a:gd name="T6" fmla="*/ 150 w 150"/>
              <a:gd name="T7" fmla="*/ 75 h 150"/>
              <a:gd name="T8" fmla="*/ 75 w 150"/>
              <a:gd name="T9" fmla="*/ 150 h 150"/>
              <a:gd name="T10" fmla="*/ 75 w 150"/>
              <a:gd name="T11" fmla="*/ 10 h 150"/>
              <a:gd name="T12" fmla="*/ 10 w 150"/>
              <a:gd name="T13" fmla="*/ 75 h 150"/>
              <a:gd name="T14" fmla="*/ 75 w 150"/>
              <a:gd name="T15" fmla="*/ 141 h 150"/>
              <a:gd name="T16" fmla="*/ 141 w 150"/>
              <a:gd name="T17" fmla="*/ 75 h 150"/>
              <a:gd name="T18" fmla="*/ 75 w 150"/>
              <a:gd name="T19" fmla="*/ 10 h 150"/>
              <a:gd name="T20" fmla="*/ 101 w 150"/>
              <a:gd name="T21" fmla="*/ 51 h 150"/>
              <a:gd name="T22" fmla="*/ 100 w 150"/>
              <a:gd name="T23" fmla="*/ 51 h 150"/>
              <a:gd name="T24" fmla="*/ 94 w 150"/>
              <a:gd name="T25" fmla="*/ 58 h 150"/>
              <a:gd name="T26" fmla="*/ 93 w 150"/>
              <a:gd name="T27" fmla="*/ 59 h 150"/>
              <a:gd name="T28" fmla="*/ 93 w 150"/>
              <a:gd name="T29" fmla="*/ 59 h 150"/>
              <a:gd name="T30" fmla="*/ 100 w 150"/>
              <a:gd name="T31" fmla="*/ 75 h 150"/>
              <a:gd name="T32" fmla="*/ 75 w 150"/>
              <a:gd name="T33" fmla="*/ 100 h 150"/>
              <a:gd name="T34" fmla="*/ 51 w 150"/>
              <a:gd name="T35" fmla="*/ 76 h 150"/>
              <a:gd name="T36" fmla="*/ 56 w 150"/>
              <a:gd name="T37" fmla="*/ 61 h 150"/>
              <a:gd name="T38" fmla="*/ 58 w 150"/>
              <a:gd name="T39" fmla="*/ 58 h 150"/>
              <a:gd name="T40" fmla="*/ 65 w 150"/>
              <a:gd name="T41" fmla="*/ 66 h 150"/>
              <a:gd name="T42" fmla="*/ 70 w 150"/>
              <a:gd name="T43" fmla="*/ 40 h 150"/>
              <a:gd name="T44" fmla="*/ 44 w 150"/>
              <a:gd name="T45" fmla="*/ 42 h 150"/>
              <a:gd name="T46" fmla="*/ 51 w 150"/>
              <a:gd name="T47" fmla="*/ 50 h 150"/>
              <a:gd name="T48" fmla="*/ 49 w 150"/>
              <a:gd name="T49" fmla="*/ 52 h 150"/>
              <a:gd name="T50" fmla="*/ 40 w 150"/>
              <a:gd name="T51" fmla="*/ 76 h 150"/>
              <a:gd name="T52" fmla="*/ 75 w 150"/>
              <a:gd name="T53" fmla="*/ 111 h 150"/>
              <a:gd name="T54" fmla="*/ 76 w 150"/>
              <a:gd name="T55" fmla="*/ 111 h 150"/>
              <a:gd name="T56" fmla="*/ 111 w 150"/>
              <a:gd name="T57" fmla="*/ 75 h 150"/>
              <a:gd name="T58" fmla="*/ 101 w 150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50" h="150">
                <a:moveTo>
                  <a:pt x="75" y="150"/>
                </a:moveTo>
                <a:cubicBezTo>
                  <a:pt x="34" y="150"/>
                  <a:pt x="0" y="117"/>
                  <a:pt x="0" y="75"/>
                </a:cubicBezTo>
                <a:cubicBezTo>
                  <a:pt x="0" y="34"/>
                  <a:pt x="34" y="0"/>
                  <a:pt x="75" y="0"/>
                </a:cubicBezTo>
                <a:cubicBezTo>
                  <a:pt x="117" y="0"/>
                  <a:pt x="150" y="34"/>
                  <a:pt x="150" y="75"/>
                </a:cubicBezTo>
                <a:cubicBezTo>
                  <a:pt x="150" y="117"/>
                  <a:pt x="117" y="150"/>
                  <a:pt x="75" y="150"/>
                </a:cubicBezTo>
                <a:close/>
                <a:moveTo>
                  <a:pt x="75" y="10"/>
                </a:moveTo>
                <a:cubicBezTo>
                  <a:pt x="39" y="10"/>
                  <a:pt x="10" y="39"/>
                  <a:pt x="10" y="75"/>
                </a:cubicBezTo>
                <a:cubicBezTo>
                  <a:pt x="10" y="112"/>
                  <a:pt x="39" y="141"/>
                  <a:pt x="75" y="141"/>
                </a:cubicBezTo>
                <a:cubicBezTo>
                  <a:pt x="111" y="141"/>
                  <a:pt x="141" y="112"/>
                  <a:pt x="141" y="75"/>
                </a:cubicBezTo>
                <a:cubicBezTo>
                  <a:pt x="141" y="39"/>
                  <a:pt x="111" y="10"/>
                  <a:pt x="75" y="10"/>
                </a:cubicBezTo>
                <a:close/>
                <a:moveTo>
                  <a:pt x="101" y="51"/>
                </a:moveTo>
                <a:cubicBezTo>
                  <a:pt x="100" y="51"/>
                  <a:pt x="100" y="51"/>
                  <a:pt x="100" y="51"/>
                </a:cubicBezTo>
                <a:cubicBezTo>
                  <a:pt x="94" y="58"/>
                  <a:pt x="94" y="58"/>
                  <a:pt x="94" y="58"/>
                </a:cubicBezTo>
                <a:cubicBezTo>
                  <a:pt x="93" y="59"/>
                  <a:pt x="93" y="59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8" y="64"/>
                  <a:pt x="100" y="69"/>
                  <a:pt x="100" y="75"/>
                </a:cubicBezTo>
                <a:cubicBezTo>
                  <a:pt x="100" y="89"/>
                  <a:pt x="89" y="100"/>
                  <a:pt x="75" y="100"/>
                </a:cubicBezTo>
                <a:cubicBezTo>
                  <a:pt x="62" y="100"/>
                  <a:pt x="51" y="89"/>
                  <a:pt x="51" y="76"/>
                </a:cubicBezTo>
                <a:cubicBezTo>
                  <a:pt x="51" y="70"/>
                  <a:pt x="52" y="65"/>
                  <a:pt x="56" y="61"/>
                </a:cubicBezTo>
                <a:cubicBezTo>
                  <a:pt x="58" y="58"/>
                  <a:pt x="58" y="58"/>
                  <a:pt x="58" y="58"/>
                </a:cubicBezTo>
                <a:cubicBezTo>
                  <a:pt x="65" y="66"/>
                  <a:pt x="65" y="66"/>
                  <a:pt x="65" y="66"/>
                </a:cubicBezTo>
                <a:cubicBezTo>
                  <a:pt x="70" y="40"/>
                  <a:pt x="70" y="40"/>
                  <a:pt x="70" y="40"/>
                </a:cubicBezTo>
                <a:cubicBezTo>
                  <a:pt x="44" y="42"/>
                  <a:pt x="44" y="42"/>
                  <a:pt x="44" y="42"/>
                </a:cubicBezTo>
                <a:cubicBezTo>
                  <a:pt x="51" y="50"/>
                  <a:pt x="51" y="50"/>
                  <a:pt x="51" y="50"/>
                </a:cubicBezTo>
                <a:cubicBezTo>
                  <a:pt x="49" y="52"/>
                  <a:pt x="49" y="52"/>
                  <a:pt x="49" y="52"/>
                </a:cubicBezTo>
                <a:cubicBezTo>
                  <a:pt x="43" y="59"/>
                  <a:pt x="40" y="67"/>
                  <a:pt x="40" y="76"/>
                </a:cubicBezTo>
                <a:cubicBezTo>
                  <a:pt x="40" y="95"/>
                  <a:pt x="56" y="111"/>
                  <a:pt x="75" y="111"/>
                </a:cubicBezTo>
                <a:cubicBezTo>
                  <a:pt x="76" y="111"/>
                  <a:pt x="76" y="111"/>
                  <a:pt x="76" y="111"/>
                </a:cubicBezTo>
                <a:cubicBezTo>
                  <a:pt x="95" y="111"/>
                  <a:pt x="111" y="95"/>
                  <a:pt x="111" y="75"/>
                </a:cubicBezTo>
                <a:cubicBezTo>
                  <a:pt x="110" y="66"/>
                  <a:pt x="107" y="58"/>
                  <a:pt x="101" y="5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80" tIns="45720" rIns="182880" bIns="45720" numCol="1" anchor="t" anchorCtr="0" compatLnSpc="1">
            <a:prstTxWarp prst="textNoShape">
              <a:avLst/>
            </a:prstTxWarp>
          </a:bodyPr>
          <a:lstStyle/>
          <a:p>
            <a:endParaRPr lang="es-ES" sz="1765" noProof="0" dirty="0">
              <a:solidFill>
                <a:srgbClr val="000000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248" y="2103120"/>
            <a:ext cx="11637281" cy="2185214"/>
          </a:xfrm>
        </p:spPr>
        <p:txBody>
          <a:bodyPr vert="horz" lIns="182880" tIns="45720" rIns="182880" bIns="45720" anchor="t" anchorCtr="0"/>
          <a:lstStyle>
            <a:lvl1pPr marL="0" indent="0">
              <a:lnSpc>
                <a:spcPct val="100000"/>
              </a:lnSpc>
              <a:buNone/>
              <a:defRPr lang="en-US" dirty="0" smtClean="0">
                <a:latin typeface="+mj-lt"/>
              </a:defRPr>
            </a:lvl1pPr>
            <a:lvl2pPr marL="0" indent="0">
              <a:lnSpc>
                <a:spcPct val="100000"/>
              </a:lnSpc>
              <a:buFontTx/>
              <a:buNone/>
              <a:defRPr lang="en-US" dirty="0" smtClean="0">
                <a:latin typeface="+mn-lt"/>
              </a:defRPr>
            </a:lvl2pPr>
            <a:lvl3pPr marL="215354" indent="0">
              <a:lnSpc>
                <a:spcPct val="100000"/>
              </a:lnSpc>
              <a:buNone/>
              <a:defRPr lang="en-US" dirty="0" smtClean="0">
                <a:latin typeface="+mn-lt"/>
              </a:defRPr>
            </a:lvl3pPr>
            <a:lvl4pPr marL="430709" indent="0">
              <a:lnSpc>
                <a:spcPct val="100000"/>
              </a:lnSpc>
              <a:buNone/>
              <a:defRPr lang="en-US" dirty="0" smtClean="0">
                <a:latin typeface="+mn-lt"/>
              </a:defRPr>
            </a:lvl4pPr>
            <a:lvl5pPr marL="646063" indent="0">
              <a:lnSpc>
                <a:spcPct val="100000"/>
              </a:lnSpc>
              <a:buNone/>
              <a:defRPr lang="en-US" dirty="0">
                <a:latin typeface="+mn-lt"/>
              </a:defRPr>
            </a:lvl5pPr>
          </a:lstStyle>
          <a:p>
            <a:pPr lvl="0"/>
            <a:r>
              <a:rPr lang="es-ES" noProof="0" dirty="0" err="1" smtClean="0"/>
              <a:t>Click</a:t>
            </a:r>
            <a:r>
              <a:rPr lang="es-ES" noProof="0" dirty="0" smtClean="0"/>
              <a:t> to </a:t>
            </a:r>
            <a:r>
              <a:rPr lang="es-ES" noProof="0" dirty="0" err="1" smtClean="0"/>
              <a:t>edit</a:t>
            </a:r>
            <a:r>
              <a:rPr lang="es-ES" noProof="0" dirty="0" smtClean="0"/>
              <a:t> Master </a:t>
            </a:r>
            <a:r>
              <a:rPr lang="es-ES" noProof="0" dirty="0" err="1" smtClean="0"/>
              <a:t>text</a:t>
            </a:r>
            <a:r>
              <a:rPr lang="es-ES" noProof="0" dirty="0" smtClean="0"/>
              <a:t> </a:t>
            </a:r>
            <a:r>
              <a:rPr lang="es-ES" noProof="0" dirty="0" err="1" smtClean="0"/>
              <a:t>styles</a:t>
            </a:r>
            <a:endParaRPr lang="es-ES" noProof="0" dirty="0" smtClean="0"/>
          </a:p>
          <a:p>
            <a:pPr lvl="1"/>
            <a:r>
              <a:rPr lang="es-ES" noProof="0" dirty="0" err="1" smtClean="0"/>
              <a:t>Second</a:t>
            </a:r>
            <a:r>
              <a:rPr lang="es-ES" noProof="0" dirty="0" smtClean="0"/>
              <a:t> </a:t>
            </a:r>
            <a:r>
              <a:rPr lang="es-ES" noProof="0" dirty="0" err="1" smtClean="0"/>
              <a:t>level</a:t>
            </a:r>
            <a:endParaRPr lang="es-ES" noProof="0" dirty="0" smtClean="0"/>
          </a:p>
          <a:p>
            <a:pPr lvl="2"/>
            <a:r>
              <a:rPr lang="es-ES" noProof="0" dirty="0" err="1" smtClean="0"/>
              <a:t>Third</a:t>
            </a:r>
            <a:r>
              <a:rPr lang="es-ES" noProof="0" dirty="0" smtClean="0"/>
              <a:t> </a:t>
            </a:r>
            <a:r>
              <a:rPr lang="es-ES" noProof="0" dirty="0" err="1" smtClean="0"/>
              <a:t>level</a:t>
            </a:r>
            <a:endParaRPr lang="es-ES" noProof="0" dirty="0" smtClean="0"/>
          </a:p>
          <a:p>
            <a:pPr lvl="3"/>
            <a:r>
              <a:rPr lang="es-ES" noProof="0" dirty="0" err="1" smtClean="0"/>
              <a:t>Fourth</a:t>
            </a:r>
            <a:r>
              <a:rPr lang="es-ES" noProof="0" dirty="0" smtClean="0"/>
              <a:t> </a:t>
            </a:r>
            <a:r>
              <a:rPr lang="es-ES" noProof="0" dirty="0" err="1" smtClean="0"/>
              <a:t>level</a:t>
            </a:r>
            <a:endParaRPr lang="es-ES" noProof="0" dirty="0" smtClean="0"/>
          </a:p>
          <a:p>
            <a:pPr lvl="4"/>
            <a:r>
              <a:rPr lang="es-ES" noProof="0" dirty="0" err="1" smtClean="0"/>
              <a:t>Fifth</a:t>
            </a:r>
            <a:r>
              <a:rPr lang="es-ES" noProof="0" dirty="0" smtClean="0"/>
              <a:t> </a:t>
            </a:r>
            <a:r>
              <a:rPr lang="es-ES" noProof="0" dirty="0" err="1" smtClean="0"/>
              <a:t>level</a:t>
            </a:r>
            <a:endParaRPr lang="es-ES" noProof="0" dirty="0"/>
          </a:p>
        </p:txBody>
      </p:sp>
      <p:sp>
        <p:nvSpPr>
          <p:cNvPr id="10" name="TextBox 9"/>
          <p:cNvSpPr txBox="1"/>
          <p:nvPr/>
        </p:nvSpPr>
        <p:spPr>
          <a:xfrm>
            <a:off x="274250" y="397855"/>
            <a:ext cx="7881382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sz="6000" noProof="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Análisis</a:t>
            </a:r>
            <a:r>
              <a:rPr lang="es-ES" sz="6000" baseline="0" noProof="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de objetivo</a:t>
            </a:r>
            <a:endParaRPr lang="es-ES" sz="6000" noProof="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48" y="-914400"/>
            <a:ext cx="11637281" cy="914400"/>
          </a:xfrm>
        </p:spPr>
        <p:txBody>
          <a:bodyPr/>
          <a:lstStyle/>
          <a:p>
            <a:r>
              <a:rPr lang="es-ES" noProof="0" dirty="0" err="1" smtClean="0"/>
              <a:t>Click</a:t>
            </a:r>
            <a:r>
              <a:rPr lang="es-ES" noProof="0" dirty="0" smtClean="0"/>
              <a:t> to </a:t>
            </a:r>
            <a:r>
              <a:rPr lang="es-ES" noProof="0" dirty="0" err="1" smtClean="0"/>
              <a:t>edit</a:t>
            </a:r>
            <a:r>
              <a:rPr lang="es-ES" noProof="0" dirty="0" smtClean="0"/>
              <a:t> Master </a:t>
            </a:r>
            <a:r>
              <a:rPr lang="es-ES" noProof="0" dirty="0" err="1" smtClean="0"/>
              <a:t>title</a:t>
            </a:r>
            <a:r>
              <a:rPr lang="es-ES" noProof="0" dirty="0" smtClean="0"/>
              <a:t> </a:t>
            </a:r>
            <a:r>
              <a:rPr lang="es-ES" noProof="0" dirty="0" err="1" smtClean="0"/>
              <a:t>style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27428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A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49" y="274320"/>
            <a:ext cx="9781532" cy="2011680"/>
          </a:xfrm>
          <a:noFill/>
        </p:spPr>
        <p:txBody>
          <a:bodyPr lIns="182880" tIns="45720" rIns="182880" bIns="45720" anchor="ctr" anchorCtr="0"/>
          <a:lstStyle>
            <a:lvl1pPr>
              <a:defRPr sz="6000" spc="-9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s-ES" noProof="0" dirty="0" smtClean="0"/>
              <a:t>Título de proyecto</a:t>
            </a:r>
            <a:endParaRPr lang="es-E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274250" y="2817114"/>
            <a:ext cx="11650488" cy="3477875"/>
          </a:xfrm>
          <a:prstGeom prst="rect">
            <a:avLst/>
          </a:prstGeom>
          <a:noFill/>
        </p:spPr>
        <p:txBody>
          <a:bodyPr wrap="square" lIns="182880" tIns="45720" rIns="182880" bIns="45720" rtlCol="0">
            <a:spAutoFit/>
          </a:bodyPr>
          <a:lstStyle/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ES" sz="4000" noProof="0" dirty="0" smtClean="0">
                <a:solidFill>
                  <a:schemeClr val="tx1"/>
                </a:solidFill>
                <a:latin typeface="+mj-lt"/>
              </a:rPr>
              <a:t>Complete el proyecto de estudiante para este modulo</a:t>
            </a: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ES" sz="4000" noProof="0" dirty="0" smtClean="0">
                <a:solidFill>
                  <a:schemeClr val="tx1"/>
                </a:solidFill>
                <a:latin typeface="+mj-lt"/>
              </a:rPr>
              <a:t>Puede trabajar en grupo, pero será responsable de</a:t>
            </a:r>
            <a:r>
              <a:rPr lang="es-ES" sz="4000" baseline="0" noProof="0" dirty="0" smtClean="0">
                <a:solidFill>
                  <a:schemeClr val="tx1"/>
                </a:solidFill>
                <a:latin typeface="+mj-lt"/>
              </a:rPr>
              <a:t> su propio trabajo</a:t>
            </a:r>
            <a:endParaRPr lang="es-ES" sz="4000" noProof="0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ES" sz="4000" noProof="0" dirty="0" smtClean="0">
                <a:solidFill>
                  <a:schemeClr val="tx1"/>
                </a:solidFill>
                <a:latin typeface="+mj-lt"/>
              </a:rPr>
              <a:t>Entregue</a:t>
            </a:r>
            <a:r>
              <a:rPr lang="es-ES" sz="4000" baseline="0" noProof="0" dirty="0" smtClean="0">
                <a:solidFill>
                  <a:schemeClr val="tx1"/>
                </a:solidFill>
                <a:latin typeface="+mj-lt"/>
              </a:rPr>
              <a:t> el encargo complete para su revisión</a:t>
            </a:r>
            <a:endParaRPr lang="es-ES" sz="4000" noProof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56268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248" y="274320"/>
            <a:ext cx="11652805" cy="914400"/>
          </a:xfrm>
          <a:prstGeom prst="rect">
            <a:avLst/>
          </a:prstGeom>
        </p:spPr>
        <p:txBody>
          <a:bodyPr vert="horz" wrap="square" lIns="182880" tIns="45720" rIns="18288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249" y="1189178"/>
            <a:ext cx="11650486" cy="2000548"/>
          </a:xfrm>
          <a:prstGeom prst="rect">
            <a:avLst/>
          </a:prstGeom>
        </p:spPr>
        <p:txBody>
          <a:bodyPr vert="horz" wrap="square" lIns="182880" tIns="45720" rIns="18288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36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878696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96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23031" marR="0" indent="-323031" algn="l" defTabSz="87869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50349" marR="0" indent="-227318" algn="l" defTabSz="87869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53740" marR="0" indent="-215354" algn="l" defTabSz="87869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69094" marR="0" indent="-215354" algn="l" defTabSz="87869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84447" marR="0" indent="-215354" algn="l" defTabSz="87869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416413" indent="-219674" algn="l" defTabSz="878696" rtl="0" eaLnBrk="1" latinLnBrk="0" hangingPunct="1">
        <a:spcBef>
          <a:spcPct val="20000"/>
        </a:spcBef>
        <a:buFont typeface="Arial" pitchFamily="34" charset="0"/>
        <a:buChar char="•"/>
        <a:defRPr sz="1884" kern="1200">
          <a:solidFill>
            <a:schemeClr val="tx1"/>
          </a:solidFill>
          <a:latin typeface="+mn-lt"/>
          <a:ea typeface="+mn-ea"/>
          <a:cs typeface="+mn-cs"/>
        </a:defRPr>
      </a:lvl6pPr>
      <a:lvl7pPr marL="2855762" indent="-219674" algn="l" defTabSz="878696" rtl="0" eaLnBrk="1" latinLnBrk="0" hangingPunct="1">
        <a:spcBef>
          <a:spcPct val="20000"/>
        </a:spcBef>
        <a:buFont typeface="Arial" pitchFamily="34" charset="0"/>
        <a:buChar char="•"/>
        <a:defRPr sz="1884" kern="1200">
          <a:solidFill>
            <a:schemeClr val="tx1"/>
          </a:solidFill>
          <a:latin typeface="+mn-lt"/>
          <a:ea typeface="+mn-ea"/>
          <a:cs typeface="+mn-cs"/>
        </a:defRPr>
      </a:lvl7pPr>
      <a:lvl8pPr marL="3295110" indent="-219674" algn="l" defTabSz="878696" rtl="0" eaLnBrk="1" latinLnBrk="0" hangingPunct="1">
        <a:spcBef>
          <a:spcPct val="20000"/>
        </a:spcBef>
        <a:buFont typeface="Arial" pitchFamily="34" charset="0"/>
        <a:buChar char="•"/>
        <a:defRPr sz="1884" kern="1200">
          <a:solidFill>
            <a:schemeClr val="tx1"/>
          </a:solidFill>
          <a:latin typeface="+mn-lt"/>
          <a:ea typeface="+mn-ea"/>
          <a:cs typeface="+mn-cs"/>
        </a:defRPr>
      </a:lvl8pPr>
      <a:lvl9pPr marL="3734459" indent="-219674" algn="l" defTabSz="878696" rtl="0" eaLnBrk="1" latinLnBrk="0" hangingPunct="1">
        <a:spcBef>
          <a:spcPct val="20000"/>
        </a:spcBef>
        <a:buFont typeface="Arial" pitchFamily="34" charset="0"/>
        <a:buChar char="•"/>
        <a:defRPr sz="18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8696" rtl="0" eaLnBrk="1" latinLnBrk="0" hangingPunct="1">
        <a:defRPr sz="1696" kern="1200">
          <a:solidFill>
            <a:schemeClr val="tx1"/>
          </a:solidFill>
          <a:latin typeface="+mn-lt"/>
          <a:ea typeface="+mn-ea"/>
          <a:cs typeface="+mn-cs"/>
        </a:defRPr>
      </a:lvl1pPr>
      <a:lvl2pPr marL="439347" algn="l" defTabSz="878696" rtl="0" eaLnBrk="1" latinLnBrk="0" hangingPunct="1">
        <a:defRPr sz="1696" kern="1200">
          <a:solidFill>
            <a:schemeClr val="tx1"/>
          </a:solidFill>
          <a:latin typeface="+mn-lt"/>
          <a:ea typeface="+mn-ea"/>
          <a:cs typeface="+mn-cs"/>
        </a:defRPr>
      </a:lvl2pPr>
      <a:lvl3pPr marL="878696" algn="l" defTabSz="878696" rtl="0" eaLnBrk="1" latinLnBrk="0" hangingPunct="1">
        <a:defRPr sz="1696" kern="1200">
          <a:solidFill>
            <a:schemeClr val="tx1"/>
          </a:solidFill>
          <a:latin typeface="+mn-lt"/>
          <a:ea typeface="+mn-ea"/>
          <a:cs typeface="+mn-cs"/>
        </a:defRPr>
      </a:lvl3pPr>
      <a:lvl4pPr marL="1318043" algn="l" defTabSz="878696" rtl="0" eaLnBrk="1" latinLnBrk="0" hangingPunct="1">
        <a:defRPr sz="1696" kern="1200">
          <a:solidFill>
            <a:schemeClr val="tx1"/>
          </a:solidFill>
          <a:latin typeface="+mn-lt"/>
          <a:ea typeface="+mn-ea"/>
          <a:cs typeface="+mn-cs"/>
        </a:defRPr>
      </a:lvl4pPr>
      <a:lvl5pPr marL="1757392" algn="l" defTabSz="878696" rtl="0" eaLnBrk="1" latinLnBrk="0" hangingPunct="1">
        <a:defRPr sz="1696" kern="1200">
          <a:solidFill>
            <a:schemeClr val="tx1"/>
          </a:solidFill>
          <a:latin typeface="+mn-lt"/>
          <a:ea typeface="+mn-ea"/>
          <a:cs typeface="+mn-cs"/>
        </a:defRPr>
      </a:lvl5pPr>
      <a:lvl6pPr marL="2196740" algn="l" defTabSz="878696" rtl="0" eaLnBrk="1" latinLnBrk="0" hangingPunct="1">
        <a:defRPr sz="1696" kern="1200">
          <a:solidFill>
            <a:schemeClr val="tx1"/>
          </a:solidFill>
          <a:latin typeface="+mn-lt"/>
          <a:ea typeface="+mn-ea"/>
          <a:cs typeface="+mn-cs"/>
        </a:defRPr>
      </a:lvl6pPr>
      <a:lvl7pPr marL="2636087" algn="l" defTabSz="878696" rtl="0" eaLnBrk="1" latinLnBrk="0" hangingPunct="1">
        <a:defRPr sz="1696" kern="1200">
          <a:solidFill>
            <a:schemeClr val="tx1"/>
          </a:solidFill>
          <a:latin typeface="+mn-lt"/>
          <a:ea typeface="+mn-ea"/>
          <a:cs typeface="+mn-cs"/>
        </a:defRPr>
      </a:lvl7pPr>
      <a:lvl8pPr marL="3075434" algn="l" defTabSz="878696" rtl="0" eaLnBrk="1" latinLnBrk="0" hangingPunct="1">
        <a:defRPr sz="1696" kern="1200">
          <a:solidFill>
            <a:schemeClr val="tx1"/>
          </a:solidFill>
          <a:latin typeface="+mn-lt"/>
          <a:ea typeface="+mn-ea"/>
          <a:cs typeface="+mn-cs"/>
        </a:defRPr>
      </a:lvl8pPr>
      <a:lvl9pPr marL="3514784" algn="l" defTabSz="878696" rtl="0" eaLnBrk="1" latinLnBrk="0" hangingPunct="1">
        <a:defRPr sz="16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47">
          <p15:clr>
            <a:srgbClr val="F26B43"/>
          </p15:clr>
        </p15:guide>
        <p15:guide id="2" pos="39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248" y="274320"/>
            <a:ext cx="11637281" cy="9144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248" y="1371610"/>
            <a:ext cx="11637281" cy="227754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12" y="5642010"/>
            <a:ext cx="860782" cy="93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25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84" r:id="rId4"/>
    <p:sldLayoutId id="2147483670" r:id="rId5"/>
    <p:sldLayoutId id="2147483671" r:id="rId6"/>
    <p:sldLayoutId id="2147483672" r:id="rId7"/>
    <p:sldLayoutId id="2147483673" r:id="rId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878696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96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23031" marR="0" indent="-323031" algn="l" defTabSz="878696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50349" marR="0" indent="-227318" algn="l" defTabSz="878696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53740" marR="0" indent="-215354" algn="l" defTabSz="878696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69094" marR="0" indent="-215354" algn="l" defTabSz="878696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84447" marR="0" indent="-215354" algn="l" defTabSz="878696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416413" indent="-219674" algn="l" defTabSz="878696" rtl="0" eaLnBrk="1" latinLnBrk="0" hangingPunct="1">
        <a:spcBef>
          <a:spcPct val="20000"/>
        </a:spcBef>
        <a:buFont typeface="Arial" pitchFamily="34" charset="0"/>
        <a:buChar char="•"/>
        <a:defRPr sz="1884" kern="1200">
          <a:solidFill>
            <a:schemeClr val="tx1"/>
          </a:solidFill>
          <a:latin typeface="+mn-lt"/>
          <a:ea typeface="+mn-ea"/>
          <a:cs typeface="+mn-cs"/>
        </a:defRPr>
      </a:lvl6pPr>
      <a:lvl7pPr marL="2855762" indent="-219674" algn="l" defTabSz="878696" rtl="0" eaLnBrk="1" latinLnBrk="0" hangingPunct="1">
        <a:spcBef>
          <a:spcPct val="20000"/>
        </a:spcBef>
        <a:buFont typeface="Arial" pitchFamily="34" charset="0"/>
        <a:buChar char="•"/>
        <a:defRPr sz="1884" kern="1200">
          <a:solidFill>
            <a:schemeClr val="tx1"/>
          </a:solidFill>
          <a:latin typeface="+mn-lt"/>
          <a:ea typeface="+mn-ea"/>
          <a:cs typeface="+mn-cs"/>
        </a:defRPr>
      </a:lvl7pPr>
      <a:lvl8pPr marL="3295110" indent="-219674" algn="l" defTabSz="878696" rtl="0" eaLnBrk="1" latinLnBrk="0" hangingPunct="1">
        <a:spcBef>
          <a:spcPct val="20000"/>
        </a:spcBef>
        <a:buFont typeface="Arial" pitchFamily="34" charset="0"/>
        <a:buChar char="•"/>
        <a:defRPr sz="1884" kern="1200">
          <a:solidFill>
            <a:schemeClr val="tx1"/>
          </a:solidFill>
          <a:latin typeface="+mn-lt"/>
          <a:ea typeface="+mn-ea"/>
          <a:cs typeface="+mn-cs"/>
        </a:defRPr>
      </a:lvl8pPr>
      <a:lvl9pPr marL="3734459" indent="-219674" algn="l" defTabSz="878696" rtl="0" eaLnBrk="1" latinLnBrk="0" hangingPunct="1">
        <a:spcBef>
          <a:spcPct val="20000"/>
        </a:spcBef>
        <a:buFont typeface="Arial" pitchFamily="34" charset="0"/>
        <a:buChar char="•"/>
        <a:defRPr sz="18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8696" rtl="0" eaLnBrk="1" latinLnBrk="0" hangingPunct="1">
        <a:defRPr sz="1696" kern="1200">
          <a:solidFill>
            <a:schemeClr val="tx1"/>
          </a:solidFill>
          <a:latin typeface="+mn-lt"/>
          <a:ea typeface="+mn-ea"/>
          <a:cs typeface="+mn-cs"/>
        </a:defRPr>
      </a:lvl1pPr>
      <a:lvl2pPr marL="439347" algn="l" defTabSz="878696" rtl="0" eaLnBrk="1" latinLnBrk="0" hangingPunct="1">
        <a:defRPr sz="1696" kern="1200">
          <a:solidFill>
            <a:schemeClr val="tx1"/>
          </a:solidFill>
          <a:latin typeface="+mn-lt"/>
          <a:ea typeface="+mn-ea"/>
          <a:cs typeface="+mn-cs"/>
        </a:defRPr>
      </a:lvl2pPr>
      <a:lvl3pPr marL="878696" algn="l" defTabSz="878696" rtl="0" eaLnBrk="1" latinLnBrk="0" hangingPunct="1">
        <a:defRPr sz="1696" kern="1200">
          <a:solidFill>
            <a:schemeClr val="tx1"/>
          </a:solidFill>
          <a:latin typeface="+mn-lt"/>
          <a:ea typeface="+mn-ea"/>
          <a:cs typeface="+mn-cs"/>
        </a:defRPr>
      </a:lvl3pPr>
      <a:lvl4pPr marL="1318043" algn="l" defTabSz="878696" rtl="0" eaLnBrk="1" latinLnBrk="0" hangingPunct="1">
        <a:defRPr sz="1696" kern="1200">
          <a:solidFill>
            <a:schemeClr val="tx1"/>
          </a:solidFill>
          <a:latin typeface="+mn-lt"/>
          <a:ea typeface="+mn-ea"/>
          <a:cs typeface="+mn-cs"/>
        </a:defRPr>
      </a:lvl4pPr>
      <a:lvl5pPr marL="1757392" algn="l" defTabSz="878696" rtl="0" eaLnBrk="1" latinLnBrk="0" hangingPunct="1">
        <a:defRPr sz="1696" kern="1200">
          <a:solidFill>
            <a:schemeClr val="tx1"/>
          </a:solidFill>
          <a:latin typeface="+mn-lt"/>
          <a:ea typeface="+mn-ea"/>
          <a:cs typeface="+mn-cs"/>
        </a:defRPr>
      </a:lvl5pPr>
      <a:lvl6pPr marL="2196740" algn="l" defTabSz="878696" rtl="0" eaLnBrk="1" latinLnBrk="0" hangingPunct="1">
        <a:defRPr sz="1696" kern="1200">
          <a:solidFill>
            <a:schemeClr val="tx1"/>
          </a:solidFill>
          <a:latin typeface="+mn-lt"/>
          <a:ea typeface="+mn-ea"/>
          <a:cs typeface="+mn-cs"/>
        </a:defRPr>
      </a:lvl6pPr>
      <a:lvl7pPr marL="2636087" algn="l" defTabSz="878696" rtl="0" eaLnBrk="1" latinLnBrk="0" hangingPunct="1">
        <a:defRPr sz="1696" kern="1200">
          <a:solidFill>
            <a:schemeClr val="tx1"/>
          </a:solidFill>
          <a:latin typeface="+mn-lt"/>
          <a:ea typeface="+mn-ea"/>
          <a:cs typeface="+mn-cs"/>
        </a:defRPr>
      </a:lvl7pPr>
      <a:lvl8pPr marL="3075434" algn="l" defTabSz="878696" rtl="0" eaLnBrk="1" latinLnBrk="0" hangingPunct="1">
        <a:defRPr sz="1696" kern="1200">
          <a:solidFill>
            <a:schemeClr val="tx1"/>
          </a:solidFill>
          <a:latin typeface="+mn-lt"/>
          <a:ea typeface="+mn-ea"/>
          <a:cs typeface="+mn-cs"/>
        </a:defRPr>
      </a:lvl8pPr>
      <a:lvl9pPr marL="3514784" algn="l" defTabSz="878696" rtl="0" eaLnBrk="1" latinLnBrk="0" hangingPunct="1">
        <a:defRPr sz="16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47">
          <p15:clr>
            <a:srgbClr val="F26B43"/>
          </p15:clr>
        </p15:guide>
        <p15:guide id="2" pos="39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Crear y modificar listados</a:t>
            </a:r>
          </a:p>
        </p:txBody>
      </p:sp>
    </p:spTree>
    <p:extLst>
      <p:ext uri="{BB962C8B-B14F-4D97-AF65-F5344CB8AC3E}">
        <p14:creationId xmlns:p14="http://schemas.microsoft.com/office/powerpoint/2010/main" val="314393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252" y="2103125"/>
            <a:ext cx="11427023" cy="1938992"/>
          </a:xfrm>
        </p:spPr>
        <p:txBody>
          <a:bodyPr/>
          <a:lstStyle/>
          <a:p>
            <a:pPr lvl="0"/>
            <a:r>
              <a:rPr lang="es-ES" dirty="0" smtClean="0"/>
              <a:t>¿Cuáles son las posibles ventajas y desventajas de dar formato a un listado después de haber completado su contenido?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3331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252" y="2103125"/>
            <a:ext cx="11427023" cy="1938992"/>
          </a:xfrm>
        </p:spPr>
        <p:txBody>
          <a:bodyPr/>
          <a:lstStyle/>
          <a:p>
            <a:pPr lvl="0"/>
            <a:r>
              <a:rPr lang="es-ES" dirty="0" smtClean="0"/>
              <a:t>¿Cuáles son las posibles ventajas y desventajas de utilizar la función automática de formato de listados?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</a:t>
            </a:r>
            <a:r>
              <a:rPr lang="es-ES" baseline="0" dirty="0" smtClean="0"/>
              <a:t>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5469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s-ES" dirty="0" smtClean="0"/>
              <a:t>Crear listados con viñetas</a:t>
            </a:r>
          </a:p>
          <a:p>
            <a:pPr lvl="0"/>
            <a:r>
              <a:rPr lang="es-ES" dirty="0" smtClean="0"/>
              <a:t>Crear listados numerados</a:t>
            </a:r>
          </a:p>
          <a:p>
            <a:pPr lvl="0"/>
            <a:r>
              <a:rPr lang="es-ES" dirty="0" smtClean="0"/>
              <a:t>Crear listados de varios niveles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10096413" y="914400"/>
            <a:ext cx="1828324" cy="800219"/>
          </a:xfrm>
        </p:spPr>
        <p:txBody>
          <a:bodyPr/>
          <a:lstStyle/>
          <a:p>
            <a:r>
              <a:rPr lang="es-ES" dirty="0" smtClean="0"/>
              <a:t>19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Análisis de objetivo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48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248" y="2560320"/>
            <a:ext cx="11637281" cy="2185214"/>
          </a:xfrm>
        </p:spPr>
        <p:txBody>
          <a:bodyPr/>
          <a:lstStyle/>
          <a:p>
            <a:pPr lvl="0"/>
            <a:r>
              <a:rPr lang="es-ES" dirty="0" smtClean="0"/>
              <a:t>Definir caracteres de viñeta</a:t>
            </a:r>
          </a:p>
          <a:p>
            <a:pPr lvl="0"/>
            <a:r>
              <a:rPr lang="es-ES" dirty="0" smtClean="0"/>
              <a:t>Definir formatos de número</a:t>
            </a:r>
          </a:p>
          <a:p>
            <a:pPr lvl="0"/>
            <a:r>
              <a:rPr lang="es-ES" dirty="0" smtClean="0"/>
              <a:t>Definir estructuras de listado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10096413" y="914400"/>
            <a:ext cx="1828324" cy="800219"/>
          </a:xfrm>
        </p:spPr>
        <p:txBody>
          <a:bodyPr/>
          <a:lstStyle/>
          <a:p>
            <a:r>
              <a:rPr lang="es-ES" dirty="0" smtClean="0"/>
              <a:t>20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Modificar listados</a:t>
            </a:r>
          </a:p>
        </p:txBody>
      </p:sp>
    </p:spTree>
    <p:extLst>
      <p:ext uri="{BB962C8B-B14F-4D97-AF65-F5344CB8AC3E}">
        <p14:creationId xmlns:p14="http://schemas.microsoft.com/office/powerpoint/2010/main" val="92385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s-ES" dirty="0" smtClean="0"/>
              <a:t>Número arábico</a:t>
            </a:r>
          </a:p>
          <a:p>
            <a:pPr lvl="0"/>
            <a:r>
              <a:rPr lang="es-ES" dirty="0" smtClean="0"/>
              <a:t>Número romano</a:t>
            </a:r>
          </a:p>
          <a:p>
            <a:pPr lvl="0"/>
            <a:r>
              <a:rPr lang="es-ES" dirty="0" smtClean="0"/>
              <a:t>Estructura de listado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Terminología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246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1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0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252" y="2103120"/>
            <a:ext cx="11427023" cy="707886"/>
          </a:xfrm>
        </p:spPr>
        <p:txBody>
          <a:bodyPr/>
          <a:lstStyle/>
          <a:p>
            <a:pPr lvl="0"/>
            <a:r>
              <a:rPr lang="es-ES" dirty="0" smtClean="0"/>
              <a:t>¿Por qué es útil poner información en listados?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9720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252" y="2103125"/>
            <a:ext cx="11427023" cy="1323439"/>
          </a:xfrm>
        </p:spPr>
        <p:txBody>
          <a:bodyPr/>
          <a:lstStyle/>
          <a:p>
            <a:pPr lvl="0"/>
            <a:r>
              <a:rPr lang="es-ES" dirty="0" smtClean="0"/>
              <a:t>¿Qué tipo de información debería, o no debería, presentarse en un listado?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5566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252" y="2103125"/>
            <a:ext cx="11427023" cy="1323439"/>
          </a:xfrm>
        </p:spPr>
        <p:txBody>
          <a:bodyPr/>
          <a:lstStyle/>
          <a:p>
            <a:pPr lvl="0"/>
            <a:r>
              <a:rPr lang="es-ES" dirty="0" smtClean="0"/>
              <a:t>¿Qué símbolos de viñeta podrían transmitir información o añadir características a un listado?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8974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4248" y="2560323"/>
            <a:ext cx="11637281" cy="1446550"/>
          </a:xfrm>
        </p:spPr>
        <p:txBody>
          <a:bodyPr/>
          <a:lstStyle/>
          <a:p>
            <a:pPr lvl="0"/>
            <a:r>
              <a:rPr lang="es-ES" dirty="0" smtClean="0"/>
              <a:t>Lección 1: Crear listados</a:t>
            </a:r>
          </a:p>
          <a:p>
            <a:pPr lvl="0"/>
            <a:r>
              <a:rPr lang="es-ES" dirty="0" smtClean="0"/>
              <a:t>Lección 2: Modificar listados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Aprendizaje, práctica y evaluación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1180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252" y="2103125"/>
            <a:ext cx="11427023" cy="1938992"/>
          </a:xfrm>
        </p:spPr>
        <p:txBody>
          <a:bodyPr/>
          <a:lstStyle/>
          <a:p>
            <a:pPr lvl="0"/>
            <a:r>
              <a:rPr lang="es-ES" dirty="0" smtClean="0"/>
              <a:t>¿Cómo puede utilizar un formato de número para transmitir información sobre un elemento de un listado?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8287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252" y="2103125"/>
            <a:ext cx="11427023" cy="1323439"/>
          </a:xfrm>
        </p:spPr>
        <p:txBody>
          <a:bodyPr/>
          <a:lstStyle/>
          <a:p>
            <a:pPr lvl="0"/>
            <a:r>
              <a:rPr lang="es-ES" dirty="0" smtClean="0"/>
              <a:t>¿Cuáles son las diferentes estructuras de listados y cuándo deberían utilizarse?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4687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s-ES" dirty="0" smtClean="0"/>
              <a:t>Definir caracteres de viñeta</a:t>
            </a:r>
          </a:p>
          <a:p>
            <a:pPr lvl="0"/>
            <a:r>
              <a:rPr lang="es-ES" dirty="0" smtClean="0"/>
              <a:t>Definir formatos de número</a:t>
            </a:r>
          </a:p>
          <a:p>
            <a:pPr lvl="0"/>
            <a:r>
              <a:rPr lang="es-ES" dirty="0" smtClean="0"/>
              <a:t>Definir estructuras de listado</a:t>
            </a:r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10096413" y="914400"/>
            <a:ext cx="1828324" cy="800219"/>
          </a:xfrm>
        </p:spPr>
        <p:txBody>
          <a:bodyPr/>
          <a:lstStyle/>
          <a:p>
            <a:r>
              <a:rPr lang="es-ES" dirty="0" smtClean="0"/>
              <a:t>20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objetivo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3476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Presentar contenido en listados</a:t>
            </a:r>
          </a:p>
        </p:txBody>
      </p:sp>
    </p:spTree>
    <p:extLst>
      <p:ext uri="{BB962C8B-B14F-4D97-AF65-F5344CB8AC3E}">
        <p14:creationId xmlns:p14="http://schemas.microsoft.com/office/powerpoint/2010/main" val="17924354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248" y="2560320"/>
            <a:ext cx="11637281" cy="2185214"/>
          </a:xfrm>
        </p:spPr>
        <p:txBody>
          <a:bodyPr/>
          <a:lstStyle/>
          <a:p>
            <a:pPr lvl="0"/>
            <a:r>
              <a:rPr lang="es-ES" dirty="0" smtClean="0"/>
              <a:t>Crear listados con viñetas</a:t>
            </a:r>
          </a:p>
          <a:p>
            <a:pPr lvl="0"/>
            <a:r>
              <a:rPr lang="es-ES" dirty="0" smtClean="0"/>
              <a:t>Crear listados numerados</a:t>
            </a:r>
          </a:p>
          <a:p>
            <a:pPr lvl="0"/>
            <a:r>
              <a:rPr lang="es-ES" dirty="0" smtClean="0"/>
              <a:t>Crear listados de varios niveles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Crear listados</a:t>
            </a:r>
          </a:p>
        </p:txBody>
      </p:sp>
    </p:spTree>
    <p:extLst>
      <p:ext uri="{BB962C8B-B14F-4D97-AF65-F5344CB8AC3E}">
        <p14:creationId xmlns:p14="http://schemas.microsoft.com/office/powerpoint/2010/main" val="37267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252" y="2103125"/>
            <a:ext cx="11427023" cy="3662541"/>
          </a:xfrm>
        </p:spPr>
        <p:txBody>
          <a:bodyPr/>
          <a:lstStyle/>
          <a:p>
            <a:pPr lvl="0"/>
            <a:r>
              <a:rPr lang="es-ES" dirty="0" smtClean="0"/>
              <a:t>Listado con viñetas</a:t>
            </a:r>
          </a:p>
          <a:p>
            <a:pPr lvl="0"/>
            <a:r>
              <a:rPr lang="es-ES" dirty="0" smtClean="0"/>
              <a:t>Listado numerado</a:t>
            </a:r>
          </a:p>
          <a:p>
            <a:pPr lvl="0"/>
            <a:r>
              <a:rPr lang="es-ES" dirty="0" smtClean="0"/>
              <a:t>Listado de varios niveles</a:t>
            </a:r>
          </a:p>
          <a:p>
            <a:pPr lvl="0"/>
            <a:r>
              <a:rPr lang="es-ES" dirty="0" smtClean="0"/>
              <a:t>Carácter viñeta</a:t>
            </a:r>
          </a:p>
          <a:p>
            <a:pPr lvl="0"/>
            <a:r>
              <a:rPr lang="es-ES" dirty="0" smtClean="0"/>
              <a:t>Formato de número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Terminología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47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0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4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252" y="2103120"/>
            <a:ext cx="11427023" cy="1938992"/>
          </a:xfrm>
        </p:spPr>
        <p:txBody>
          <a:bodyPr/>
          <a:lstStyle/>
          <a:p>
            <a:pPr lvl="0"/>
            <a:r>
              <a:rPr lang="es-ES" dirty="0" smtClean="0"/>
              <a:t>¿Qué tipos de información son más adecuados para presentar en listados con viñetas en lugar de en texto plano?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Pregunta1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220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252" y="2103125"/>
            <a:ext cx="11427023" cy="1938992"/>
          </a:xfrm>
        </p:spPr>
        <p:txBody>
          <a:bodyPr/>
          <a:lstStyle/>
          <a:p>
            <a:pPr lvl="0"/>
            <a:r>
              <a:rPr lang="es-ES" dirty="0" smtClean="0"/>
              <a:t>¿Qué tipo de información es más adecuada para presentar en listados con números en lugar de en listados con viñetas?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Pregunta</a:t>
            </a:r>
            <a:r>
              <a:rPr lang="es-ES" dirty="0" smtClean="0"/>
              <a:t>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444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252" y="2103125"/>
            <a:ext cx="11427023" cy="1323439"/>
          </a:xfrm>
        </p:spPr>
        <p:txBody>
          <a:bodyPr/>
          <a:lstStyle/>
          <a:p>
            <a:pPr lvl="0"/>
            <a:r>
              <a:rPr lang="es-ES" dirty="0" smtClean="0"/>
              <a:t>¿Qué tipo de información se presenta normalmente en listados de varios niveles?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1201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ITA-Theme-Dark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A-Theme-Dark" id="{ECA16433-243A-4E04-80DD-B11782621757}" vid="{D2143E9E-0FDD-473F-AFF3-2CA55E56BE54}"/>
    </a:ext>
  </a:extLst>
</a:theme>
</file>

<file path=ppt/theme/theme2.xml><?xml version="1.0" encoding="utf-8"?>
<a:theme xmlns:a="http://schemas.openxmlformats.org/drawingml/2006/main" name="ITA-Dark-logo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A-Theme-Dark" id="{60464AEC-1037-4A07-BED0-2F99C27E9BBF}" vid="{1CCAC75E-2D26-45E1-BA0E-A33C86C425E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ge xmlns="b4863681-c067-4c62-bc75-95bf3ac03d16">Final</Stag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7A74E6-6B5E-479E-9086-A68E3964411F}">
  <ds:schemaRefs>
    <ds:schemaRef ds:uri="http://schemas.microsoft.com/office/infopath/2007/PartnerControls"/>
    <ds:schemaRef ds:uri="b4863681-c067-4c62-bc75-95bf3ac03d16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9A298AC-92D0-4E79-B106-FF80EBA816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0CA842-90C8-4059-8CA3-61F1F9801C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ITA-Theme-Dark</Template>
  <TotalTime>1903</TotalTime>
  <Words>312</Words>
  <Application>Microsoft Office PowerPoint</Application>
  <PresentationFormat>Personalizado</PresentationFormat>
  <Paragraphs>81</Paragraphs>
  <Slides>23</Slides>
  <Notes>23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23</vt:i4>
      </vt:variant>
      <vt:variant>
        <vt:lpstr>Presentaciones personalizadas</vt:lpstr>
      </vt:variant>
      <vt:variant>
        <vt:i4>1</vt:i4>
      </vt:variant>
    </vt:vector>
  </HeadingPairs>
  <TitlesOfParts>
    <vt:vector size="30" baseType="lpstr">
      <vt:lpstr>Arial</vt:lpstr>
      <vt:lpstr>Calibri</vt:lpstr>
      <vt:lpstr>Segoe UI</vt:lpstr>
      <vt:lpstr>Segoe UI Light</vt:lpstr>
      <vt:lpstr>2_ITA-Theme-Dark</vt:lpstr>
      <vt:lpstr>ITA-Dark-logo</vt:lpstr>
      <vt:lpstr>Crear y modificar listados</vt:lpstr>
      <vt:lpstr>Aprendizaje, práctica y evaluación</vt:lpstr>
      <vt:lpstr>Crear listados</vt:lpstr>
      <vt:lpstr>Terminología</vt:lpstr>
      <vt:lpstr>Lecture</vt:lpstr>
      <vt:lpstr>Discussion</vt:lpstr>
      <vt:lpstr>Pregunta1</vt:lpstr>
      <vt:lpstr>Pregunta2</vt:lpstr>
      <vt:lpstr>Pregunta3</vt:lpstr>
      <vt:lpstr>Pregunta4</vt:lpstr>
      <vt:lpstr>Pregunta5</vt:lpstr>
      <vt:lpstr>Análisis de objetivo</vt:lpstr>
      <vt:lpstr>Modificar listados</vt:lpstr>
      <vt:lpstr>Terminología</vt:lpstr>
      <vt:lpstr>Lecture</vt:lpstr>
      <vt:lpstr>Discussion</vt:lpstr>
      <vt:lpstr>Pregunta1</vt:lpstr>
      <vt:lpstr>Pregunta2</vt:lpstr>
      <vt:lpstr>Pregunta3</vt:lpstr>
      <vt:lpstr>Pregunta4</vt:lpstr>
      <vt:lpstr>Pregunta5</vt:lpstr>
      <vt:lpstr>Análisis de objetivo</vt:lpstr>
      <vt:lpstr>Presentar contenido en listados</vt:lpstr>
      <vt:lpstr>Class Day 2</vt:lpstr>
    </vt:vector>
  </TitlesOfParts>
  <Company>OTSI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Presentation</dc:title>
  <dc:subject>MOS certification</dc:subject>
  <dc:creator>Joan Lambert</dc:creator>
  <cp:lastModifiedBy>Rubén Méndez Suárez</cp:lastModifiedBy>
  <cp:revision>15</cp:revision>
  <dcterms:created xsi:type="dcterms:W3CDTF">2013-06-13T01:21:03Z</dcterms:created>
  <dcterms:modified xsi:type="dcterms:W3CDTF">2014-05-07T20:47:48Z</dcterms:modified>
  <cp:category>Office 2013;Microsoft Office Specialist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0x01010074B8244152D6854C98412FF9FD386EE7</vt:lpwstr>
  </property>
</Properties>
</file>