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3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x-none" dirty="0" smtClean="0"/>
              <a:t>Reunión anual</a:t>
            </a:r>
            <a:endParaRPr lang="es-E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Junta directiva</a:t>
            </a:r>
            <a:endParaRPr lang="es-ES" dirty="0" smtClean="0"/>
          </a:p>
          <a:p>
            <a:endParaRPr lang="es-ES" altLang="x-none" dirty="0"/>
          </a:p>
        </p:txBody>
      </p:sp>
    </p:spTree>
    <p:extLst>
      <p:ext uri="{BB962C8B-B14F-4D97-AF65-F5344CB8AC3E}">
        <p14:creationId xmlns:p14="http://schemas.microsoft.com/office/powerpoint/2010/main" val="29190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Objetivos para el siguiente año</a:t>
            </a:r>
            <a:endParaRPr lang="es-E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Proyectos estratégicos</a:t>
            </a:r>
            <a:endParaRPr lang="es-ES" dirty="0" smtClean="0"/>
          </a:p>
          <a:p>
            <a:r>
              <a:rPr lang="es-ES" altLang="x-none" dirty="0" smtClean="0"/>
              <a:t>Objetivos financieros</a:t>
            </a:r>
          </a:p>
          <a:p>
            <a:r>
              <a:rPr lang="es-ES" altLang="x-none" dirty="0" smtClean="0"/>
              <a:t>Otras tareas clave</a:t>
            </a:r>
            <a:endParaRPr lang="es-ES" altLang="x-none" dirty="0"/>
          </a:p>
        </p:txBody>
      </p:sp>
    </p:spTree>
    <p:extLst>
      <p:ext uri="{BB962C8B-B14F-4D97-AF65-F5344CB8AC3E}">
        <p14:creationId xmlns:p14="http://schemas.microsoft.com/office/powerpoint/2010/main" val="4406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resumen</a:t>
            </a:r>
            <a:endParaRPr lang="es-ES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Resumen de éxitos/retos clave</a:t>
            </a:r>
            <a:endParaRPr lang="es-ES" dirty="0" smtClean="0"/>
          </a:p>
          <a:p>
            <a:r>
              <a:rPr lang="es-ES" altLang="x-none" dirty="0" smtClean="0"/>
              <a:t>Reiteración de objetivos clave</a:t>
            </a:r>
          </a:p>
          <a:p>
            <a:r>
              <a:rPr lang="es-ES" altLang="x-none" dirty="0" smtClean="0"/>
              <a:t>Agradecimientos</a:t>
            </a:r>
            <a:endParaRPr lang="es-ES" altLang="x-none" dirty="0"/>
          </a:p>
        </p:txBody>
      </p:sp>
    </p:spTree>
    <p:extLst>
      <p:ext uri="{BB962C8B-B14F-4D97-AF65-F5344CB8AC3E}">
        <p14:creationId xmlns:p14="http://schemas.microsoft.com/office/powerpoint/2010/main" val="42466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Orden del día</a:t>
            </a:r>
            <a:endParaRPr lang="es-E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Revisión de objetivos clave</a:t>
            </a:r>
            <a:endParaRPr lang="es-ES" dirty="0" smtClean="0"/>
          </a:p>
          <a:p>
            <a:r>
              <a:rPr lang="es-ES" altLang="x-none" dirty="0" smtClean="0"/>
              <a:t>¿Cómo lo hicimos?</a:t>
            </a:r>
          </a:p>
          <a:p>
            <a:r>
              <a:rPr lang="es-ES" altLang="x-none" dirty="0" smtClean="0"/>
              <a:t>Visión general organizativa</a:t>
            </a:r>
          </a:p>
          <a:p>
            <a:r>
              <a:rPr lang="es-ES" altLang="x-none" dirty="0" smtClean="0"/>
              <a:t>Principales problemas a los que se enfrenta la empresa</a:t>
            </a:r>
          </a:p>
          <a:p>
            <a:r>
              <a:rPr lang="es-ES" altLang="x-none" dirty="0" smtClean="0"/>
              <a:t>Análisis de nuestro progreso</a:t>
            </a:r>
          </a:p>
          <a:p>
            <a:r>
              <a:rPr lang="es-ES" altLang="x-none" dirty="0" smtClean="0"/>
              <a:t>Áreas clave de gasto</a:t>
            </a:r>
          </a:p>
          <a:p>
            <a:r>
              <a:rPr lang="es-ES" altLang="x-none" dirty="0" smtClean="0"/>
              <a:t>Recuento</a:t>
            </a:r>
          </a:p>
          <a:p>
            <a:r>
              <a:rPr lang="es-ES" altLang="x-none" dirty="0" smtClean="0"/>
              <a:t>Objetivos para el siguiente año</a:t>
            </a:r>
            <a:endParaRPr lang="es-ES" altLang="x-none" dirty="0"/>
          </a:p>
        </p:txBody>
      </p:sp>
    </p:spTree>
    <p:extLst>
      <p:ext uri="{BB962C8B-B14F-4D97-AF65-F5344CB8AC3E}">
        <p14:creationId xmlns:p14="http://schemas.microsoft.com/office/powerpoint/2010/main" val="36880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objetivos clave</a:t>
            </a:r>
            <a:endParaRPr lang="es-E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Qué hace que nuestra empresa sea única</a:t>
            </a:r>
            <a:endParaRPr lang="es-ES" dirty="0" smtClean="0"/>
          </a:p>
          <a:p>
            <a:r>
              <a:rPr lang="es-ES" altLang="x-none" dirty="0" smtClean="0"/>
              <a:t>Qué hace que nuestra empresa tenga éxito</a:t>
            </a:r>
          </a:p>
          <a:p>
            <a:r>
              <a:rPr lang="es-ES" altLang="x-none" dirty="0" smtClean="0"/>
              <a:t>Nuestra visión en conjunto</a:t>
            </a:r>
          </a:p>
          <a:p>
            <a:r>
              <a:rPr lang="es-ES" altLang="x-none" dirty="0" smtClean="0"/>
              <a:t>Proyectos clave del año pasado</a:t>
            </a:r>
            <a:endParaRPr lang="es-ES" altLang="x-none" dirty="0"/>
          </a:p>
        </p:txBody>
      </p:sp>
    </p:spTree>
    <p:extLst>
      <p:ext uri="{BB962C8B-B14F-4D97-AF65-F5344CB8AC3E}">
        <p14:creationId xmlns:p14="http://schemas.microsoft.com/office/powerpoint/2010/main" val="41106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¿Cómo lo hicimos?</a:t>
            </a:r>
            <a:endParaRPr lang="es-E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Los responsables de departamento darán una visión general de su rendimiento en relación a sus 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4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Visión general organizativa</a:t>
            </a:r>
            <a:endParaRPr lang="es-E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x-none" dirty="0" smtClean="0"/>
              <a:t>Análisis de cambios</a:t>
            </a:r>
          </a:p>
          <a:p>
            <a:r>
              <a:rPr lang="es-ES" altLang="x-none" dirty="0" smtClean="0"/>
              <a:t>Introducción de nuevos gerentes</a:t>
            </a:r>
            <a:endParaRPr lang="es-ES" dirty="0" smtClean="0"/>
          </a:p>
          <a:p>
            <a:r>
              <a:rPr lang="es-ES" altLang="x-none" dirty="0" smtClean="0"/>
              <a:t>Cambios futuros</a:t>
            </a:r>
            <a:endParaRPr lang="es-ES" altLang="x-none" dirty="0"/>
          </a:p>
        </p:txBody>
      </p:sp>
    </p:spTree>
    <p:extLst>
      <p:ext uri="{BB962C8B-B14F-4D97-AF65-F5344CB8AC3E}">
        <p14:creationId xmlns:p14="http://schemas.microsoft.com/office/powerpoint/2010/main" val="21588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Principales problemas a los que se enfrenta la empresa</a:t>
            </a:r>
            <a:endParaRPr lang="es-E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Presiones externas de la industria</a:t>
            </a:r>
            <a:endParaRPr lang="es-ES" altLang="x-none" dirty="0" smtClean="0"/>
          </a:p>
          <a:p>
            <a:r>
              <a:rPr lang="es-ES" altLang="x-none" dirty="0" smtClean="0"/>
              <a:t>Problemas externos con clientes</a:t>
            </a:r>
          </a:p>
          <a:p>
            <a:r>
              <a:rPr lang="es-ES" altLang="x-none" dirty="0" smtClean="0"/>
              <a:t>Problemas internos de perfil alto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17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Análisis de nuestro progreso</a:t>
            </a:r>
            <a:endParaRPr lang="es-E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Financieros</a:t>
            </a:r>
            <a:endParaRPr lang="es-ES" dirty="0" smtClean="0"/>
          </a:p>
          <a:p>
            <a:r>
              <a:rPr lang="es-ES" altLang="x-none" dirty="0" smtClean="0"/>
              <a:t>Competitivos</a:t>
            </a:r>
          </a:p>
          <a:p>
            <a:r>
              <a:rPr lang="es-ES" altLang="x-none" dirty="0" smtClean="0"/>
              <a:t>Retención de clientes</a:t>
            </a:r>
            <a:endParaRPr lang="es-ES" altLang="x-none" dirty="0"/>
          </a:p>
        </p:txBody>
      </p:sp>
    </p:spTree>
    <p:extLst>
      <p:ext uri="{BB962C8B-B14F-4D97-AF65-F5344CB8AC3E}">
        <p14:creationId xmlns:p14="http://schemas.microsoft.com/office/powerpoint/2010/main" val="38464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Áreas clave de gasto</a:t>
            </a:r>
            <a:endParaRPr lang="es-E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I+D</a:t>
            </a:r>
            <a:endParaRPr lang="es-ES" dirty="0" smtClean="0"/>
          </a:p>
          <a:p>
            <a:r>
              <a:rPr lang="es-ES" altLang="x-none" dirty="0" smtClean="0"/>
              <a:t>Ventas y márketing</a:t>
            </a:r>
          </a:p>
          <a:p>
            <a:r>
              <a:rPr lang="es-ES" altLang="x-none" dirty="0" smtClean="0"/>
              <a:t>Generales y administración</a:t>
            </a:r>
          </a:p>
          <a:p>
            <a:r>
              <a:rPr lang="es-ES" altLang="x-none" dirty="0" smtClean="0"/>
              <a:t>Áreas de mejora</a:t>
            </a:r>
          </a:p>
          <a:p>
            <a:r>
              <a:rPr lang="es-ES" altLang="x-none" dirty="0" smtClean="0"/>
              <a:t>Áreas que precisan atención</a:t>
            </a:r>
            <a:r>
              <a:rPr lang="es-ES" altLang="x-none" dirty="0" smtClean="0"/>
              <a:t>/cuidado</a:t>
            </a:r>
            <a:endParaRPr lang="es-ES" altLang="x-none" dirty="0"/>
          </a:p>
        </p:txBody>
      </p:sp>
    </p:spTree>
    <p:extLst>
      <p:ext uri="{BB962C8B-B14F-4D97-AF65-F5344CB8AC3E}">
        <p14:creationId xmlns:p14="http://schemas.microsoft.com/office/powerpoint/2010/main" val="17949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recuento</a:t>
            </a:r>
            <a:endParaRPr lang="es-E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Objetivos</a:t>
            </a:r>
            <a:endParaRPr lang="es-ES" dirty="0" smtClean="0"/>
          </a:p>
          <a:p>
            <a:r>
              <a:rPr lang="es-ES" altLang="x-none" dirty="0" smtClean="0"/>
              <a:t>Resultados</a:t>
            </a:r>
            <a:endParaRPr lang="es-ES" altLang="x-none" dirty="0"/>
          </a:p>
        </p:txBody>
      </p:sp>
    </p:spTree>
    <p:extLst>
      <p:ext uri="{BB962C8B-B14F-4D97-AF65-F5344CB8AC3E}">
        <p14:creationId xmlns:p14="http://schemas.microsoft.com/office/powerpoint/2010/main" val="11808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DB1648A5-FE3A-46B8-A2C8-347140B95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E79E26-7A73-4203-A1DD-A7BCC33655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7FA8A6-F314-4B5F-B95E-0A4182118046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177</Words>
  <Application>Microsoft Office PowerPoint</Application>
  <PresentationFormat>Panorámica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Reunión anual</vt:lpstr>
      <vt:lpstr>Orden del día</vt:lpstr>
      <vt:lpstr>Análisis de objetivos clave</vt:lpstr>
      <vt:lpstr>¿Cómo lo hicimos?</vt:lpstr>
      <vt:lpstr>Visión general organizativa</vt:lpstr>
      <vt:lpstr>Principales problemas a los que se enfrenta la empresa</vt:lpstr>
      <vt:lpstr>Análisis de nuestro progreso</vt:lpstr>
      <vt:lpstr>Áreas clave de gasto</vt:lpstr>
      <vt:lpstr>recuento</vt:lpstr>
      <vt:lpstr>Objetivos para el siguiente año</vt:lpstr>
      <vt:lpstr>resumen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Meeting</dc:title>
  <dc:creator>Joan Lambert</dc:creator>
  <cp:lastModifiedBy>Rubén Méndez Suárez</cp:lastModifiedBy>
  <cp:revision>3</cp:revision>
  <dcterms:created xsi:type="dcterms:W3CDTF">2013-08-22T04:40:53Z</dcterms:created>
  <dcterms:modified xsi:type="dcterms:W3CDTF">2014-05-06T12:02:32Z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