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>
      <p:cViewPr varScale="1">
        <p:scale>
          <a:sx n="51" d="100"/>
          <a:sy n="51" d="100"/>
        </p:scale>
        <p:origin x="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34146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rviceA_end" id="{E9CF330D-C2D6-49F3-853D-0160FEDB9151}" vid="{8F9A2EDF-0FE9-4217-B4C0-823DB78357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AFDEBA-9CE2-4284-AA8B-0BC70D5DB036}"/>
</file>

<file path=customXml/itemProps2.xml><?xml version="1.0" encoding="utf-8"?>
<ds:datastoreItem xmlns:ds="http://schemas.openxmlformats.org/officeDocument/2006/customXml" ds:itemID="{60863EA2-E621-4BF3-ADEC-66D0F6D77ECE}"/>
</file>

<file path=customXml/itemProps3.xml><?xml version="1.0" encoding="utf-8"?>
<ds:datastoreItem xmlns:ds="http://schemas.openxmlformats.org/officeDocument/2006/customXml" ds:itemID="{BD9AE98D-3909-4D25-B2AA-5639B737D53C}"/>
</file>

<file path=docProps/app.xml><?xml version="1.0" encoding="utf-8"?>
<Properties xmlns="http://schemas.openxmlformats.org/officeDocument/2006/extended-properties" xmlns:vt="http://schemas.openxmlformats.org/officeDocument/2006/docPropsVTypes">
  <Template>ServiceA template</Template>
  <TotalTime>15</TotalTime>
  <Words>0</Words>
  <Application>Microsoft Office PowerPoint</Application>
  <PresentationFormat>On-screen Show (4:3)</PresentationFormat>
  <Paragraphs>0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World in hand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2012-11-04T20:25:21Z</dcterms:created>
  <dcterms:modified xsi:type="dcterms:W3CDTF">2013-08-24T22:52:10Z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0x01010074B8244152D6854C98412FF9FD386EE7</vt:lpwstr>
  </property>
</Properties>
</file>