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74" d="100"/>
          <a:sy n="74" d="100"/>
        </p:scale>
        <p:origin x="2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Favorite</a:t>
            </a:r>
            <a:r>
              <a:rPr lang="es-ES" dirty="0" smtClean="0"/>
              <a:t> </a:t>
            </a:r>
            <a:r>
              <a:rPr lang="es-ES" dirty="0" err="1" smtClean="0"/>
              <a:t>Things</a:t>
            </a:r>
            <a:endParaRPr lang="es-ES" dirty="0"/>
          </a:p>
        </p:txBody>
      </p:sp>
      <p:sp>
        <p:nvSpPr>
          <p:cNvPr id="5" name="Sun 4"/>
          <p:cNvSpPr/>
          <p:nvPr/>
        </p:nvSpPr>
        <p:spPr>
          <a:xfrm rot="60000">
            <a:off x="1368380" y="2593964"/>
            <a:ext cx="2743200" cy="2743200"/>
          </a:xfrm>
          <a:prstGeom prst="sun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Moon 5"/>
          <p:cNvSpPr/>
          <p:nvPr/>
        </p:nvSpPr>
        <p:spPr>
          <a:xfrm rot="10800000">
            <a:off x="3657600" y="2743200"/>
            <a:ext cx="1371600" cy="1828800"/>
          </a:xfrm>
          <a:prstGeom prst="moon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Sueño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eart 6"/>
          <p:cNvSpPr/>
          <p:nvPr/>
        </p:nvSpPr>
        <p:spPr>
          <a:xfrm>
            <a:off x="6172200" y="2590800"/>
            <a:ext cx="1828800" cy="1828800"/>
          </a:xfrm>
          <a:prstGeom prst="hear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Familia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4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414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AE98D-3909-4D25-B2AA-5639B737D5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863EA2-E621-4BF3-ADEC-66D0F6D77ECE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84BBA7A0-1DC2-4D7A-B524-267C2BF8A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42</TotalTime>
  <Words>6</Words>
  <Application>Microsoft Office PowerPoint</Application>
  <PresentationFormat>Presentación en pantalla (4:3)</PresentationFormat>
  <Paragraphs>4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World in hand design template</vt:lpstr>
      <vt:lpstr>Presentación de PowerPoint</vt:lpstr>
      <vt:lpstr>Presentación de PowerPoint</vt:lpstr>
      <vt:lpstr>Presentación de PowerPoint</vt:lpstr>
      <vt:lpstr>My Favorite Things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Rubén Méndez Suárez</cp:lastModifiedBy>
  <cp:revision>1</cp:revision>
  <dcterms:created xsi:type="dcterms:W3CDTF">2012-11-04T20:25:21Z</dcterms:created>
  <dcterms:modified xsi:type="dcterms:W3CDTF">2014-05-06T12:04:45Z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0x01010074B8244152D6854C98412FF9FD386EE7</vt:lpwstr>
  </property>
</Properties>
</file>