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87690" autoAdjust="0"/>
  </p:normalViewPr>
  <p:slideViewPr>
    <p:cSldViewPr>
      <p:cViewPr varScale="1">
        <p:scale>
          <a:sx n="64" d="100"/>
          <a:sy n="64" d="100"/>
        </p:scale>
        <p:origin x="84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Viajes de negocios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Garantícese unos resultados exitosos</a:t>
            </a:r>
            <a:endParaRPr lang="es-E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Preparación para un viaje de negocios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Conozca sus necesidades</a:t>
            </a:r>
          </a:p>
          <a:p>
            <a:pPr lvl="1"/>
            <a:r>
              <a:rPr lang="es-ES" dirty="0" smtClean="0"/>
              <a:t>Conozca a sus clientes</a:t>
            </a:r>
          </a:p>
          <a:p>
            <a:pPr lvl="1"/>
            <a:r>
              <a:rPr lang="es-ES" dirty="0" smtClean="0"/>
              <a:t>Conozca las tendencias actuales</a:t>
            </a:r>
          </a:p>
          <a:p>
            <a:r>
              <a:rPr lang="es-ES" dirty="0" smtClean="0"/>
              <a:t>Prepare sus reuniones</a:t>
            </a:r>
          </a:p>
          <a:p>
            <a:r>
              <a:rPr lang="es-ES" dirty="0" smtClean="0"/>
              <a:t>Planifique el itinerario</a:t>
            </a:r>
          </a:p>
          <a:p>
            <a:r>
              <a:rPr lang="es-ES" dirty="0" smtClean="0"/>
              <a:t>Lea el manual del comprador</a:t>
            </a:r>
          </a:p>
          <a:p>
            <a:r>
              <a:rPr lang="es-ES" dirty="0" smtClean="0"/>
              <a:t>Haga el equipaje con lo que necesite</a:t>
            </a:r>
            <a:endParaRPr lang="es-E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Encuentro con el cliente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Realice una presentación adecuada</a:t>
            </a:r>
          </a:p>
          <a:p>
            <a:r>
              <a:rPr lang="es-ES" dirty="0" smtClean="0"/>
              <a:t>Vístase apropiadamente</a:t>
            </a:r>
          </a:p>
          <a:p>
            <a:r>
              <a:rPr lang="es-ES" dirty="0" smtClean="0"/>
              <a:t>Cree buenas relaciones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 del producto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¿Está disponible?</a:t>
            </a:r>
          </a:p>
          <a:p>
            <a:r>
              <a:rPr lang="es-ES" dirty="0" smtClean="0"/>
              <a:t>¿Es de buena calidad?</a:t>
            </a:r>
          </a:p>
          <a:p>
            <a:r>
              <a:rPr lang="es-ES" dirty="0" smtClean="0"/>
              <a:t>¿Cuál es el tiempo de producción?</a:t>
            </a:r>
          </a:p>
          <a:p>
            <a:r>
              <a:rPr lang="es-ES" dirty="0" smtClean="0"/>
              <a:t>¿Cuál es nuestro margen de beneficio?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Cierre del trato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Negociar los términos</a:t>
            </a:r>
          </a:p>
          <a:p>
            <a:r>
              <a:rPr lang="es-ES" dirty="0" smtClean="0"/>
              <a:t>Convenir un calendario de forma mutua</a:t>
            </a:r>
          </a:p>
          <a:p>
            <a:r>
              <a:rPr lang="es-ES" dirty="0" smtClean="0"/>
              <a:t>Firmar los contratos requeridos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Seguimiento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Enviar el papeleo</a:t>
            </a:r>
          </a:p>
          <a:p>
            <a:r>
              <a:rPr lang="es-ES" dirty="0" smtClean="0"/>
              <a:t>Mantenerse en contacto con los clientes</a:t>
            </a:r>
          </a:p>
          <a:p>
            <a:r>
              <a:rPr lang="es-ES" dirty="0" smtClean="0"/>
              <a:t>Seguir el pedido</a:t>
            </a:r>
          </a:p>
          <a:p>
            <a:pPr lvl="1"/>
            <a:r>
              <a:rPr lang="es-ES" dirty="0" smtClean="0"/>
              <a:t>¿Llegó a tiempo?</a:t>
            </a:r>
          </a:p>
          <a:p>
            <a:pPr lvl="1"/>
            <a:r>
              <a:rPr lang="es-ES" dirty="0" smtClean="0"/>
              <a:t>¿Llegó sin daños?</a:t>
            </a:r>
          </a:p>
          <a:p>
            <a:pPr lvl="1"/>
            <a:r>
              <a:rPr lang="es-ES" dirty="0" smtClean="0"/>
              <a:t>¿Se recibió la cantidad indicada?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A88F7EF1-F755-43D1-9361-2D38F244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15431F-E125-4B61-A2B1-212417FA4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BE26E2-A606-40A1-AD3A-731D9EC82A04}">
  <ds:schemaRefs>
    <ds:schemaRef ds:uri="http://schemas.microsoft.com/office/2006/metadata/propertie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Viajes de negocios</vt:lpstr>
      <vt:lpstr>Visión general</vt:lpstr>
      <vt:lpstr>Preparación para un viaje de negocios</vt:lpstr>
      <vt:lpstr>Viaje al extranjero</vt:lpstr>
      <vt:lpstr>Encuentro con el cliente</vt:lpstr>
      <vt:lpstr>Selección del producto</vt:lpstr>
      <vt:lpstr>Cierre del trato</vt:lpstr>
      <vt:lpstr>Seguimiento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2008-11-10T18:06:35Z</dcterms:created>
  <dcterms:modified xsi:type="dcterms:W3CDTF">2014-05-07T21:40:41Z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