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9" r:id="rId5"/>
  </p:sldMasterIdLst>
  <p:notesMasterIdLst>
    <p:notesMasterId r:id="rId9"/>
  </p:notesMasterIdLst>
  <p:handoutMasterIdLst>
    <p:handoutMasterId r:id="rId10"/>
  </p:handoutMasterIdLst>
  <p:sldIdLst>
    <p:sldId id="257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7CBDB19-DDF8-454B-B2A9-89D3C498EC1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7B39D03-4D65-44D8-9F67-CFAB012E25C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8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5B593A47-C35F-4927-8CD6-9682078D69E3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7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0" lang="x-none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2739EC88-7B5E-4917-BD4E-CFF22233FA88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55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‹Nº›</a:t>
            </a:fld>
            <a:endParaRPr lang="en-US" alt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‹Nº›</a:t>
            </a:fld>
            <a:endParaRPr lang="en-US" alt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8597-3521-412A-BED1-722EA4F86CC2}" type="slidenum">
              <a:rPr lang="en-US" altLang="x-none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BC6-08CB-4826-B2C4-3F6970CA7AE9}" type="slidenum">
              <a:rPr lang="en-US" altLang="x-none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‹Nº›</a:t>
            </a:fld>
            <a:endParaRPr lang="en-US" alt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474C-9AB0-4C46-94FC-532709E129BA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5FAE-E4EB-45D9-AE03-3A0036BA87A8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8597-3521-412A-BED1-722EA4F86CC2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6BC6-08CB-4826-B2C4-3F6970CA7AE9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3045884" y="1905000"/>
            <a:ext cx="4163483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7412567" y="1905000"/>
            <a:ext cx="4165600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78A8-2A4E-4FED-8C6A-165E3EC8D9AF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5FAE-E4EB-45D9-AE03-3A0036BA87A8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3045884" y="1905000"/>
            <a:ext cx="4163483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7412567" y="1905000"/>
            <a:ext cx="4165600" cy="4221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A2C-6AB6-433F-BC71-C4EE38BC3DCF}" type="slidenum">
              <a:rPr lang="en-US" altLang="x-none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E138-060B-4A09-A290-32377E64A3CC}" type="slidenum">
              <a:rPr lang="en-US" altLang="x-none" smtClean="0"/>
              <a:pPr/>
              <a:t>‹Nº›</a:t>
            </a:fld>
            <a:endParaRPr lang="en-US" alt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C7DD-2210-4D98-9ADA-00E3E9269610}" type="slidenum">
              <a:rPr lang="en-US" altLang="x-none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5884" y="533400"/>
            <a:ext cx="8532283" cy="1219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5884" y="1905000"/>
            <a:ext cx="8532283" cy="4221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Click to edit Master text styles</a:t>
            </a:r>
            <a:endParaRPr lang="en-US"/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6"/>
            <a:ext cx="28448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6"/>
            <a:ext cx="38608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6"/>
            <a:ext cx="2844800" cy="384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Verdana"/>
              </a:defRPr>
            </a:lvl1pPr>
          </a:lstStyle>
          <a:p>
            <a:fld id="{F6D3474C-9AB0-4C46-94FC-532709E129BA}" type="slidenum">
              <a:rPr lang="en-US" altLang="x-none"/>
              <a:pPr/>
              <a:t>‹Nº›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>
          <a:latin typeface="+mj-lt"/>
          <a:ea typeface="+mj-ea"/>
          <a:cs typeface="+mj-cs"/>
        </a:defRPr>
      </a:defPPr>
      <a:lvl1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2pPr>
      <a:lvl3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3pPr>
      <a:lvl4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4pPr>
      <a:lvl5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5pPr>
      <a:lvl6pPr marL="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6pPr>
      <a:lvl7pPr marL="4572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7pPr>
      <a:lvl8pPr marL="9144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8pPr>
      <a:lvl9pPr marL="13716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9pPr>
    </p:titleStyle>
    <p:bodyStyle>
      <a:defPPr>
        <a:defRPr>
          <a:latin typeface="+mn-lt"/>
          <a:ea typeface="+mn-ea"/>
          <a:cs typeface="+mn-cs"/>
        </a:defRPr>
      </a:defPPr>
      <a:lvl1pPr marL="342900" indent="-342900" algn="l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6pPr>
      <a:lvl7pPr marL="25146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7pPr>
      <a:lvl8pPr marL="29718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8pPr>
      <a:lvl9pPr marL="34290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1600200"/>
            <a:ext cx="7373939" cy="1066800"/>
          </a:xfrm>
        </p:spPr>
        <p:txBody>
          <a:bodyPr/>
          <a:lstStyle/>
          <a:p>
            <a:r>
              <a:rPr lang="es-ES" altLang="x-none" dirty="0" smtClean="0"/>
              <a:t>Gestión del tiempo</a:t>
            </a:r>
            <a:endParaRPr lang="es-ES" altLang="x-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819400"/>
            <a:ext cx="6553200" cy="1143000"/>
          </a:xfrm>
        </p:spPr>
        <p:txBody>
          <a:bodyPr>
            <a:normAutofit/>
          </a:bodyPr>
          <a:lstStyle/>
          <a:p>
            <a:r>
              <a:rPr lang="es-ES" altLang="x-none" sz="2000" dirty="0" smtClean="0"/>
              <a:t>Una mejor organización para unos mejores resultados</a:t>
            </a:r>
            <a:endParaRPr lang="es-ES" altLang="x-none" sz="2000" dirty="0"/>
          </a:p>
        </p:txBody>
      </p:sp>
      <p:sp>
        <p:nvSpPr>
          <p:cNvPr id="7" name="5-Point Star 4"/>
          <p:cNvSpPr/>
          <p:nvPr/>
        </p:nvSpPr>
        <p:spPr>
          <a:xfrm>
            <a:off x="8763000" y="259080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Emplee su tiempo de forma inteligente</a:t>
            </a:r>
            <a:endParaRPr lang="es-E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Coste de una mala gestión</a:t>
            </a:r>
            <a:endParaRPr lang="es-E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icking clock design template [1]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C1A58A-7462-437A-9A67-97806F2B52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CCC6B-37E0-43CA-9550-DD63327EE8F4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5961A3DE-2988-4CBA-A11F-438141FC1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Ticking clock design template [1]</Template>
  <TotalTime>344</TotalTime>
  <Words>22</Words>
  <Application>Microsoft Office PowerPoint</Application>
  <PresentationFormat>Panorámica</PresentationFormat>
  <Paragraphs>5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Ticking clock design template [1]</vt:lpstr>
      <vt:lpstr>Clarity</vt:lpstr>
      <vt:lpstr>Gestión del tiempo</vt:lpstr>
      <vt:lpstr>Emplee su tiempo de forma inteligente</vt:lpstr>
      <vt:lpstr>Coste de una mala gestión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del tiempo</dc:title>
  <dc:creator>Sidney Higa</dc:creator>
  <cp:lastModifiedBy>Rubén Méndez Suárez</cp:lastModifiedBy>
  <cp:revision>6</cp:revision>
  <dcterms:created xsi:type="dcterms:W3CDTF">2006-04-18T16:29:51Z</dcterms:created>
  <dcterms:modified xsi:type="dcterms:W3CDTF">2014-05-07T21:43:32Z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TC011594421033</vt:lpwstr>
  </property>
  <property fmtid="{D5CDD505-2E9C-101B-9397-08002B2CF9AE}" pid="3" name="ContentTypeId">
    <vt:lpwstr>0x01010074B8244152D6854C98412FF9FD386EE7</vt:lpwstr>
  </property>
  <property fmtid="{D5CDD505-2E9C-101B-9397-08002B2CF9AE}" pid="4" name="Used in Chapter">
    <vt:lpwstr>true</vt:lpwstr>
  </property>
</Properties>
</file>