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2010</a:t>
            </a:r>
            <a:endParaRPr lang="en-US" dirty="0"/>
          </a:p>
        </c:rich>
      </c:tx>
      <c:layout>
        <c:manualLayout>
          <c:xMode val="edge"/>
          <c:yMode val="edge"/>
          <c:x val="0.1672222222222222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639661708953046"/>
          <c:y val="0.15116530572567319"/>
          <c:w val="0.81323301254009916"/>
          <c:h val="0.56130091377466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Mínima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29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61</c:v>
                </c:pt>
                <c:pt idx="7">
                  <c:v>61</c:v>
                </c:pt>
                <c:pt idx="8">
                  <c:v>53</c:v>
                </c:pt>
                <c:pt idx="9">
                  <c:v>44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Media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35</c:v>
                </c:pt>
                <c:pt idx="1">
                  <c:v>40</c:v>
                </c:pt>
                <c:pt idx="2">
                  <c:v>47</c:v>
                </c:pt>
                <c:pt idx="3">
                  <c:v>53</c:v>
                </c:pt>
                <c:pt idx="4">
                  <c:v>60</c:v>
                </c:pt>
                <c:pt idx="5">
                  <c:v>67</c:v>
                </c:pt>
                <c:pt idx="6">
                  <c:v>75</c:v>
                </c:pt>
                <c:pt idx="7">
                  <c:v>75</c:v>
                </c:pt>
                <c:pt idx="8">
                  <c:v>66</c:v>
                </c:pt>
                <c:pt idx="9">
                  <c:v>55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Máxima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41</c:v>
                </c:pt>
                <c:pt idx="1">
                  <c:v>47</c:v>
                </c:pt>
                <c:pt idx="2">
                  <c:v>56</c:v>
                </c:pt>
                <c:pt idx="3">
                  <c:v>64</c:v>
                </c:pt>
                <c:pt idx="4">
                  <c:v>72</c:v>
                </c:pt>
                <c:pt idx="5">
                  <c:v>80</c:v>
                </c:pt>
                <c:pt idx="6">
                  <c:v>90</c:v>
                </c:pt>
                <c:pt idx="7">
                  <c:v>90</c:v>
                </c:pt>
                <c:pt idx="8">
                  <c:v>79</c:v>
                </c:pt>
                <c:pt idx="9">
                  <c:v>66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608576"/>
        <c:axId val="235609360"/>
      </c:lineChart>
      <c:catAx>
        <c:axId val="235608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35609360"/>
        <c:crosses val="autoZero"/>
        <c:auto val="1"/>
        <c:lblAlgn val="ctr"/>
        <c:lblOffset val="100"/>
        <c:noMultiLvlLbl val="0"/>
      </c:catAx>
      <c:valAx>
        <c:axId val="2356093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356085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968966027133933"/>
          <c:y val="0.84224911224332255"/>
          <c:w val="0.83684397783610387"/>
          <c:h val="0.128339123050795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1B99A2-A512-44E3-9557-2C6601EEE80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4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3804" name="Rectangle 12"/>
            <p:cNvSpPr>
              <a:spLocks noChangeArrowheads="1"/>
            </p:cNvSpPr>
            <p:nvPr userDrawn="1"/>
          </p:nvSpPr>
          <p:spPr bwMode="white">
            <a:xfrm>
              <a:off x="0" y="2352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3794" name="Rectangle 2"/>
            <p:cNvSpPr>
              <a:spLocks noChangeArrowheads="1"/>
            </p:cNvSpPr>
            <p:nvPr userDrawn="1"/>
          </p:nvSpPr>
          <p:spPr bwMode="white">
            <a:xfrm>
              <a:off x="0" y="720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3795" name="Rectangle 3"/>
            <p:cNvSpPr>
              <a:spLocks noChangeArrowheads="1"/>
            </p:cNvSpPr>
            <p:nvPr userDrawn="1"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pic>
          <p:nvPicPr>
            <p:cNvPr id="33803" name="Picture 11" descr="D:\FRONTPAGE THEMES\CONSTRUC\URBBANND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4" t="8493" r="35922"/>
            <a:stretch>
              <a:fillRect/>
            </a:stretch>
          </p:blipFill>
          <p:spPr bwMode="ltGray">
            <a:xfrm>
              <a:off x="0" y="0"/>
              <a:ext cx="5760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438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FFF87EC-FF00-4DDC-8665-F7809C8FF68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3E971-7F8E-492F-91FE-8658F60C1BD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88A92-A01A-4422-8871-AC6C66C08F2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98C33-FA76-4CB2-A348-23F403AAA4A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606E0-9C08-445C-8559-61B08E80EAC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7041-C0B1-4C49-9840-72A3BEFE729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74A41-D372-450F-B2F2-E809E6991F3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613F1-E101-46B1-B09C-22956957B37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C517E-2A12-4B02-BE9D-6D211F83C5A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2ABC0-85F8-4993-A6AF-CDF22713379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34115-6A74-4346-823E-8444949CB12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2530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5760" cy="12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pic>
          <p:nvPicPr>
            <p:cNvPr id="22538" name="Picture 10" descr="D:\FRONTPAGE THEMES\CONSTRUC\URBBANND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67"/>
            <a:stretch>
              <a:fillRect/>
            </a:stretch>
          </p:blipFill>
          <p:spPr bwMode="ltGray">
            <a:xfrm>
              <a:off x="0" y="0"/>
              <a:ext cx="5760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DC2922-2C22-44A6-82A2-5C6B0CDA3629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buChar char="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62200"/>
            <a:ext cx="6324600" cy="1371600"/>
          </a:xfrm>
        </p:spPr>
        <p:txBody>
          <a:bodyPr/>
          <a:lstStyle/>
          <a:p>
            <a:r>
              <a:rPr lang="es-ES" sz="8000" dirty="0" smtClean="0"/>
              <a:t>Habitabilidad</a:t>
            </a:r>
            <a:endParaRPr lang="es-E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4114801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Elementos a tener en cuenta a la hora de escoger un lugar para retirarse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1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Temperatura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778635"/>
              </p:ext>
            </p:extLst>
          </p:nvPr>
        </p:nvGraphicFramePr>
        <p:xfrm>
          <a:off x="2209800" y="1981200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89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del aire</a:t>
            </a:r>
            <a:endParaRPr lang="es-E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330520"/>
              </p:ext>
            </p:extLst>
          </p:nvPr>
        </p:nvGraphicFramePr>
        <p:xfrm>
          <a:off x="2209800" y="19812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38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Culpables del mal aire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24050"/>
            <a:ext cx="7162800" cy="4629150"/>
          </a:xfrm>
        </p:spPr>
      </p:pic>
    </p:spTree>
    <p:extLst>
      <p:ext uri="{BB962C8B-B14F-4D97-AF65-F5344CB8AC3E}">
        <p14:creationId xmlns:p14="http://schemas.microsoft.com/office/powerpoint/2010/main" val="20605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onstruction design template">
  <a:themeElements>
    <a:clrScheme name="Office Theme 1">
      <a:dk1>
        <a:srgbClr val="000000"/>
      </a:dk1>
      <a:lt1>
        <a:srgbClr val="EAE8E2"/>
      </a:lt1>
      <a:dk2>
        <a:srgbClr val="5F5F5F"/>
      </a:dk2>
      <a:lt2>
        <a:srgbClr val="FDBC03"/>
      </a:lt2>
      <a:accent1>
        <a:srgbClr val="A7C1CB"/>
      </a:accent1>
      <a:accent2>
        <a:srgbClr val="AFAA9F"/>
      </a:accent2>
      <a:accent3>
        <a:srgbClr val="B6B6B6"/>
      </a:accent3>
      <a:accent4>
        <a:srgbClr val="C8C6C1"/>
      </a:accent4>
      <a:accent5>
        <a:srgbClr val="D0DDE2"/>
      </a:accent5>
      <a:accent6>
        <a:srgbClr val="9E9A90"/>
      </a:accent6>
      <a:hlink>
        <a:srgbClr val="A38D77"/>
      </a:hlink>
      <a:folHlink>
        <a:srgbClr val="73675F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FAA9F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878787"/>
        </a:accent6>
        <a:hlink>
          <a:srgbClr val="CDC0A5"/>
        </a:hlink>
        <a:folHlink>
          <a:srgbClr val="E4D8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C09F8E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AE9080"/>
        </a:accent6>
        <a:hlink>
          <a:srgbClr val="766758"/>
        </a:hlink>
        <a:folHlink>
          <a:srgbClr val="A067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8E2"/>
        </a:lt1>
        <a:dk2>
          <a:srgbClr val="246C76"/>
        </a:dk2>
        <a:lt2>
          <a:srgbClr val="FFCC99"/>
        </a:lt2>
        <a:accent1>
          <a:srgbClr val="E09850"/>
        </a:accent1>
        <a:accent2>
          <a:srgbClr val="99AEB5"/>
        </a:accent2>
        <a:accent3>
          <a:srgbClr val="ACBABD"/>
        </a:accent3>
        <a:accent4>
          <a:srgbClr val="C8C6C1"/>
        </a:accent4>
        <a:accent5>
          <a:srgbClr val="EDCAB3"/>
        </a:accent5>
        <a:accent6>
          <a:srgbClr val="8A9DA4"/>
        </a:accent6>
        <a:hlink>
          <a:srgbClr val="70AFBC"/>
        </a:hlink>
        <a:folHlink>
          <a:srgbClr val="72919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8E2"/>
        </a:lt1>
        <a:dk2>
          <a:srgbClr val="50627C"/>
        </a:dk2>
        <a:lt2>
          <a:srgbClr val="FFCC00"/>
        </a:lt2>
        <a:accent1>
          <a:srgbClr val="87B3BD"/>
        </a:accent1>
        <a:accent2>
          <a:srgbClr val="AFAA9F"/>
        </a:accent2>
        <a:accent3>
          <a:srgbClr val="B3B7BF"/>
        </a:accent3>
        <a:accent4>
          <a:srgbClr val="C8C6C1"/>
        </a:accent4>
        <a:accent5>
          <a:srgbClr val="C3D6DB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449232-5E6E-4F3B-8270-1771E02F0D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7CF0E7-4C14-434F-981E-7F10FCA470F2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E2F02972-AD8E-44FF-A44A-94F74AEFE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Construction design template</Template>
  <TotalTime>44</TotalTime>
  <Words>25</Words>
  <Application>Microsoft Office PowerPoint</Application>
  <PresentationFormat>Panorámica</PresentationFormat>
  <Paragraphs>7</Paragraphs>
  <Slides>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 Narrow</vt:lpstr>
      <vt:lpstr>Impact</vt:lpstr>
      <vt:lpstr>Monotype Sorts</vt:lpstr>
      <vt:lpstr>Construction design template</vt:lpstr>
      <vt:lpstr>Habitabilidad</vt:lpstr>
      <vt:lpstr>Temperatura</vt:lpstr>
      <vt:lpstr>Calidad del aire</vt:lpstr>
      <vt:lpstr>Culpables del mal aire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Habitabilidad</dc:title>
  <dc:creator>Sidney Higa</dc:creator>
  <cp:lastModifiedBy>Rubén Méndez Suárez</cp:lastModifiedBy>
  <cp:revision>9</cp:revision>
  <dcterms:created xsi:type="dcterms:W3CDTF">2010-10-28T20:33:44Z</dcterms:created>
  <dcterms:modified xsi:type="dcterms:W3CDTF">2014-05-07T22:01:27Z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TC010690061033</vt:lpwstr>
  </property>
  <property fmtid="{D5CDD505-2E9C-101B-9397-08002B2CF9AE}" pid="3" name="ContentTypeId">
    <vt:lpwstr>0x01010074B8244152D6854C98412FF9FD386EE7</vt:lpwstr>
  </property>
</Properties>
</file>