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90" autoAdjust="0"/>
  </p:normalViewPr>
  <p:slideViewPr>
    <p:cSldViewPr>
      <p:cViewPr varScale="1">
        <p:scale>
          <a:sx n="63" d="100"/>
          <a:sy n="63" d="100"/>
        </p:scale>
        <p:origin x="12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9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2" y="2514601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1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4" y="1676400"/>
            <a:ext cx="681566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80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8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2"/>
            <a:ext cx="8128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1" y="5816601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1" y="6219827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1" y="-7144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1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2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2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4" name="drumroll.wav"/>
          </p:stSnd>
        </p:sndAc>
      </p:transition>
    </mc:Choice>
    <mc:Fallback xmlns="">
      <p:transition spd="slow" advClick="0" advTm="4000">
        <p:fade/>
        <p:sndAc>
          <p:stSnd>
            <p:snd r:embed="rId15" name="drumroll.wav"/>
          </p:stSnd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Reunión sobre situación</a:t>
            </a:r>
            <a:endParaRPr lang="es-E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dirty="0" smtClean="0"/>
              <a:t>Blue </a:t>
            </a:r>
            <a:r>
              <a:rPr lang="es-ES" altLang="x-none" dirty="0" err="1" smtClean="0"/>
              <a:t>Yonder</a:t>
            </a:r>
            <a:r>
              <a:rPr lang="es-ES" altLang="x-none" dirty="0" smtClean="0"/>
              <a:t> Airlines</a:t>
            </a:r>
            <a:endParaRPr lang="es-ES" dirty="0" smtClean="0"/>
          </a:p>
          <a:p>
            <a:endParaRPr lang="es-E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¿Cómo lo estamos haciendo?</a:t>
            </a:r>
            <a:endParaRPr lang="es-E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Los responsables de departamento proporcionarán una visión general de su rendimiento frente a sus objetivos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dirty="0" smtClean="0"/>
              <a:t>Visión general organizativa</a:t>
            </a:r>
            <a:endParaRPr lang="es-E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E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dirty="0" smtClean="0"/>
              <a:t>Áreas clave de gasto</a:t>
            </a:r>
            <a:endParaRPr lang="es-E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dirty="0" smtClean="0"/>
              <a:t>Investigación y desarrollo</a:t>
            </a:r>
            <a:endParaRPr lang="es-ES" dirty="0" smtClean="0"/>
          </a:p>
          <a:p>
            <a:r>
              <a:rPr lang="es-ES" altLang="x-none" dirty="0" smtClean="0"/>
              <a:t>Ventas y </a:t>
            </a:r>
            <a:r>
              <a:rPr lang="es-ES" altLang="x-none" dirty="0" err="1" smtClean="0"/>
              <a:t>márketing</a:t>
            </a:r>
            <a:endParaRPr lang="es-ES" altLang="x-none" dirty="0" smtClean="0"/>
          </a:p>
          <a:p>
            <a:r>
              <a:rPr lang="es-ES" altLang="x-none" dirty="0" smtClean="0"/>
              <a:t>Administración y recursos humanos</a:t>
            </a:r>
            <a:endParaRPr lang="es-E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82795-3451-4B58-AA14-D1BCAB6EA6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A8DD6-D06C-46F1-B151-D119BD27C66D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24171CF2-0674-4DF7-AB8D-360CA994E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44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Times New Roman</vt:lpstr>
      <vt:lpstr>Wingdings 2</vt:lpstr>
      <vt:lpstr>Flow</vt:lpstr>
      <vt:lpstr>Reunión sobre situación</vt:lpstr>
      <vt:lpstr>¿Cómo lo estamos haciendo?</vt:lpstr>
      <vt:lpstr>Visión general organizativa</vt:lpstr>
      <vt:lpstr>Áreas clave de gasto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2010-10-12T17:53:45Z</dcterms:created>
  <dcterms:modified xsi:type="dcterms:W3CDTF">2014-05-07T22:04:16Z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