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 Lambert" initials="JL" lastIdx="4" clrIdx="0">
    <p:extLst>
      <p:ext uri="{19B8F6BF-5375-455C-9EA6-DF929625EA0E}">
        <p15:presenceInfo xmlns:p15="http://schemas.microsoft.com/office/powerpoint/2012/main" userId="Joan Lamb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3BE89C-1939-43D5-8939-C64AC5CB3CE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CC4BA2-7E7A-48AD-8947-6547F58B7B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Ideas para vacaciones</a:t>
            </a:r>
            <a:endParaRPr lang="es-ES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8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8000" dirty="0" smtClean="0"/>
              <a:t>¿Qué hará para divertirse?</a:t>
            </a:r>
            <a:endParaRPr lang="es-E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17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Crucero</a:t>
            </a:r>
            <a:endParaRPr lang="es-E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dirty="0" smtClean="0"/>
              <a:t>Positivo</a:t>
            </a:r>
            <a:endParaRPr lang="es-E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El precio incluye transporte, alojamiento y comidas</a:t>
            </a:r>
          </a:p>
          <a:p>
            <a:r>
              <a:rPr lang="es-ES" dirty="0" smtClean="0"/>
              <a:t>Visite varios lugares sin tener que deshacer y volver a hacer el equipaje</a:t>
            </a:r>
          </a:p>
          <a:p>
            <a:r>
              <a:rPr lang="es-ES" dirty="0" smtClean="0"/>
              <a:t>Comida de alta calidad y servicio personalizado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Negativo</a:t>
            </a:r>
            <a:endParaRPr lang="es-E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s-ES" dirty="0" smtClean="0"/>
              <a:t>No muy apropiado si sufre mareos en el mar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418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Viaje para esquiar</a:t>
            </a:r>
            <a:endParaRPr lang="es-E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Disfrute de montañas nevadas y vistas panorámicas</a:t>
            </a:r>
          </a:p>
          <a:p>
            <a:r>
              <a:rPr lang="es-ES" dirty="0"/>
              <a:t>Cómodos albergues directamente junto a las pistas de esquí</a:t>
            </a:r>
          </a:p>
          <a:p>
            <a:r>
              <a:rPr lang="es-ES" dirty="0"/>
              <a:t>Una Buena manera de hacer 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07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Viaje para ir de playa</a:t>
            </a:r>
            <a:endParaRPr lang="es-E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Juegue en el océano</a:t>
            </a:r>
          </a:p>
          <a:p>
            <a:r>
              <a:rPr lang="es-ES" dirty="0"/>
              <a:t>Haga castillos de arena</a:t>
            </a:r>
          </a:p>
          <a:p>
            <a:r>
              <a:rPr lang="es-ES" dirty="0"/>
              <a:t>Participe en deportes acuáticos que incluyen navegación, buceo de superficie y buceo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100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0F9D07-E6B0-4E76-9E28-A319BB2E126B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customXml/itemProps2.xml><?xml version="1.0" encoding="utf-8"?>
<ds:datastoreItem xmlns:ds="http://schemas.openxmlformats.org/officeDocument/2006/customXml" ds:itemID="{A42E9AA2-2408-4C97-A40F-C68CBF338F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5475C-095D-4FA8-B085-3BC93AB585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414</TotalTime>
  <Words>100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Ideas para vacaciones</vt:lpstr>
      <vt:lpstr>¿Qué hará para divertirse?</vt:lpstr>
      <vt:lpstr>Crucero</vt:lpstr>
      <vt:lpstr>Viaje para esquiar</vt:lpstr>
      <vt:lpstr>Viaje para ir de playa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vacaciones</dc:title>
  <dc:creator>Joan Lambert</dc:creator>
  <cp:lastModifiedBy>Rubén Méndez Suárez</cp:lastModifiedBy>
  <cp:revision>14</cp:revision>
  <dcterms:created xsi:type="dcterms:W3CDTF">2013-08-21T21:39:23Z</dcterms:created>
  <dcterms:modified xsi:type="dcterms:W3CDTF">2014-05-07T22:08:00Z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