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4"/>
  </p:sldMasterIdLst>
  <p:sldIdLst>
    <p:sldId id="256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5/8/2014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92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2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959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462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69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29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141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111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16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33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8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13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4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5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70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DFF08F-DC6B-4601-B491-B0F83F6DD2DA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Mis vacaciones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Un fabuloso crucero familiar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466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 vídeo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6248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Drill Team">
      <a:majorFont>
        <a:latin typeface="Britannic Bold"/>
        <a:ea typeface=""/>
        <a:cs typeface=""/>
      </a:majorFont>
      <a:minorFont>
        <a:latin typeface="Candara"/>
        <a:ea typeface=""/>
        <a:cs typeface="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ge xmlns="b4863681-c067-4c62-bc75-95bf3ac03d1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8244152D6854C98412FF9FD386EE7" ma:contentTypeVersion="1" ma:contentTypeDescription="Create a new document." ma:contentTypeScope="" ma:versionID="7add385eb09acb74787c942b46821d30">
  <xsd:schema xmlns:xsd="http://www.w3.org/2001/XMLSchema" xmlns:xs="http://www.w3.org/2001/XMLSchema" xmlns:p="http://schemas.microsoft.com/office/2006/metadata/properties" xmlns:ns2="b4863681-c067-4c62-bc75-95bf3ac03d16" targetNamespace="http://schemas.microsoft.com/office/2006/metadata/properties" ma:root="true" ma:fieldsID="88a5876d5b55fdc60016a1dd89e48204" ns2:_="">
    <xsd:import namespace="b4863681-c067-4c62-bc75-95bf3ac03d16"/>
    <xsd:element name="properties">
      <xsd:complexType>
        <xsd:sequence>
          <xsd:element name="documentManagement">
            <xsd:complexType>
              <xsd:all>
                <xsd:element ref="ns2:St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63681-c067-4c62-bc75-95bf3ac03d16" elementFormDefault="qualified">
    <xsd:import namespace="http://schemas.microsoft.com/office/2006/documentManagement/types"/>
    <xsd:import namespace="http://schemas.microsoft.com/office/infopath/2007/PartnerControls"/>
    <xsd:element name="Stage" ma:index="8" nillable="true" ma:displayName="Stage" ma:format="Dropdown" ma:internalName="Stage">
      <xsd:simpleType>
        <xsd:union memberTypes="dms:Text">
          <xsd:simpleType>
            <xsd:restriction base="dms:Choice">
              <xsd:enumeration value="Content Creation"/>
              <xsd:enumeration value="TR1"/>
              <xsd:enumeration value="CE1"/>
              <xsd:enumeration value="AU Doc Review"/>
              <xsd:enumeration value="CE2/Doc Prep"/>
              <xsd:enumeration value="Layout1"/>
              <xsd:enumeration value="AU INDD/PDF Review"/>
              <xsd:enumeration value="Proof1"/>
              <xsd:enumeration value="Indexing"/>
              <xsd:enumeration value="Layout2"/>
              <xsd:enumeration value="Proof2"/>
              <xsd:enumeration value="Page Turning"/>
              <xsd:enumeration value="Page-turning crx"/>
              <xsd:enumeration value="Preflight"/>
              <xsd:enumeration value="Final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D62D3A-755D-48B5-A090-550D0874B4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8034D5-7BA0-40B0-87CC-2541D81E3FB3}">
  <ds:schemaRefs>
    <ds:schemaRef ds:uri="http://schemas.microsoft.com/office/2006/metadata/properties"/>
    <ds:schemaRef ds:uri="http://schemas.microsoft.com/office/infopath/2007/PartnerControls"/>
    <ds:schemaRef ds:uri="b4863681-c067-4c62-bc75-95bf3ac03d16"/>
  </ds:schemaRefs>
</ds:datastoreItem>
</file>

<file path=customXml/itemProps3.xml><?xml version="1.0" encoding="utf-8"?>
<ds:datastoreItem xmlns:ds="http://schemas.openxmlformats.org/officeDocument/2006/customXml" ds:itemID="{58F97BAA-1363-47EE-9F5F-5B925C0FB9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863681-c067-4c62-bc75-95bf3ac03d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1351</TotalTime>
  <Words>8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Britannic Bold</vt:lpstr>
      <vt:lpstr>Candara</vt:lpstr>
      <vt:lpstr>Organic</vt:lpstr>
      <vt:lpstr>Mis vacaciones</vt:lpstr>
      <vt:lpstr>Mi vídeo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vacaciones</dc:title>
  <dc:creator>Joan Lambert</dc:creator>
  <cp:lastModifiedBy>Rubén Méndez Suárez</cp:lastModifiedBy>
  <cp:revision>2</cp:revision>
  <dcterms:created xsi:type="dcterms:W3CDTF">2013-09-07T02:06:58Z</dcterms:created>
  <dcterms:modified xsi:type="dcterms:W3CDTF">2014-05-07T22:08:55Z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0x01010074B8244152D6854C98412FF9FD386EE7</vt:lpwstr>
  </property>
</Properties>
</file>