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0A8A2A7-C262-48CA-BF06-762E45FC209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CCCD334-5A06-494D-BEF3-10100B3B7D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689C1400-7E95-4A1B-80FA-86724D625BA1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4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B2FE5175-F80E-4505-9783-185501AC65FE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49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24050" y="2971800"/>
            <a:ext cx="9751483" cy="990600"/>
          </a:xfrm>
        </p:spPr>
        <p:txBody>
          <a:bodyPr/>
          <a:lstStyle>
            <a:lvl1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36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24050" y="4191000"/>
            <a:ext cx="9751483" cy="1447800"/>
          </a:xfrm>
        </p:spPr>
        <p:txBody>
          <a:bodyPr/>
          <a:lstStyle>
            <a:lvl1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1924051" y="6524628"/>
            <a:ext cx="2844800" cy="333375"/>
          </a:xfrm>
        </p:spPr>
        <p:txBody>
          <a:bodyPr/>
          <a:lstStyle>
            <a:lvl1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4978400" y="6524628"/>
            <a:ext cx="3860800" cy="333375"/>
          </a:xfrm>
        </p:spPr>
        <p:txBody>
          <a:bodyPr/>
          <a:lstStyle>
            <a:lvl1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42400" y="6524628"/>
            <a:ext cx="2844800" cy="333375"/>
          </a:xfrm>
        </p:spPr>
        <p:txBody>
          <a:bodyPr/>
          <a:lstStyle>
            <a:lvl1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38EE7833-142D-4584-90D1-95033C54AB7C}" type="slidenum">
              <a:rPr lang="en-US" altLang="x-none"/>
              <a:pPr/>
              <a:t>‹Nº›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929C-48F2-4BCB-8285-49ABCF975C6F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F4B0-251C-457E-9E16-F64B1EE0DA6B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9A82-85D7-496B-8A4A-DDA8E84273BD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1930402" y="1600203"/>
            <a:ext cx="47730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6906684" y="1600203"/>
            <a:ext cx="4775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D20-6416-4B1F-A0A3-DC41A7ED8EFA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BA2-1242-4374-86E0-083C650FB31B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930402" y="1600203"/>
            <a:ext cx="47730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906684" y="1600203"/>
            <a:ext cx="4775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317A-3B75-4DDB-B687-298E6C6C29DC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0402" y="274638"/>
            <a:ext cx="9751484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2" y="1600203"/>
            <a:ext cx="975148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24051" y="6524628"/>
            <a:ext cx="28448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24628"/>
            <a:ext cx="38608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524628"/>
            <a:ext cx="28448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DACBA2D8-C6CE-4EC5-95A3-8DED5FAD43DF}" type="slidenum">
              <a:rPr lang="en-US" altLang="x-none"/>
              <a:pPr/>
              <a:t>‹Nº›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189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377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566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891" indent="-342891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32" indent="-285744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2971" indent="-228594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160" indent="-228594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349" indent="-228594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349" indent="-228594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537" indent="-228594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726" indent="-228594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8914" indent="-228594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dirty="0" smtClean="0"/>
              <a:t>¿Quién soy yo?</a:t>
            </a:r>
            <a:br>
              <a:rPr lang="es-ES" altLang="x-none" dirty="0" smtClean="0"/>
            </a:br>
            <a:r>
              <a:rPr lang="es-ES" altLang="x-none" dirty="0" smtClean="0"/>
              <a:t>Un viaje hacia el periodismo</a:t>
            </a:r>
            <a:endParaRPr lang="es-ES" altLang="x-non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dirty="0" smtClean="0"/>
              <a:t>Serie </a:t>
            </a:r>
            <a:r>
              <a:rPr lang="es-ES" altLang="x-none" i="1" dirty="0" err="1" smtClean="0"/>
              <a:t>Growing</a:t>
            </a:r>
            <a:r>
              <a:rPr lang="es-ES" altLang="x-none" i="1" dirty="0" smtClean="0"/>
              <a:t> </a:t>
            </a:r>
            <a:r>
              <a:rPr lang="es-ES" altLang="x-none" i="1" dirty="0" err="1" smtClean="0"/>
              <a:t>Pains</a:t>
            </a:r>
            <a:endParaRPr lang="es-ES" altLang="x-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exactamente hacer periodismo?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Una conversación consigo mismo</a:t>
            </a:r>
          </a:p>
          <a:p>
            <a:r>
              <a:rPr lang="es-ES" dirty="0" smtClean="0"/>
              <a:t>Tiempo para pensar sobre el día</a:t>
            </a:r>
          </a:p>
          <a:p>
            <a:r>
              <a:rPr lang="es-ES" dirty="0" smtClean="0"/>
              <a:t>Una forma de procesar eventos estresantes</a:t>
            </a:r>
          </a:p>
          <a:p>
            <a:r>
              <a:rPr lang="es-ES" dirty="0" smtClean="0"/>
              <a:t>Elimina cosas de tu cabeza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Prepárate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Elige tu libro especial</a:t>
            </a:r>
          </a:p>
          <a:p>
            <a:r>
              <a:rPr lang="es-ES" dirty="0" smtClean="0"/>
              <a:t>Elige un momento especial</a:t>
            </a:r>
          </a:p>
          <a:p>
            <a:r>
              <a:rPr lang="es-ES" dirty="0" smtClean="0"/>
              <a:t>Elige un lugar especial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 qué escribir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Hazte preguntas a ti mismo</a:t>
            </a:r>
          </a:p>
          <a:p>
            <a:pPr lvl="1"/>
            <a:r>
              <a:rPr lang="es-ES" dirty="0" smtClean="0"/>
              <a:t>¿Cómo me siento ahora mismo?</a:t>
            </a:r>
          </a:p>
          <a:p>
            <a:pPr lvl="1"/>
            <a:r>
              <a:rPr lang="es-ES" dirty="0" smtClean="0"/>
              <a:t>¿Qué me ha ocurrido hoy?</a:t>
            </a:r>
          </a:p>
          <a:p>
            <a:pPr lvl="1"/>
            <a:r>
              <a:rPr lang="es-ES" dirty="0" smtClean="0"/>
              <a:t>¿Quiénes son mis mejores amigos y por qué?</a:t>
            </a:r>
          </a:p>
          <a:p>
            <a:r>
              <a:rPr lang="es-ES" dirty="0" smtClean="0"/>
              <a:t>Cartas</a:t>
            </a:r>
          </a:p>
          <a:p>
            <a:r>
              <a:rPr lang="es-ES" dirty="0" smtClean="0"/>
              <a:t>Pequeñas historias y poemas</a:t>
            </a:r>
          </a:p>
          <a:p>
            <a:r>
              <a:rPr lang="es-ES" dirty="0" smtClean="0"/>
              <a:t>Gustos y </a:t>
            </a:r>
            <a:r>
              <a:rPr lang="es-ES" dirty="0" err="1" smtClean="0"/>
              <a:t>desapetencias</a:t>
            </a:r>
            <a:endParaRPr lang="es-ES" dirty="0" smtClean="0"/>
          </a:p>
          <a:p>
            <a:r>
              <a:rPr lang="es-ES" dirty="0" smtClean="0"/>
              <a:t>Sueños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Cosas que son importantes para mi</a:t>
            </a:r>
            <a:endParaRPr lang="es-ES" dirty="0"/>
          </a:p>
        </p:txBody>
      </p:sp>
      <p:sp>
        <p:nvSpPr>
          <p:cNvPr id="3" name="5-Point Star 2"/>
          <p:cNvSpPr/>
          <p:nvPr/>
        </p:nvSpPr>
        <p:spPr>
          <a:xfrm>
            <a:off x="4724400" y="2057400"/>
            <a:ext cx="2819400" cy="2743200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YO</a:t>
            </a:r>
            <a:endParaRPr lang="es-ES" dirty="0"/>
          </a:p>
        </p:txBody>
      </p:sp>
      <p:sp>
        <p:nvSpPr>
          <p:cNvPr id="4" name="Right Arrow 3"/>
          <p:cNvSpPr/>
          <p:nvPr/>
        </p:nvSpPr>
        <p:spPr>
          <a:xfrm>
            <a:off x="757627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ight Arrow 4"/>
          <p:cNvSpPr/>
          <p:nvPr/>
        </p:nvSpPr>
        <p:spPr>
          <a:xfrm flipH="1">
            <a:off x="394865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Up Arrow 5"/>
          <p:cNvSpPr/>
          <p:nvPr/>
        </p:nvSpPr>
        <p:spPr>
          <a:xfrm>
            <a:off x="1752600" y="2743200"/>
            <a:ext cx="2057400" cy="1600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Trabajo</a:t>
            </a:r>
            <a:endParaRPr lang="es-ES" dirty="0"/>
          </a:p>
        </p:txBody>
      </p:sp>
      <p:sp>
        <p:nvSpPr>
          <p:cNvPr id="7" name="Heart 6"/>
          <p:cNvSpPr/>
          <p:nvPr/>
        </p:nvSpPr>
        <p:spPr>
          <a:xfrm>
            <a:off x="8610600" y="2743200"/>
            <a:ext cx="1600200" cy="16002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Heart 7"/>
          <p:cNvSpPr/>
          <p:nvPr/>
        </p:nvSpPr>
        <p:spPr>
          <a:xfrm>
            <a:off x="8915400" y="3124200"/>
            <a:ext cx="1447800" cy="13716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Familia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¿Existen reglas?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Sé honesto</a:t>
            </a:r>
          </a:p>
          <a:p>
            <a:r>
              <a:rPr lang="es-ES" dirty="0" smtClean="0"/>
              <a:t>Deja hueco para realizar cambios</a:t>
            </a:r>
          </a:p>
          <a:p>
            <a:r>
              <a:rPr lang="es-ES" dirty="0" smtClean="0"/>
              <a:t>Mantén tu privacidad si así lo quieres</a:t>
            </a:r>
          </a:p>
          <a:p>
            <a:r>
              <a:rPr lang="es-ES" dirty="0" smtClean="0"/>
              <a:t>Pon fecha a tus entradas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famosos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err="1" smtClean="0"/>
              <a:t>Walden</a:t>
            </a:r>
            <a:r>
              <a:rPr lang="es-ES" dirty="0" smtClean="0"/>
              <a:t> de Henry David </a:t>
            </a:r>
            <a:r>
              <a:rPr lang="es-ES" dirty="0" err="1" smtClean="0"/>
              <a:t>Thoreau</a:t>
            </a:r>
            <a:endParaRPr lang="es-ES" dirty="0" smtClean="0"/>
          </a:p>
          <a:p>
            <a:r>
              <a:rPr lang="es-ES" i="1" dirty="0" err="1" smtClean="0"/>
              <a:t>Diary</a:t>
            </a:r>
            <a:r>
              <a:rPr lang="es-ES" i="1" dirty="0" smtClean="0"/>
              <a:t> de Samuel </a:t>
            </a:r>
            <a:r>
              <a:rPr lang="es-ES" i="1" dirty="0" err="1" smtClean="0"/>
              <a:t>Pepys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A670D-C7AA-43DC-94F6-3D25E625B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FAACF-68DD-48DC-970B-E3ABB42405DF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FF125E83-3A12-4205-9059-A2E303FFB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Writing close-up design template</Template>
  <TotalTime>306</TotalTime>
  <Words>134</Words>
  <Application>Microsoft Office PowerPoint</Application>
  <PresentationFormat>Panorámica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Writing close-up design template</vt:lpstr>
      <vt:lpstr>¿Quién soy yo? Un viaje hacia el periodismo</vt:lpstr>
      <vt:lpstr>¿Qué es exactamente hacer periodismo?</vt:lpstr>
      <vt:lpstr>Prepárate</vt:lpstr>
      <vt:lpstr>Sobre qué escribir</vt:lpstr>
      <vt:lpstr>Cosas que son importantes para mi</vt:lpstr>
      <vt:lpstr>¿Existen reglas?</vt:lpstr>
      <vt:lpstr>Ejemplos famosos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soy yo? Un viaje hacia el periodismo</dc:title>
  <cp:lastModifiedBy>Prueba</cp:lastModifiedBy>
  <cp:revision>1</cp:revision>
  <dcterms:created xsi:type="dcterms:W3CDTF">2006-04-21T18:49:50Z</dcterms:created>
  <dcterms:modified xsi:type="dcterms:W3CDTF">2014-05-23T19:42:33Z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TC011594371033</vt:lpwstr>
  </property>
  <property fmtid="{D5CDD505-2E9C-101B-9397-08002B2CF9AE}" pid="3" name="ContentTypeId">
    <vt:lpwstr>0x01010074B8244152D6854C98412FF9FD386EE7</vt:lpwstr>
  </property>
</Properties>
</file>