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560" autoAdjust="0"/>
  </p:normalViewPr>
  <p:slideViewPr>
    <p:cSldViewPr>
      <p:cViewPr varScale="1">
        <p:scale>
          <a:sx n="63" d="100"/>
          <a:sy n="63" d="100"/>
        </p:scale>
        <p:origin x="12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5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859761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3" y="2514601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514601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5" y="1676400"/>
            <a:ext cx="6815668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80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4"/>
            <a:ext cx="8128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1" y="5816601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1" y="6219829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1" y="-7144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1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4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4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4" name="drumroll.wav"/>
          </p:stSnd>
        </p:sndAc>
      </p:transition>
    </mc:Choice>
    <mc:Fallback xmlns="">
      <p:transition spd="slow" advClick="0" advTm="4000">
        <p:fade/>
        <p:sndAc>
          <p:stSnd>
            <p:snd r:embed="rId15" name="drumroll.wav"/>
          </p:stSnd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noProof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Reunión anual</a:t>
            </a:r>
            <a:endParaRPr lang="es-ES" noProof="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noProof="0" dirty="0" err="1" smtClean="0"/>
              <a:t>Florian</a:t>
            </a:r>
            <a:r>
              <a:rPr lang="es-ES" altLang="x-none" noProof="0" dirty="0" smtClean="0"/>
              <a:t> </a:t>
            </a:r>
            <a:r>
              <a:rPr lang="es-ES" altLang="x-none" noProof="0" dirty="0" err="1" smtClean="0"/>
              <a:t>Stiller</a:t>
            </a:r>
            <a:endParaRPr lang="es-ES" noProof="0" dirty="0" smtClean="0"/>
          </a:p>
          <a:p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Objetivos para el siguiente año</a:t>
            </a:r>
            <a:endParaRPr lang="es-ES" noProof="0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Proyectos estratégicos</a:t>
            </a:r>
            <a:endParaRPr lang="es-ES" noProof="0" dirty="0" smtClean="0"/>
          </a:p>
          <a:p>
            <a:r>
              <a:rPr lang="es-ES" altLang="x-none" noProof="0" dirty="0" smtClean="0"/>
              <a:t>Objetivos financieros</a:t>
            </a:r>
          </a:p>
          <a:p>
            <a:r>
              <a:rPr lang="es-ES" altLang="x-none" noProof="0" dirty="0" smtClean="0"/>
              <a:t>Otras tareas clave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Resumen</a:t>
            </a:r>
            <a:endParaRPr lang="es-ES" noProof="0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Resumen de éxitos/retos clave</a:t>
            </a:r>
            <a:endParaRPr lang="es-ES" noProof="0" dirty="0" smtClean="0"/>
          </a:p>
          <a:p>
            <a:r>
              <a:rPr lang="es-ES" altLang="x-none" noProof="0" dirty="0" smtClean="0"/>
              <a:t>Reiteración de objetivos clave</a:t>
            </a:r>
          </a:p>
          <a:p>
            <a:r>
              <a:rPr lang="es-ES" altLang="x-none" noProof="0" dirty="0" smtClean="0"/>
              <a:t>Agradecimientos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Orden del día</a:t>
            </a:r>
            <a:endParaRPr lang="es-ES" noProof="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Revisión de objetivos clave</a:t>
            </a:r>
            <a:endParaRPr lang="es-ES" noProof="0" dirty="0" smtClean="0"/>
          </a:p>
          <a:p>
            <a:r>
              <a:rPr lang="es-ES" altLang="x-none" noProof="0" dirty="0" smtClean="0"/>
              <a:t>¿Cómo lo hicimos?</a:t>
            </a:r>
          </a:p>
          <a:p>
            <a:r>
              <a:rPr lang="es-ES" altLang="x-none" noProof="0" dirty="0" smtClean="0"/>
              <a:t>Visión general organizativa</a:t>
            </a:r>
          </a:p>
          <a:p>
            <a:r>
              <a:rPr lang="es-ES" altLang="x-none" noProof="0" dirty="0" smtClean="0"/>
              <a:t>Principales problemas a los que se enfrenta la empresa</a:t>
            </a:r>
          </a:p>
          <a:p>
            <a:r>
              <a:rPr lang="es-ES" altLang="x-none" noProof="0" dirty="0" smtClean="0"/>
              <a:t>Análisis de nuestro progreso</a:t>
            </a:r>
          </a:p>
          <a:p>
            <a:r>
              <a:rPr lang="es-ES" altLang="x-none" noProof="0" dirty="0" smtClean="0"/>
              <a:t>Áreas clave de gasto</a:t>
            </a:r>
          </a:p>
          <a:p>
            <a:r>
              <a:rPr lang="es-ES" altLang="x-none" noProof="0" dirty="0" smtClean="0"/>
              <a:t>recuento</a:t>
            </a:r>
          </a:p>
          <a:p>
            <a:r>
              <a:rPr lang="es-ES" altLang="x-none" noProof="0" dirty="0" smtClean="0"/>
              <a:t>Objetivos para el siguiente año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Análisis de objetivos clave</a:t>
            </a:r>
            <a:endParaRPr lang="es-ES" noProof="0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Qué hace que nuestra empresa sea única</a:t>
            </a:r>
            <a:endParaRPr lang="es-ES" noProof="0" dirty="0" smtClean="0"/>
          </a:p>
          <a:p>
            <a:r>
              <a:rPr lang="es-ES" altLang="x-none" noProof="0" dirty="0" smtClean="0"/>
              <a:t>Qué hace que nuestra empresa tenga éxito</a:t>
            </a:r>
          </a:p>
          <a:p>
            <a:r>
              <a:rPr lang="es-ES" altLang="x-none" noProof="0" dirty="0" smtClean="0"/>
              <a:t>Nuestra visión en conjunto</a:t>
            </a:r>
          </a:p>
          <a:p>
            <a:r>
              <a:rPr lang="es-ES" altLang="x-none" noProof="0" dirty="0" smtClean="0"/>
              <a:t>Proyectos clave del año pasado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¿Cómo lo hicimos?</a:t>
            </a:r>
            <a:endParaRPr lang="es-ES" noProof="0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Los responsables de departamento darán una visión general de su rendimiento en relación a sus objetivos</a:t>
            </a:r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Visión general organizativa</a:t>
            </a:r>
            <a:endParaRPr lang="es-ES" noProof="0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cambios</a:t>
            </a:r>
          </a:p>
          <a:p>
            <a:r>
              <a:rPr lang="es-ES" altLang="x-none" noProof="0" dirty="0" smtClean="0"/>
              <a:t>Introducción de nuevos gerentes</a:t>
            </a:r>
            <a:endParaRPr lang="es-ES" noProof="0" dirty="0" smtClean="0"/>
          </a:p>
          <a:p>
            <a:r>
              <a:rPr lang="es-ES" altLang="x-none" noProof="0" dirty="0" smtClean="0"/>
              <a:t>Cambios futuros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x-none" noProof="0" dirty="0" smtClean="0"/>
              <a:t>Principales problemas a los que se enfrenta la empresa</a:t>
            </a:r>
            <a:endParaRPr lang="es-ES" noProof="0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Presiones externas de la industria</a:t>
            </a:r>
          </a:p>
          <a:p>
            <a:r>
              <a:rPr lang="es-ES" altLang="x-none" noProof="0" dirty="0" smtClean="0"/>
              <a:t>Problemas externos con clientes</a:t>
            </a:r>
          </a:p>
          <a:p>
            <a:r>
              <a:rPr lang="es-ES" altLang="x-none" noProof="0" dirty="0" smtClean="0"/>
              <a:t>Problemas internos de perfil alto</a:t>
            </a:r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nuestro progreso</a:t>
            </a:r>
            <a:endParaRPr lang="es-ES" noProof="0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Financieros</a:t>
            </a:r>
            <a:endParaRPr lang="es-ES" noProof="0" dirty="0" smtClean="0"/>
          </a:p>
          <a:p>
            <a:r>
              <a:rPr lang="es-ES" altLang="x-none" noProof="0" dirty="0" smtClean="0"/>
              <a:t>Competitivos</a:t>
            </a:r>
          </a:p>
          <a:p>
            <a:r>
              <a:rPr lang="es-ES" altLang="x-none" noProof="0" dirty="0" smtClean="0"/>
              <a:t>Retención de clientes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Áreas clave de gasto</a:t>
            </a:r>
            <a:endParaRPr lang="es-ES" noProof="0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I+D</a:t>
            </a:r>
            <a:endParaRPr lang="es-ES" noProof="0" dirty="0" smtClean="0"/>
          </a:p>
          <a:p>
            <a:r>
              <a:rPr lang="es-ES" altLang="x-none" noProof="0" dirty="0" smtClean="0"/>
              <a:t>Ventas y </a:t>
            </a:r>
            <a:r>
              <a:rPr lang="es-ES" altLang="x-none" noProof="0" dirty="0" err="1" smtClean="0"/>
              <a:t>márketing</a:t>
            </a:r>
            <a:endParaRPr lang="es-ES" altLang="x-none" noProof="0" dirty="0" smtClean="0"/>
          </a:p>
          <a:p>
            <a:r>
              <a:rPr lang="es-ES" altLang="x-none" noProof="0" dirty="0" smtClean="0"/>
              <a:t>Generales y administración</a:t>
            </a:r>
          </a:p>
          <a:p>
            <a:r>
              <a:rPr lang="es-ES" altLang="x-none" noProof="0" dirty="0" smtClean="0"/>
              <a:t>Áreas de mejora</a:t>
            </a:r>
          </a:p>
          <a:p>
            <a:r>
              <a:rPr lang="es-ES" altLang="x-none" noProof="0" dirty="0" smtClean="0"/>
              <a:t>Áreas que precisan atención/cuidado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Recuento</a:t>
            </a:r>
            <a:endParaRPr lang="es-ES" noProof="0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Objetivos</a:t>
            </a:r>
            <a:endParaRPr lang="es-ES" noProof="0" dirty="0" smtClean="0"/>
          </a:p>
          <a:p>
            <a:r>
              <a:rPr lang="es-ES" altLang="x-none" noProof="0" dirty="0" smtClean="0"/>
              <a:t>Resultados</a:t>
            </a:r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2E6B3D-61AF-4E8D-84B0-E74822E25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E01E0C-69D8-4D0B-BFA2-796E8E4B5377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78F20520-8E75-4680-B212-E1A5F33555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177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Franklin Gothic Book</vt:lpstr>
      <vt:lpstr>Times New Roman</vt:lpstr>
      <vt:lpstr>Wingdings 2</vt:lpstr>
      <vt:lpstr>Flow</vt:lpstr>
      <vt:lpstr>Reunión anual</vt:lpstr>
      <vt:lpstr>Orden del día</vt:lpstr>
      <vt:lpstr>Análisis de objetivos clave</vt:lpstr>
      <vt:lpstr>¿Cómo lo hicimos?</vt:lpstr>
      <vt:lpstr>Visión general organizativa</vt:lpstr>
      <vt:lpstr>Principales problemas a los que se enfrenta la empresa</vt:lpstr>
      <vt:lpstr>Análisis de nuestro progreso</vt:lpstr>
      <vt:lpstr>Áreas clave de gasto</vt:lpstr>
      <vt:lpstr>Recuento</vt:lpstr>
      <vt:lpstr>Objetivos para el siguiente año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2010-10-12T17:53:45Z</dcterms:created>
  <dcterms:modified xsi:type="dcterms:W3CDTF">2014-05-23T19:56:38Z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