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69" r:id="rId5"/>
    <p:sldId id="281" r:id="rId6"/>
    <p:sldId id="282" r:id="rId7"/>
    <p:sldId id="279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434" autoAdjust="0"/>
  </p:normalViewPr>
  <p:slideViewPr>
    <p:cSldViewPr>
      <p:cViewPr varScale="1">
        <p:scale>
          <a:sx n="65" d="100"/>
          <a:sy n="65" d="100"/>
        </p:scale>
        <p:origin x="66" y="1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5/23/2014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5/23/2014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5/23/2014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‹Nº›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Jardinería natural</a:t>
            </a:r>
            <a:endParaRPr lang="es-E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noProof="0" dirty="0" smtClean="0"/>
              <a:t>Trabajando en armonía con el mundo que te rodea</a:t>
            </a:r>
            <a:endParaRPr lang="es-ES" noProof="0" dirty="0"/>
          </a:p>
        </p:txBody>
      </p:sp>
      <p:pic>
        <p:nvPicPr>
          <p:cNvPr id="5" name="Picture Placeholder 4" descr="Bottom half of woman in jeans with gardening gloves and rake standing next to metal bucket filled with leave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Criterios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noProof="0" dirty="0" smtClean="0"/>
              <a:t>Adecuado para la tierra</a:t>
            </a:r>
          </a:p>
          <a:p>
            <a:r>
              <a:rPr lang="es-ES" sz="3600" noProof="0" dirty="0" smtClean="0"/>
              <a:t>Adecuado para el clima</a:t>
            </a:r>
          </a:p>
          <a:p>
            <a:r>
              <a:rPr lang="es-ES" sz="3600" noProof="0" dirty="0" smtClean="0"/>
              <a:t>Sostenible</a:t>
            </a:r>
            <a:endParaRPr lang="es-ES" sz="3600" noProof="0" dirty="0"/>
          </a:p>
        </p:txBody>
      </p:sp>
    </p:spTree>
    <p:extLst>
      <p:ext uri="{BB962C8B-B14F-4D97-AF65-F5344CB8AC3E}">
        <p14:creationId xmlns:p14="http://schemas.microsoft.com/office/powerpoint/2010/main" val="318647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Resultados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noProof="0" dirty="0" smtClean="0"/>
              <a:t>Fomenta la diversidad</a:t>
            </a:r>
          </a:p>
          <a:p>
            <a:r>
              <a:rPr lang="es-ES" sz="3600" noProof="0" dirty="0" smtClean="0"/>
              <a:t>Atrae polinizadores</a:t>
            </a:r>
          </a:p>
          <a:p>
            <a:r>
              <a:rPr lang="es-ES" sz="3600" noProof="0" dirty="0" smtClean="0"/>
              <a:t>Atrae aves</a:t>
            </a:r>
            <a:endParaRPr lang="es-ES" sz="3600" noProof="0" dirty="0"/>
          </a:p>
        </p:txBody>
      </p:sp>
    </p:spTree>
    <p:extLst>
      <p:ext uri="{BB962C8B-B14F-4D97-AF65-F5344CB8AC3E}">
        <p14:creationId xmlns:p14="http://schemas.microsoft.com/office/powerpoint/2010/main" val="35894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Residentes de los jardines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000" l="10381" r="86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0" r="6950"/>
          <a:stretch>
            <a:fillRect/>
          </a:stretch>
        </p:blipFill>
        <p:spPr>
          <a:xfrm flipH="1">
            <a:off x="4265611" y="3527924"/>
            <a:ext cx="3119940" cy="2415676"/>
          </a:xfrm>
          <a:prstGeom prst="round1Rect">
            <a:avLst>
              <a:gd name="adj" fmla="val 428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987" y="295089"/>
            <a:ext cx="2669404" cy="1766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089"/>
            <a:ext cx="3657600" cy="277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6" b="89785" l="10000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039" y="3675888"/>
            <a:ext cx="3657600" cy="2267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72" y="669620"/>
            <a:ext cx="2024618" cy="20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7D403D1F-6ABC-4706-975B-02355FD41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EE1B0D-0333-4F6E-A3D9-5E27ACF18E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9F7B5-32C6-4C41-8614-6441557FB31C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33</Words>
  <Application>Microsoft Office PowerPoint</Application>
  <PresentationFormat>Personalizado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Cambria</vt:lpstr>
      <vt:lpstr>Eco Living 16x9</vt:lpstr>
      <vt:lpstr>Jardinería natural</vt:lpstr>
      <vt:lpstr>Criterios</vt:lpstr>
      <vt:lpstr>Resultados</vt:lpstr>
      <vt:lpstr>Residentes de los jardines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2013-09-11T01:21:00Z</dcterms:created>
  <dcterms:modified xsi:type="dcterms:W3CDTF">2014-05-23T19:59:16Z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  <property fmtid="{D5CDD505-2E9C-101B-9397-08002B2CF9AE}" pid="3" name="ContentTypeId">
    <vt:lpwstr>0x01010074B8244152D6854C98412FF9FD386EE7</vt:lpwstr>
  </property>
</Properties>
</file>