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69" r:id="rId5"/>
    <p:sldId id="281" r:id="rId6"/>
    <p:sldId id="282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434" autoAdjust="0"/>
  </p:normalViewPr>
  <p:slideViewPr>
    <p:cSldViewPr>
      <p:cViewPr varScale="1">
        <p:scale>
          <a:sx n="65" d="100"/>
          <a:sy n="65" d="100"/>
        </p:scale>
        <p:origin x="66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5/23/2014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‹Nº›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p:transition spd="slow">
    <p:pull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0" dirty="0" smtClean="0"/>
              <a:t>Jardinería natural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noProof="0" dirty="0" smtClean="0"/>
              <a:t>Trabajando en armonía con el mundo que te rodea</a:t>
            </a:r>
            <a:endParaRPr lang="es-ES" noProof="0" dirty="0"/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Criterios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noProof="0" dirty="0" smtClean="0"/>
              <a:t>Adecuado para la tierra</a:t>
            </a:r>
          </a:p>
          <a:p>
            <a:r>
              <a:rPr lang="es-ES" sz="3600" noProof="0" dirty="0" smtClean="0"/>
              <a:t>Adecuado para el clima</a:t>
            </a:r>
          </a:p>
          <a:p>
            <a:r>
              <a:rPr lang="es-ES" sz="3600" noProof="0" dirty="0" smtClean="0"/>
              <a:t>Sostenible</a:t>
            </a:r>
            <a:endParaRPr lang="es-ES" sz="3600" noProof="0" dirty="0"/>
          </a:p>
        </p:txBody>
      </p:sp>
    </p:spTree>
    <p:extLst>
      <p:ext uri="{BB962C8B-B14F-4D97-AF65-F5344CB8AC3E}">
        <p14:creationId xmlns:p14="http://schemas.microsoft.com/office/powerpoint/2010/main" val="31864774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Resultados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noProof="0" dirty="0" smtClean="0"/>
              <a:t>Fomenta la diversidad</a:t>
            </a:r>
          </a:p>
          <a:p>
            <a:r>
              <a:rPr lang="es-ES" sz="3600" noProof="0" dirty="0" smtClean="0"/>
              <a:t>Atrae polinizadores</a:t>
            </a:r>
          </a:p>
          <a:p>
            <a:r>
              <a:rPr lang="es-ES" sz="3600" noProof="0" dirty="0" smtClean="0"/>
              <a:t>Atrae aves</a:t>
            </a:r>
            <a:endParaRPr lang="es-ES" sz="3600" noProof="0" dirty="0"/>
          </a:p>
        </p:txBody>
      </p:sp>
    </p:spTree>
    <p:extLst>
      <p:ext uri="{BB962C8B-B14F-4D97-AF65-F5344CB8AC3E}">
        <p14:creationId xmlns:p14="http://schemas.microsoft.com/office/powerpoint/2010/main" val="358946343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Residentes de los jardines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000" l="10381" r="86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r="6950"/>
          <a:stretch>
            <a:fillRect/>
          </a:stretch>
        </p:blipFill>
        <p:spPr>
          <a:xfrm flipH="1">
            <a:off x="3717950" y="2613524"/>
            <a:ext cx="3119940" cy="2415676"/>
          </a:xfrm>
          <a:prstGeom prst="round1Rect">
            <a:avLst>
              <a:gd name="adj" fmla="val 428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87" y="295089"/>
            <a:ext cx="2669404" cy="176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75"/>
            <a:ext cx="3657600" cy="277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6" b="89785" l="10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50" y="2994176"/>
            <a:ext cx="3657600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76" y="637606"/>
            <a:ext cx="2024618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3376E-6 2.59259E-6 L 3.63376E-6 2.59259E-6 C -0.00065 0.00902 -0.00091 0.01805 -0.00169 0.02708 C -0.00208 0.03125 -0.00339 0.03518 -0.00339 0.03935 C -0.00339 0.05879 0.00052 0.09745 0.00169 0.11504 C 0.00221 0.12268 0.00365 0.17037 0.00677 0.1787 L 0.01016 0.18773 C 0.01133 0.19791 0.01172 0.20833 0.01354 0.21805 C 0.0142 0.22106 0.01433 0.22453 0.01537 0.22708 C 0.01667 0.23078 0.01875 0.2331 0.02045 0.23611 C 0.02461 0.25856 0.02123 0.24977 0.02891 0.26342 C 0.02956 0.26852 0.03008 0.27361 0.03061 0.2787 C 0.03126 0.28472 0.03165 0.29074 0.0323 0.29676 C 0.03282 0.30092 0.03347 0.30486 0.03412 0.30902 C 0.03347 0.33217 0.03321 0.35532 0.0323 0.3787 C 0.03204 0.38564 0.031 0.39282 0.03061 0.39977 C 0.02982 0.41597 0.02995 0.43217 0.02891 0.44838 C 0.02878 0.45139 0.02826 0.45486 0.02722 0.4574 C 0.02592 0.46088 0.02383 0.46342 0.02214 0.46643 C 0.01706 0.49352 0.0237 0.45509 0.01875 0.52106 C 0.01693 0.54398 0.01836 0.54051 0.01016 0.54537 C 0.00846 0.54722 0.00651 0.54884 0.00508 0.55139 C -0.00625 0.57152 0.01016 0.55023 -0.00339 0.56643 C -0.00521 0.57662 -0.00769 0.58634 -0.0086 0.59676 C -0.0099 0.61273 -0.00742 0.62986 -0.01029 0.64537 C -0.0112 0.65046 -0.01576 0.65023 -0.01876 0.65139 C -0.02436 0.65324 -0.03022 0.65324 -0.03582 0.65439 C -0.03816 0.65532 -0.04038 0.65625 -0.04272 0.6574 C -0.0508 0.66157 -0.04819 0.66227 -0.05965 0.66643 C -0.06421 0.66805 -0.06877 0.66852 -0.07333 0.66944 C -0.10862 0.68518 -0.06786 0.66828 -0.16541 0.66643 C -0.19159 0.66597 -0.21777 0.66852 -0.24381 0.66944 C -0.24668 0.6706 -0.24955 0.67199 -0.25241 0.67245 C -0.26374 0.675 -0.27533 0.67384 -0.28653 0.6787 C -0.28823 0.67939 -0.28666 0.68611 -0.28823 0.68773 C -0.29122 0.69074 -0.295 0.69004 -0.29839 0.69074 C -0.3075 0.69213 -0.31662 0.69259 -0.32574 0.69375 C -0.33134 0.69444 -0.33707 0.69583 -0.3428 0.69676 C -0.37536 0.7162 -0.35426 0.70463 -0.43657 0.69676 C -0.43853 0.69652 -0.4397 0.69189 -0.44165 0.69074 C -0.44439 0.68889 -0.44725 0.68865 -0.45012 0.68773 C -0.45181 0.68564 -0.45324 0.68217 -0.45533 0.68171 C -0.47473 0.67592 -0.48268 0.67893 -0.5013 0.68171 C -0.503 0.68264 -0.50482 0.68333 -0.50638 0.68472 C -0.50821 0.68634 -0.50951 0.69051 -0.51159 0.69074 L -0.55926 0.68773 C -0.56252 0.68472 -0.5689 0.67801 -0.57294 0.6787 C -0.60094 0.68217 -0.58166 0.6824 -0.59508 0.68773 C -0.59846 0.68912 -0.60185 0.68981 -0.60537 0.69074 C -0.60706 0.69282 -0.60849 0.69583 -0.61045 0.69676 C -0.62269 0.70324 -0.64327 0.69768 -0.65304 0.69676 C -0.65564 0.6956 -0.66619 0.69074 -0.6684 0.69074 C -0.67869 0.69074 -0.68885 0.69282 -0.69914 0.69375 C -0.70253 0.69884 -0.70539 0.70532 -0.7093 0.70879 C -0.71243 0.71157 -0.71607 0.71203 -0.71959 0.71203 C -0.72597 0.71203 -0.73782 0.70902 -0.74512 0.70578 C -0.74681 0.70509 -0.7485 0.7037 -0.7502 0.70277 C -0.75254 0.70162 -0.75475 0.70092 -0.7571 0.69977 C -0.75879 0.69768 -0.76023 0.69514 -0.76218 0.69375 C -0.76426 0.69213 -0.76674 0.69189 -0.76895 0.69074 C -0.77077 0.68981 -0.77247 0.68889 -0.77416 0.68773 C -0.77638 0.68588 -0.77859 0.68333 -0.78093 0.68171 C -0.7864 0.67754 -0.7881 0.67847 -0.79461 0.67546 C -0.7963 0.67477 -0.798 0.67338 -0.79969 0.67245 C -0.8019 0.67129 -0.80425 0.6706 -0.80646 0.66944 C -0.80998 0.66759 -0.81675 0.66342 -0.81675 0.66342 C -0.81844 0.66041 -0.81988 0.65671 -0.82183 0.65439 C -0.82339 0.65254 -0.82561 0.65324 -0.82691 0.65139 C -0.8286 0.64907 -0.8303 0.64213 -0.8303 0.64213 " pathEditMode="relative" ptsTypes="AAAAAAAAAAAAAAAAAAAAAAAAAAAAAAAAAAAAAAAAAAAAAAAAAAAAAAAAAAAAAAAAAAAAA">
                                      <p:cBhvr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9F7B5-32C6-4C41-8614-6441557FB31C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7D403D1F-6ABC-4706-975B-02355FD41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B5135A-5D8F-4360-9EBB-EC004840C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33</Words>
  <Application>Microsoft Office PowerPoint</Application>
  <PresentationFormat>Personalizado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Cambria</vt:lpstr>
      <vt:lpstr>Eco Living 16x9</vt:lpstr>
      <vt:lpstr>Jardinería natural</vt:lpstr>
      <vt:lpstr>Criterios</vt:lpstr>
      <vt:lpstr>Resultados</vt:lpstr>
      <vt:lpstr>Residentes de los jardines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2013-09-11T01:21:00Z</dcterms:created>
  <dcterms:modified xsi:type="dcterms:W3CDTF">2014-05-23T20:01:36Z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  <property fmtid="{D5CDD505-2E9C-101B-9397-08002B2CF9AE}" pid="3" name="ContentTypeId">
    <vt:lpwstr>0x01010074B8244152D6854C98412FF9FD386EE7</vt:lpwstr>
  </property>
</Properties>
</file>