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75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E5F"/>
    <a:srgbClr val="A6BCCC"/>
    <a:srgbClr val="000000"/>
    <a:srgbClr val="FFFFCC"/>
    <a:srgbClr val="CC0000"/>
    <a:srgbClr val="000066"/>
    <a:srgbClr val="FFCC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9408" autoAdjust="0"/>
  </p:normalViewPr>
  <p:slideViewPr>
    <p:cSldViewPr>
      <p:cViewPr varScale="1">
        <p:scale>
          <a:sx n="64" d="100"/>
          <a:sy n="64" d="100"/>
        </p:scale>
        <p:origin x="90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FC214389-F4DA-4DAF-9B29-D8DE50566963}" type="slidenum">
              <a:rPr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‹Nº›</a:t>
            </a:fld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3787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  <p:txBody>
          <a:bodyPr vert="horz" wrap="square" lIns="91440" tIns="45720" rIns="91440" bIns="45720" anchor="ctr" compatLnSpc="1"/>
          <a:lstStyle/>
          <a:p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Click to edit Master text styles</a:t>
            </a:r>
            <a:endParaRPr lang="en-US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401AA26B-5E4E-4129-A89C-394A954597AD}" type="slidenum">
              <a:rPr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‹Nº›</a:t>
            </a:fld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470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altLang="x-none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8AF030BD-BC74-44B8-90FA-E3F7015DB404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71977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286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720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18372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44786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32161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6251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6468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243037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2C58-682A-4105-BB6B-F2E9745E80DD}" type="slidenum">
              <a:rPr lang="en-US" altLang="x-none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1346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459C-60CE-4756-80B8-DC516B1118AF}" type="slidenum">
              <a:rPr lang="en-US" altLang="x-none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9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4855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0833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7054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047A-B30F-4241-A82B-F4F5629E5D80}" type="slidenum">
              <a:rPr lang="en-US" altLang="x-none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7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48DB-1D2F-4BBF-A6AB-4A7F8376B1CB}" type="slidenum">
              <a:rPr lang="en-US" altLang="x-none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4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4709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6331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altLang="x-non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altLang="x-none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435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  <p:sldLayoutId id="2147483893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ES" altLang="x-none" noProof="0" dirty="0" smtClean="0"/>
              <a:t>Reunión anual</a:t>
            </a:r>
            <a:endParaRPr lang="es-ES" noProof="0" dirty="0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altLang="x-none" noProof="0" dirty="0" err="1" smtClean="0"/>
              <a:t>Florian</a:t>
            </a:r>
            <a:r>
              <a:rPr lang="es-ES" altLang="x-none" noProof="0" dirty="0" smtClean="0"/>
              <a:t> </a:t>
            </a:r>
            <a:r>
              <a:rPr lang="es-ES" altLang="x-none" noProof="0" dirty="0" err="1" smtClean="0"/>
              <a:t>Stiller</a:t>
            </a:r>
            <a:endParaRPr lang="es-ES" noProof="0" dirty="0" smtClean="0"/>
          </a:p>
          <a:p>
            <a:endParaRPr lang="es-ES" altLang="x-non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noProof="0" dirty="0" smtClean="0"/>
              <a:t>Orden del día</a:t>
            </a:r>
            <a:endParaRPr lang="es-ES" noProof="0" dirty="0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rtl="0" eaLnBrk="1" latinLnBrk="0" hangingPunct="1"/>
            <a:r>
              <a:rPr lang="es-ES" sz="1800" b="0" i="0" kern="12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Revisión de objetivos clave</a:t>
            </a:r>
            <a:endParaRPr lang="es-ES" sz="1800" noProof="0" dirty="0" smtClean="0">
              <a:effectLst/>
            </a:endParaRPr>
          </a:p>
          <a:p>
            <a:pPr rtl="0" eaLnBrk="1" latinLnBrk="0" hangingPunct="1"/>
            <a:r>
              <a:rPr lang="es-ES" sz="1800" b="0" i="0" kern="12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¿Cómo lo hicimos?</a:t>
            </a:r>
            <a:endParaRPr lang="es-ES" noProof="0" dirty="0" smtClean="0">
              <a:effectLst/>
            </a:endParaRPr>
          </a:p>
          <a:p>
            <a:pPr rtl="0" eaLnBrk="1" latinLnBrk="0" hangingPunct="1"/>
            <a:r>
              <a:rPr lang="es-ES" sz="1800" b="0" i="0" kern="12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Visión general organizativa</a:t>
            </a:r>
            <a:endParaRPr lang="es-ES" noProof="0" dirty="0" smtClean="0">
              <a:effectLst/>
            </a:endParaRPr>
          </a:p>
          <a:p>
            <a:pPr rtl="0" eaLnBrk="1" latinLnBrk="0" hangingPunct="1"/>
            <a:r>
              <a:rPr lang="es-ES" sz="1800" b="0" i="0" kern="12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Principales problemas a los que se enfrenta la empresa</a:t>
            </a:r>
            <a:endParaRPr lang="es-ES" noProof="0" dirty="0" smtClean="0">
              <a:effectLst/>
            </a:endParaRPr>
          </a:p>
          <a:p>
            <a:pPr rtl="0" eaLnBrk="1" latinLnBrk="0" hangingPunct="1"/>
            <a:r>
              <a:rPr lang="es-ES" sz="1800" b="0" i="0" kern="12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Análisis de nuestro progreso</a:t>
            </a:r>
            <a:endParaRPr lang="es-ES" noProof="0" dirty="0" smtClean="0">
              <a:effectLst/>
            </a:endParaRPr>
          </a:p>
          <a:p>
            <a:pPr rtl="0" eaLnBrk="1" latinLnBrk="0" hangingPunct="1"/>
            <a:r>
              <a:rPr lang="es-ES" sz="1800" b="0" i="0" kern="12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Áreas clave de gasto</a:t>
            </a:r>
            <a:endParaRPr lang="es-ES" noProof="0" dirty="0" smtClean="0">
              <a:effectLst/>
            </a:endParaRPr>
          </a:p>
          <a:p>
            <a:pPr rtl="0" eaLnBrk="1" latinLnBrk="0" hangingPunct="1"/>
            <a:r>
              <a:rPr lang="es-ES" sz="1800" b="0" i="0" kern="12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recuento</a:t>
            </a:r>
            <a:endParaRPr lang="es-ES" noProof="0" dirty="0" smtClean="0">
              <a:effectLst/>
            </a:endParaRPr>
          </a:p>
          <a:p>
            <a:pPr rtl="0" eaLnBrk="1" latinLnBrk="0" hangingPunct="1"/>
            <a:r>
              <a:rPr lang="es-ES" sz="1800" b="0" i="0" kern="12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Objetivos para el siguiente año</a:t>
            </a:r>
            <a:endParaRPr lang="es-ES" noProof="0" dirty="0"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noProof="0" dirty="0" smtClean="0"/>
              <a:t>Análisis de objetivos clave</a:t>
            </a:r>
            <a:endParaRPr lang="es-ES" noProof="0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rtl="0" eaLnBrk="1" latinLnBrk="0" hangingPunct="1"/>
            <a:r>
              <a:rPr lang="es-ES" sz="1800" b="0" i="0" kern="12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Qué hace que nuestra empresa sea única</a:t>
            </a:r>
            <a:endParaRPr lang="es-ES" sz="1800" noProof="0" dirty="0" smtClean="0">
              <a:effectLst/>
            </a:endParaRPr>
          </a:p>
          <a:p>
            <a:pPr rtl="0" eaLnBrk="1" latinLnBrk="0" hangingPunct="1"/>
            <a:r>
              <a:rPr lang="es-ES" sz="1800" b="0" i="0" kern="12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Qué hace que nuestra empresa tenga éxito</a:t>
            </a:r>
            <a:endParaRPr lang="es-ES" noProof="0" dirty="0" smtClean="0">
              <a:effectLst/>
            </a:endParaRPr>
          </a:p>
          <a:p>
            <a:pPr rtl="0" eaLnBrk="1" latinLnBrk="0" hangingPunct="1"/>
            <a:r>
              <a:rPr lang="es-ES" sz="1800" b="0" i="0" kern="12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Nuestra visión en conjunto</a:t>
            </a:r>
            <a:endParaRPr lang="es-ES" noProof="0" dirty="0" smtClean="0">
              <a:effectLst/>
            </a:endParaRPr>
          </a:p>
          <a:p>
            <a:pPr rtl="0" eaLnBrk="1" latinLnBrk="0" hangingPunct="1"/>
            <a:r>
              <a:rPr lang="es-ES" sz="1800" b="0" i="0" kern="12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Proyectos clave del año pasado</a:t>
            </a:r>
            <a:endParaRPr lang="es-ES" noProof="0" dirty="0"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noProof="0" dirty="0" smtClean="0"/>
              <a:t>¿Cómo lo hicimos?</a:t>
            </a:r>
            <a:endParaRPr lang="es-ES" noProof="0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rtl="0" eaLnBrk="1" latinLnBrk="0" hangingPunct="1"/>
            <a:r>
              <a:rPr lang="es-ES" sz="1800" b="0" i="0" kern="12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Los responsables de departamento darán una visión general de su rendimiento en relación a sus objetivos</a:t>
            </a:r>
            <a:endParaRPr lang="es-ES" sz="1800" noProof="0" dirty="0"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altLang="x-none" noProof="0" dirty="0" smtClean="0"/>
              <a:t>Principales problemas a los que se enfrenta la empresa</a:t>
            </a:r>
            <a:endParaRPr lang="es-ES" noProof="0" dirty="0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x-none" noProof="0" dirty="0" smtClean="0"/>
              <a:t>Presiones externas de la industria</a:t>
            </a:r>
          </a:p>
          <a:p>
            <a:r>
              <a:rPr lang="es-ES" altLang="x-none" noProof="0" dirty="0" smtClean="0"/>
              <a:t>Problemas externos con clientes</a:t>
            </a:r>
          </a:p>
          <a:p>
            <a:r>
              <a:rPr lang="es-ES" altLang="x-none" noProof="0" dirty="0" smtClean="0"/>
              <a:t>Problemas internos de perfil alto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55180975"/>
      </p:ext>
    </p:extLst>
  </p:cSld>
  <p:clrMapOvr>
    <a:masterClrMapping/>
  </p:clrMapOvr>
  <p:transition advClick="0" advTm="4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noProof="0" dirty="0" smtClean="0"/>
              <a:t>Análisis de nuestro progreso</a:t>
            </a:r>
            <a:endParaRPr lang="es-ES" noProof="0" dirty="0"/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x-none" noProof="0" dirty="0" smtClean="0"/>
              <a:t>Financieros</a:t>
            </a:r>
            <a:endParaRPr lang="es-ES" noProof="0" dirty="0" smtClean="0"/>
          </a:p>
          <a:p>
            <a:r>
              <a:rPr lang="es-ES" altLang="x-none" noProof="0" dirty="0" smtClean="0"/>
              <a:t>Competitivos</a:t>
            </a:r>
          </a:p>
          <a:p>
            <a:r>
              <a:rPr lang="es-ES" altLang="x-none" noProof="0" dirty="0" smtClean="0"/>
              <a:t>Retención de clientes</a:t>
            </a:r>
            <a:endParaRPr lang="es-ES" altLang="x-none" noProof="0" dirty="0"/>
          </a:p>
        </p:txBody>
      </p:sp>
    </p:spTree>
    <p:extLst>
      <p:ext uri="{BB962C8B-B14F-4D97-AF65-F5344CB8AC3E}">
        <p14:creationId xmlns:p14="http://schemas.microsoft.com/office/powerpoint/2010/main" val="2331818969"/>
      </p:ext>
    </p:extLst>
  </p:cSld>
  <p:clrMapOvr>
    <a:masterClrMapping/>
  </p:clrMapOvr>
  <p:transition advClick="0" advTm="4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noProof="0" dirty="0" smtClean="0"/>
              <a:t>Áreas clave de gasto</a:t>
            </a:r>
            <a:endParaRPr lang="es-ES" noProof="0" dirty="0"/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x-none" noProof="0" dirty="0" smtClean="0"/>
              <a:t>I+D</a:t>
            </a:r>
            <a:endParaRPr lang="es-ES" noProof="0" dirty="0" smtClean="0"/>
          </a:p>
          <a:p>
            <a:r>
              <a:rPr lang="es-ES" altLang="x-none" noProof="0" dirty="0" smtClean="0"/>
              <a:t>Ventas y </a:t>
            </a:r>
            <a:r>
              <a:rPr lang="es-ES" altLang="x-none" noProof="0" dirty="0" err="1" smtClean="0"/>
              <a:t>márketing</a:t>
            </a:r>
            <a:endParaRPr lang="es-ES" altLang="x-none" noProof="0" dirty="0" smtClean="0"/>
          </a:p>
          <a:p>
            <a:r>
              <a:rPr lang="es-ES" altLang="x-none" noProof="0" dirty="0" smtClean="0"/>
              <a:t>Generales y administración</a:t>
            </a:r>
          </a:p>
          <a:p>
            <a:r>
              <a:rPr lang="es-ES" altLang="x-none" noProof="0" dirty="0" smtClean="0"/>
              <a:t>Áreas de mejora</a:t>
            </a:r>
          </a:p>
          <a:p>
            <a:r>
              <a:rPr lang="es-ES" altLang="x-none" noProof="0" dirty="0" smtClean="0"/>
              <a:t>Áreas que precisan atención/cuidado</a:t>
            </a:r>
            <a:endParaRPr lang="es-ES" altLang="x-none" noProof="0" dirty="0"/>
          </a:p>
        </p:txBody>
      </p:sp>
    </p:spTree>
    <p:extLst>
      <p:ext uri="{BB962C8B-B14F-4D97-AF65-F5344CB8AC3E}">
        <p14:creationId xmlns:p14="http://schemas.microsoft.com/office/powerpoint/2010/main" val="325772534"/>
      </p:ext>
    </p:extLst>
  </p:cSld>
  <p:clrMapOvr>
    <a:masterClrMapping/>
  </p:clrMapOvr>
  <p:transition advClick="0" advTm="4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noProof="0" dirty="0" smtClean="0"/>
              <a:t>Recuento</a:t>
            </a:r>
            <a:endParaRPr lang="es-ES" noProof="0" dirty="0"/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x-none" noProof="0" dirty="0" smtClean="0"/>
              <a:t>Objetivos</a:t>
            </a:r>
            <a:endParaRPr lang="es-ES" noProof="0" dirty="0" smtClean="0"/>
          </a:p>
          <a:p>
            <a:r>
              <a:rPr lang="es-ES" altLang="x-none" noProof="0" dirty="0" smtClean="0"/>
              <a:t>Resultados</a:t>
            </a:r>
            <a:endParaRPr lang="es-ES" altLang="x-none" noProof="0" dirty="0"/>
          </a:p>
        </p:txBody>
      </p:sp>
    </p:spTree>
    <p:extLst>
      <p:ext uri="{BB962C8B-B14F-4D97-AF65-F5344CB8AC3E}">
        <p14:creationId xmlns:p14="http://schemas.microsoft.com/office/powerpoint/2010/main" val="3729755098"/>
      </p:ext>
    </p:extLst>
  </p:cSld>
  <p:clrMapOvr>
    <a:masterClrMapping/>
  </p:clrMapOvr>
  <p:transition advClick="0" advTm="4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8244152D6854C98412FF9FD386EE7" ma:contentTypeVersion="1" ma:contentTypeDescription="Create a new document." ma:contentTypeScope="" ma:versionID="7add385eb09acb74787c942b46821d30">
  <xsd:schema xmlns:xsd="http://www.w3.org/2001/XMLSchema" xmlns:xs="http://www.w3.org/2001/XMLSchema" xmlns:p="http://schemas.microsoft.com/office/2006/metadata/properties" xmlns:ns2="b4863681-c067-4c62-bc75-95bf3ac03d16" targetNamespace="http://schemas.microsoft.com/office/2006/metadata/properties" ma:root="true" ma:fieldsID="88a5876d5b55fdc60016a1dd89e48204" ns2:_="">
    <xsd:import namespace="b4863681-c067-4c62-bc75-95bf3ac03d16"/>
    <xsd:element name="properties">
      <xsd:complexType>
        <xsd:sequence>
          <xsd:element name="documentManagement">
            <xsd:complexType>
              <xsd:all>
                <xsd:element ref="ns2:St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63681-c067-4c62-bc75-95bf3ac03d16" elementFormDefault="qualified">
    <xsd:import namespace="http://schemas.microsoft.com/office/2006/documentManagement/types"/>
    <xsd:import namespace="http://schemas.microsoft.com/office/infopath/2007/PartnerControls"/>
    <xsd:element name="Stage" ma:index="8" nillable="true" ma:displayName="Stage" ma:format="Dropdown" ma:internalName="Stage">
      <xsd:simpleType>
        <xsd:union memberTypes="dms:Text">
          <xsd:simpleType>
            <xsd:restriction base="dms:Choice">
              <xsd:enumeration value="Content Creation"/>
              <xsd:enumeration value="TR1"/>
              <xsd:enumeration value="CE1"/>
              <xsd:enumeration value="AU Doc Review"/>
              <xsd:enumeration value="CE2/Doc Prep"/>
              <xsd:enumeration value="Layout1"/>
              <xsd:enumeration value="AU INDD/PDF Review"/>
              <xsd:enumeration value="Proof1"/>
              <xsd:enumeration value="Indexing"/>
              <xsd:enumeration value="Layout2"/>
              <xsd:enumeration value="Proof2"/>
              <xsd:enumeration value="Page Turning"/>
              <xsd:enumeration value="Page-turning crx"/>
              <xsd:enumeration value="Preflight"/>
              <xsd:enumeration value="Final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Stage xmlns="b4863681-c067-4c62-bc75-95bf3ac03d16" xsi:nil="true"/>
  </documentManagement>
</p:properties>
</file>

<file path=customXml/itemProps1.xml><?xml version="1.0" encoding="utf-8"?>
<ds:datastoreItem xmlns:ds="http://schemas.openxmlformats.org/officeDocument/2006/customXml" ds:itemID="{BDE02A32-6BD3-435E-9518-0E8179038C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863681-c067-4c62-bc75-95bf3ac03d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217B4F-38EA-4FD7-8AFB-8AFA5490E2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92A0A4-6E72-4ED2-BAE7-0254AF7C1FA9}">
  <ds:schemaRefs>
    <ds:schemaRef ds:uri="http://schemas.microsoft.com/office/2006/metadata/properties"/>
    <ds:schemaRef ds:uri="b4863681-c067-4c62-bc75-95bf3ac03d1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896</TotalTime>
  <Words>143</Words>
  <Application>Microsoft Office PowerPoint</Application>
  <PresentationFormat>Panorámica</PresentationFormat>
  <Paragraphs>35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 3</vt:lpstr>
      <vt:lpstr>Ion Boardroom</vt:lpstr>
      <vt:lpstr>Reunión anual</vt:lpstr>
      <vt:lpstr>Orden del día</vt:lpstr>
      <vt:lpstr>Análisis de objetivos clave</vt:lpstr>
      <vt:lpstr>¿Cómo lo hicimos?</vt:lpstr>
      <vt:lpstr>Principales problemas a los que se enfrenta la empresa</vt:lpstr>
      <vt:lpstr>Análisis de nuestro progreso</vt:lpstr>
      <vt:lpstr>Áreas clave de gasto</vt:lpstr>
      <vt:lpstr>Recuento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Reunión anual</dc:title>
  <cp:lastModifiedBy>Prueba</cp:lastModifiedBy>
  <cp:revision>1</cp:revision>
  <cp:lastPrinted>1601-01-01T00:00:00Z</cp:lastPrinted>
  <dcterms:created xsi:type="dcterms:W3CDTF">2006-04-24T23:46:38Z</dcterms:created>
  <dcterms:modified xsi:type="dcterms:W3CDTF">2014-05-25T03:49:47Z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TC062578591033</vt:lpwstr>
  </property>
  <property fmtid="{D5CDD505-2E9C-101B-9397-08002B2CF9AE}" pid="3" name="ContentTypeId">
    <vt:lpwstr>0x01010074B8244152D6854C98412FF9FD386EE7</vt:lpwstr>
  </property>
</Properties>
</file>