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9" r:id="rId6"/>
    <p:sldId id="270" r:id="rId7"/>
    <p:sldId id="271" r:id="rId8"/>
    <p:sldId id="260" r:id="rId9"/>
    <p:sldId id="272" r:id="rId10"/>
    <p:sldId id="273" r:id="rId11"/>
    <p:sldId id="274" r:id="rId12"/>
    <p:sldId id="27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6" autoAdjust="0"/>
    <p:restoredTop sz="89408" autoAdjust="0"/>
  </p:normalViewPr>
  <p:slideViewPr>
    <p:cSldViewPr>
      <p:cViewPr varScale="1">
        <p:scale>
          <a:sx n="64" d="100"/>
          <a:sy n="64" d="100"/>
        </p:scale>
        <p:origin x="8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54090-7592-4B4B-9CB9-6EB88DBC863B}" type="doc">
      <dgm:prSet loTypeId="urn:microsoft.com/office/officeart/2005/8/layout/hierarchy1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767388-D5A6-48D9-A914-3CB65B6C280E}">
      <dgm:prSet phldrT="[Text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Florian Stiller</a:t>
          </a:r>
          <a:endParaRPr 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00ABE01-489C-4045-B611-F14D02BBE1F7}" type="parTrans" cxnId="{FCB5A4D1-4D2E-40C9-B258-B35D2077AB93}">
      <dgm:prSet/>
      <dgm:spPr/>
      <dgm:t>
        <a:bodyPr/>
        <a:lstStyle/>
        <a:p>
          <a:endParaRPr lang="en-US"/>
        </a:p>
      </dgm:t>
    </dgm:pt>
    <dgm:pt modelId="{D809600D-F6B6-45A0-A9D1-103B2EDD0B55}" type="sibTrans" cxnId="{FCB5A4D1-4D2E-40C9-B258-B35D2077AB93}">
      <dgm:prSet/>
      <dgm:spPr/>
      <dgm:t>
        <a:bodyPr/>
        <a:lstStyle/>
        <a:p>
          <a:endParaRPr lang="en-US"/>
        </a:p>
      </dgm:t>
    </dgm:pt>
    <dgm:pt modelId="{ED0BEE01-2C7D-4F9C-B318-A3D0C18E253A}">
      <dgm:prSet phldrT="[Text]"/>
      <dgm:spPr/>
      <dgm:t>
        <a:bodyPr/>
        <a:lstStyle/>
        <a:p>
          <a:r>
            <a:rPr lang="en-US" dirty="0" smtClean="0"/>
            <a:t>Ryan Danner</a:t>
          </a:r>
          <a:endParaRPr lang="en-US" dirty="0"/>
        </a:p>
      </dgm:t>
    </dgm:pt>
    <dgm:pt modelId="{B654CB4B-B633-42A6-B399-2A96861001AD}" type="parTrans" cxnId="{9F420E96-6864-486F-B73A-5CD2462BDE85}">
      <dgm:prSet/>
      <dgm:spPr/>
      <dgm:t>
        <a:bodyPr/>
        <a:lstStyle/>
        <a:p>
          <a:endParaRPr lang="en-US"/>
        </a:p>
      </dgm:t>
    </dgm:pt>
    <dgm:pt modelId="{D3737E2C-6C93-45B4-B613-DC8133D2A635}" type="sibTrans" cxnId="{9F420E96-6864-486F-B73A-5CD2462BDE85}">
      <dgm:prSet/>
      <dgm:spPr/>
      <dgm:t>
        <a:bodyPr/>
        <a:lstStyle/>
        <a:p>
          <a:endParaRPr lang="en-US"/>
        </a:p>
      </dgm:t>
    </dgm:pt>
    <dgm:pt modelId="{7D542EFB-4142-45F4-99F3-955F0A592780}">
      <dgm:prSet phldrT="[Text]"/>
      <dgm:spPr/>
      <dgm:t>
        <a:bodyPr/>
        <a:lstStyle/>
        <a:p>
          <a:r>
            <a:rPr lang="en-US" dirty="0" smtClean="0"/>
            <a:t>Lukas Keller</a:t>
          </a:r>
          <a:endParaRPr lang="en-US" dirty="0"/>
        </a:p>
      </dgm:t>
    </dgm:pt>
    <dgm:pt modelId="{5F78A155-3ACC-44CC-B9FF-5ADA3ED8CA94}" type="parTrans" cxnId="{489E00DD-124B-44FF-960B-69E66C3FA485}">
      <dgm:prSet/>
      <dgm:spPr/>
      <dgm:t>
        <a:bodyPr/>
        <a:lstStyle/>
        <a:p>
          <a:endParaRPr lang="en-US"/>
        </a:p>
      </dgm:t>
    </dgm:pt>
    <dgm:pt modelId="{93910D3F-DF8B-4E24-ABE6-A1960826DD73}" type="sibTrans" cxnId="{489E00DD-124B-44FF-960B-69E66C3FA485}">
      <dgm:prSet/>
      <dgm:spPr/>
      <dgm:t>
        <a:bodyPr/>
        <a:lstStyle/>
        <a:p>
          <a:endParaRPr lang="en-US"/>
        </a:p>
      </dgm:t>
    </dgm:pt>
    <dgm:pt modelId="{10405441-7810-4392-AF65-9C0B6878A321}">
      <dgm:prSet phldrT="[Text]"/>
      <dgm:spPr/>
      <dgm:t>
        <a:bodyPr/>
        <a:lstStyle/>
        <a:p>
          <a:r>
            <a:rPr lang="en-US" dirty="0" smtClean="0"/>
            <a:t>Erin Hagens</a:t>
          </a:r>
          <a:endParaRPr lang="en-US" dirty="0"/>
        </a:p>
      </dgm:t>
    </dgm:pt>
    <dgm:pt modelId="{4FF11366-23CE-4C57-BFE8-EF79EA157035}" type="parTrans" cxnId="{D4619ACB-B13D-4803-8837-52F1B0578E61}">
      <dgm:prSet/>
      <dgm:spPr/>
      <dgm:t>
        <a:bodyPr/>
        <a:lstStyle/>
        <a:p>
          <a:endParaRPr lang="en-US"/>
        </a:p>
      </dgm:t>
    </dgm:pt>
    <dgm:pt modelId="{4FFA2305-BAF9-4F92-BA46-FE5B3406AA87}" type="sibTrans" cxnId="{D4619ACB-B13D-4803-8837-52F1B0578E61}">
      <dgm:prSet/>
      <dgm:spPr/>
      <dgm:t>
        <a:bodyPr/>
        <a:lstStyle/>
        <a:p>
          <a:endParaRPr lang="en-US"/>
        </a:p>
      </dgm:t>
    </dgm:pt>
    <dgm:pt modelId="{36DC292F-1EB5-49EC-9BA8-A3F9726040FE}">
      <dgm:prSet/>
      <dgm:spPr/>
      <dgm:t>
        <a:bodyPr/>
        <a:lstStyle/>
        <a:p>
          <a:r>
            <a:rPr lang="en-US" dirty="0" smtClean="0"/>
            <a:t>Jerry </a:t>
          </a:r>
          <a:r>
            <a:rPr lang="en-US" dirty="0" err="1" smtClean="0"/>
            <a:t>Orman</a:t>
          </a:r>
          <a:endParaRPr lang="en-US" dirty="0"/>
        </a:p>
      </dgm:t>
    </dgm:pt>
    <dgm:pt modelId="{C16B7C3B-2887-4C4C-8856-410985F5B10E}" type="parTrans" cxnId="{FA7278F5-0C02-4157-853A-EAAD16235C8E}">
      <dgm:prSet/>
      <dgm:spPr/>
      <dgm:t>
        <a:bodyPr/>
        <a:lstStyle/>
        <a:p>
          <a:endParaRPr lang="en-US"/>
        </a:p>
      </dgm:t>
    </dgm:pt>
    <dgm:pt modelId="{42DE0FED-DA4D-4FBF-AE9C-8B0F0CDA8881}" type="sibTrans" cxnId="{FA7278F5-0C02-4157-853A-EAAD16235C8E}">
      <dgm:prSet/>
      <dgm:spPr/>
      <dgm:t>
        <a:bodyPr/>
        <a:lstStyle/>
        <a:p>
          <a:endParaRPr lang="en-US"/>
        </a:p>
      </dgm:t>
    </dgm:pt>
    <dgm:pt modelId="{6810C104-849B-4CE8-AC86-036657E7ADF5}">
      <dgm:prSet/>
      <dgm:spPr/>
      <dgm:t>
        <a:bodyPr/>
        <a:lstStyle/>
        <a:p>
          <a:r>
            <a:rPr lang="en-US" dirty="0" smtClean="0"/>
            <a:t>Nate Sun</a:t>
          </a:r>
        </a:p>
      </dgm:t>
    </dgm:pt>
    <dgm:pt modelId="{A7DF1427-0271-4009-BD6F-468D2A92B1D4}" type="parTrans" cxnId="{36A1C2C6-4729-47FE-9D38-482A12CB15E1}">
      <dgm:prSet/>
      <dgm:spPr/>
      <dgm:t>
        <a:bodyPr/>
        <a:lstStyle/>
        <a:p>
          <a:endParaRPr lang="en-US"/>
        </a:p>
      </dgm:t>
    </dgm:pt>
    <dgm:pt modelId="{D80DE171-F02D-4A2E-A8A8-0F7033382A07}" type="sibTrans" cxnId="{36A1C2C6-4729-47FE-9D38-482A12CB15E1}">
      <dgm:prSet/>
      <dgm:spPr/>
      <dgm:t>
        <a:bodyPr/>
        <a:lstStyle/>
        <a:p>
          <a:endParaRPr lang="en-US"/>
        </a:p>
      </dgm:t>
    </dgm:pt>
    <dgm:pt modelId="{8763F87F-11DC-420F-B610-409A72CC6486}">
      <dgm:prSet phldrT="[Text]"/>
      <dgm:spPr/>
      <dgm:t>
        <a:bodyPr/>
        <a:lstStyle/>
        <a:p>
          <a:r>
            <a:rPr lang="en-US" dirty="0" smtClean="0"/>
            <a:t>Sara Davis</a:t>
          </a:r>
          <a:endParaRPr lang="en-US" dirty="0"/>
        </a:p>
      </dgm:t>
    </dgm:pt>
    <dgm:pt modelId="{D65C8995-30CA-49DD-93EA-B5647831F86E}" type="parTrans" cxnId="{93E5F857-D8B0-4683-8C6F-497B257A1D96}">
      <dgm:prSet/>
      <dgm:spPr/>
      <dgm:t>
        <a:bodyPr/>
        <a:lstStyle/>
        <a:p>
          <a:endParaRPr lang="en-US"/>
        </a:p>
      </dgm:t>
    </dgm:pt>
    <dgm:pt modelId="{B8263630-3707-4286-919E-1A8A330378BD}" type="sibTrans" cxnId="{93E5F857-D8B0-4683-8C6F-497B257A1D96}">
      <dgm:prSet/>
      <dgm:spPr/>
      <dgm:t>
        <a:bodyPr/>
        <a:lstStyle/>
        <a:p>
          <a:endParaRPr lang="en-US"/>
        </a:p>
      </dgm:t>
    </dgm:pt>
    <dgm:pt modelId="{4E577C6D-D941-414B-AEEE-28F4CE26654A}" type="asst">
      <dgm:prSet/>
      <dgm:spPr/>
      <dgm:t>
        <a:bodyPr/>
        <a:lstStyle/>
        <a:p>
          <a:r>
            <a:rPr lang="en-US" dirty="0" smtClean="0"/>
            <a:t>Andy Ruth</a:t>
          </a:r>
          <a:endParaRPr lang="en-US" dirty="0"/>
        </a:p>
      </dgm:t>
    </dgm:pt>
    <dgm:pt modelId="{A26546C0-8051-4A6E-ABEE-7F07323483C1}" type="parTrans" cxnId="{5FD7C88C-362D-4744-9166-37B2CDD8D0D3}">
      <dgm:prSet/>
      <dgm:spPr/>
      <dgm:t>
        <a:bodyPr/>
        <a:lstStyle/>
        <a:p>
          <a:endParaRPr lang="en-US"/>
        </a:p>
      </dgm:t>
    </dgm:pt>
    <dgm:pt modelId="{EBDC5297-D689-457D-B483-06CAE927FA4A}" type="sibTrans" cxnId="{5FD7C88C-362D-4744-9166-37B2CDD8D0D3}">
      <dgm:prSet/>
      <dgm:spPr/>
      <dgm:t>
        <a:bodyPr/>
        <a:lstStyle/>
        <a:p>
          <a:endParaRPr lang="en-US"/>
        </a:p>
      </dgm:t>
    </dgm:pt>
    <dgm:pt modelId="{001D0823-B68B-4991-84D3-91718201E2D9}" type="pres">
      <dgm:prSet presAssocID="{0D654090-7592-4B4B-9CB9-6EB88DBC86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2EE6BC-CB3A-4C07-90D7-B0F83922F1B9}" type="pres">
      <dgm:prSet presAssocID="{C9767388-D5A6-48D9-A914-3CB65B6C280E}" presName="hierRoot1" presStyleCnt="0"/>
      <dgm:spPr/>
      <dgm:t>
        <a:bodyPr/>
        <a:lstStyle/>
        <a:p>
          <a:endParaRPr lang="en-US"/>
        </a:p>
      </dgm:t>
    </dgm:pt>
    <dgm:pt modelId="{80150D55-ABE6-4577-AE40-686A3852255F}" type="pres">
      <dgm:prSet presAssocID="{C9767388-D5A6-48D9-A914-3CB65B6C280E}" presName="composite" presStyleCnt="0"/>
      <dgm:spPr/>
      <dgm:t>
        <a:bodyPr/>
        <a:lstStyle/>
        <a:p>
          <a:endParaRPr lang="en-US"/>
        </a:p>
      </dgm:t>
    </dgm:pt>
    <dgm:pt modelId="{F3BE2F35-94C4-4F12-BD81-5C84868ED8E9}" type="pres">
      <dgm:prSet presAssocID="{C9767388-D5A6-48D9-A914-3CB65B6C280E}" presName="background" presStyleLbl="node0" presStyleIdx="0" presStyleCnt="1"/>
      <dgm:spPr/>
      <dgm:t>
        <a:bodyPr/>
        <a:lstStyle/>
        <a:p>
          <a:endParaRPr lang="en-US"/>
        </a:p>
      </dgm:t>
    </dgm:pt>
    <dgm:pt modelId="{0FFF2011-3673-4F5B-B411-C58443E40728}" type="pres">
      <dgm:prSet presAssocID="{C9767388-D5A6-48D9-A914-3CB65B6C280E}" presName="text" presStyleLbl="fgAcc0" presStyleIdx="0" presStyleCnt="1" custScaleX="133100" custScaleY="1331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F577AB-0E5C-4BDB-B431-F5A198E6E879}" type="pres">
      <dgm:prSet presAssocID="{C9767388-D5A6-48D9-A914-3CB65B6C280E}" presName="hierChild2" presStyleCnt="0"/>
      <dgm:spPr/>
      <dgm:t>
        <a:bodyPr/>
        <a:lstStyle/>
        <a:p>
          <a:endParaRPr lang="en-US"/>
        </a:p>
      </dgm:t>
    </dgm:pt>
    <dgm:pt modelId="{00F7728A-1F73-4BE2-98B5-E57F967DF284}" type="pres">
      <dgm:prSet presAssocID="{B654CB4B-B633-42A6-B399-2A96861001AD}" presName="Name10" presStyleLbl="parChTrans1D2" presStyleIdx="0" presStyleCnt="5"/>
      <dgm:spPr/>
      <dgm:t>
        <a:bodyPr/>
        <a:lstStyle/>
        <a:p>
          <a:endParaRPr lang="en-US"/>
        </a:p>
      </dgm:t>
    </dgm:pt>
    <dgm:pt modelId="{2F38A6DE-F5E5-4A50-B3EA-1BA2E4DBC4F7}" type="pres">
      <dgm:prSet presAssocID="{ED0BEE01-2C7D-4F9C-B318-A3D0C18E253A}" presName="hierRoot2" presStyleCnt="0"/>
      <dgm:spPr/>
      <dgm:t>
        <a:bodyPr/>
        <a:lstStyle/>
        <a:p>
          <a:endParaRPr lang="en-US"/>
        </a:p>
      </dgm:t>
    </dgm:pt>
    <dgm:pt modelId="{0998B664-EDBA-436C-99F9-755EF7E1FC2C}" type="pres">
      <dgm:prSet presAssocID="{ED0BEE01-2C7D-4F9C-B318-A3D0C18E253A}" presName="composite2" presStyleCnt="0"/>
      <dgm:spPr/>
      <dgm:t>
        <a:bodyPr/>
        <a:lstStyle/>
        <a:p>
          <a:endParaRPr lang="en-US"/>
        </a:p>
      </dgm:t>
    </dgm:pt>
    <dgm:pt modelId="{D9DBE5F4-7A0C-4193-9DA3-BD9D0E689C8C}" type="pres">
      <dgm:prSet presAssocID="{ED0BEE01-2C7D-4F9C-B318-A3D0C18E253A}" presName="background2" presStyleLbl="node2" presStyleIdx="0" presStyleCnt="4"/>
      <dgm:spPr/>
      <dgm:t>
        <a:bodyPr/>
        <a:lstStyle/>
        <a:p>
          <a:endParaRPr lang="en-US"/>
        </a:p>
      </dgm:t>
    </dgm:pt>
    <dgm:pt modelId="{2A66F1D9-FF53-41D5-9353-BE2ED16EE044}" type="pres">
      <dgm:prSet presAssocID="{ED0BEE01-2C7D-4F9C-B318-A3D0C18E253A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763830-6F8E-4170-8201-396396C544C6}" type="pres">
      <dgm:prSet presAssocID="{ED0BEE01-2C7D-4F9C-B318-A3D0C18E253A}" presName="hierChild3" presStyleCnt="0"/>
      <dgm:spPr/>
      <dgm:t>
        <a:bodyPr/>
        <a:lstStyle/>
        <a:p>
          <a:endParaRPr lang="en-US"/>
        </a:p>
      </dgm:t>
    </dgm:pt>
    <dgm:pt modelId="{9CD76331-FBDE-4D26-9D53-91E8F71B34C1}" type="pres">
      <dgm:prSet presAssocID="{C16B7C3B-2887-4C4C-8856-410985F5B10E}" presName="Name17" presStyleLbl="parChTrans1D3" presStyleIdx="0" presStyleCnt="2"/>
      <dgm:spPr/>
      <dgm:t>
        <a:bodyPr/>
        <a:lstStyle/>
        <a:p>
          <a:endParaRPr lang="en-US"/>
        </a:p>
      </dgm:t>
    </dgm:pt>
    <dgm:pt modelId="{8310A836-CBBF-42CE-A1A5-91CD528E4678}" type="pres">
      <dgm:prSet presAssocID="{36DC292F-1EB5-49EC-9BA8-A3F9726040FE}" presName="hierRoot3" presStyleCnt="0"/>
      <dgm:spPr/>
      <dgm:t>
        <a:bodyPr/>
        <a:lstStyle/>
        <a:p>
          <a:endParaRPr lang="en-US"/>
        </a:p>
      </dgm:t>
    </dgm:pt>
    <dgm:pt modelId="{39BA1781-6EF9-4CCC-86D8-754D8B5DE56D}" type="pres">
      <dgm:prSet presAssocID="{36DC292F-1EB5-49EC-9BA8-A3F9726040FE}" presName="composite3" presStyleCnt="0"/>
      <dgm:spPr/>
      <dgm:t>
        <a:bodyPr/>
        <a:lstStyle/>
        <a:p>
          <a:endParaRPr lang="en-US"/>
        </a:p>
      </dgm:t>
    </dgm:pt>
    <dgm:pt modelId="{84232434-528B-46ED-A3CB-3DF34236EEB5}" type="pres">
      <dgm:prSet presAssocID="{36DC292F-1EB5-49EC-9BA8-A3F9726040FE}" presName="background3" presStyleLbl="node3" presStyleIdx="0" presStyleCnt="2"/>
      <dgm:spPr/>
      <dgm:t>
        <a:bodyPr/>
        <a:lstStyle/>
        <a:p>
          <a:endParaRPr lang="en-US"/>
        </a:p>
      </dgm:t>
    </dgm:pt>
    <dgm:pt modelId="{38585EA5-2F87-4E49-B688-2F9148BD7F19}" type="pres">
      <dgm:prSet presAssocID="{36DC292F-1EB5-49EC-9BA8-A3F9726040FE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E1FF85-BA55-43BF-BD18-11BB998DFD4C}" type="pres">
      <dgm:prSet presAssocID="{36DC292F-1EB5-49EC-9BA8-A3F9726040FE}" presName="hierChild4" presStyleCnt="0"/>
      <dgm:spPr/>
      <dgm:t>
        <a:bodyPr/>
        <a:lstStyle/>
        <a:p>
          <a:endParaRPr lang="en-US"/>
        </a:p>
      </dgm:t>
    </dgm:pt>
    <dgm:pt modelId="{E5E217C4-FB7F-46C0-BD8C-835DB65A8F8E}" type="pres">
      <dgm:prSet presAssocID="{A7DF1427-0271-4009-BD6F-468D2A92B1D4}" presName="Name10" presStyleLbl="parChTrans1D2" presStyleIdx="1" presStyleCnt="5"/>
      <dgm:spPr/>
      <dgm:t>
        <a:bodyPr/>
        <a:lstStyle/>
        <a:p>
          <a:endParaRPr lang="en-US"/>
        </a:p>
      </dgm:t>
    </dgm:pt>
    <dgm:pt modelId="{A61EB715-A5B4-487E-8631-BD689E1E0934}" type="pres">
      <dgm:prSet presAssocID="{6810C104-849B-4CE8-AC86-036657E7ADF5}" presName="hierRoot2" presStyleCnt="0"/>
      <dgm:spPr/>
      <dgm:t>
        <a:bodyPr/>
        <a:lstStyle/>
        <a:p>
          <a:endParaRPr lang="en-US"/>
        </a:p>
      </dgm:t>
    </dgm:pt>
    <dgm:pt modelId="{60B1B034-1D3F-42A8-A5F4-0B2B338791C1}" type="pres">
      <dgm:prSet presAssocID="{6810C104-849B-4CE8-AC86-036657E7ADF5}" presName="composite2" presStyleCnt="0"/>
      <dgm:spPr/>
      <dgm:t>
        <a:bodyPr/>
        <a:lstStyle/>
        <a:p>
          <a:endParaRPr lang="en-US"/>
        </a:p>
      </dgm:t>
    </dgm:pt>
    <dgm:pt modelId="{CC0DDFFE-4BAA-4261-8C19-B0D00A78C96B}" type="pres">
      <dgm:prSet presAssocID="{6810C104-849B-4CE8-AC86-036657E7ADF5}" presName="background2" presStyleLbl="node2" presStyleIdx="1" presStyleCnt="4"/>
      <dgm:spPr/>
      <dgm:t>
        <a:bodyPr/>
        <a:lstStyle/>
        <a:p>
          <a:endParaRPr lang="en-US"/>
        </a:p>
      </dgm:t>
    </dgm:pt>
    <dgm:pt modelId="{64946E40-C526-47C3-9F10-D8423958A9A0}" type="pres">
      <dgm:prSet presAssocID="{6810C104-849B-4CE8-AC86-036657E7ADF5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11628F-BCAC-4BD2-B319-D8BCB0E688D9}" type="pres">
      <dgm:prSet presAssocID="{6810C104-849B-4CE8-AC86-036657E7ADF5}" presName="hierChild3" presStyleCnt="0"/>
      <dgm:spPr/>
      <dgm:t>
        <a:bodyPr/>
        <a:lstStyle/>
        <a:p>
          <a:endParaRPr lang="en-US"/>
        </a:p>
      </dgm:t>
    </dgm:pt>
    <dgm:pt modelId="{6651368D-0410-4695-BEB4-7A511139767C}" type="pres">
      <dgm:prSet presAssocID="{5F78A155-3ACC-44CC-B9FF-5ADA3ED8CA94}" presName="Name10" presStyleLbl="parChTrans1D2" presStyleIdx="2" presStyleCnt="5"/>
      <dgm:spPr/>
      <dgm:t>
        <a:bodyPr/>
        <a:lstStyle/>
        <a:p>
          <a:endParaRPr lang="en-US"/>
        </a:p>
      </dgm:t>
    </dgm:pt>
    <dgm:pt modelId="{D4E291B8-8C6C-4755-8703-2ECAD31DBE87}" type="pres">
      <dgm:prSet presAssocID="{7D542EFB-4142-45F4-99F3-955F0A592780}" presName="hierRoot2" presStyleCnt="0"/>
      <dgm:spPr/>
      <dgm:t>
        <a:bodyPr/>
        <a:lstStyle/>
        <a:p>
          <a:endParaRPr lang="en-US"/>
        </a:p>
      </dgm:t>
    </dgm:pt>
    <dgm:pt modelId="{6CDD378D-CB74-450F-8F96-097579C9F6BA}" type="pres">
      <dgm:prSet presAssocID="{7D542EFB-4142-45F4-99F3-955F0A592780}" presName="composite2" presStyleCnt="0"/>
      <dgm:spPr/>
      <dgm:t>
        <a:bodyPr/>
        <a:lstStyle/>
        <a:p>
          <a:endParaRPr lang="en-US"/>
        </a:p>
      </dgm:t>
    </dgm:pt>
    <dgm:pt modelId="{03107D4E-AB1B-4A53-A8F6-57B04A150D58}" type="pres">
      <dgm:prSet presAssocID="{7D542EFB-4142-45F4-99F3-955F0A592780}" presName="background2" presStyleLbl="node2" presStyleIdx="2" presStyleCnt="4"/>
      <dgm:spPr/>
      <dgm:t>
        <a:bodyPr/>
        <a:lstStyle/>
        <a:p>
          <a:endParaRPr lang="en-US"/>
        </a:p>
      </dgm:t>
    </dgm:pt>
    <dgm:pt modelId="{295A5B7C-CFFE-4C73-980D-46935CB34300}" type="pres">
      <dgm:prSet presAssocID="{7D542EFB-4142-45F4-99F3-955F0A592780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4E762E-880D-4CE1-836B-EB379C709437}" type="pres">
      <dgm:prSet presAssocID="{7D542EFB-4142-45F4-99F3-955F0A592780}" presName="hierChild3" presStyleCnt="0"/>
      <dgm:spPr/>
      <dgm:t>
        <a:bodyPr/>
        <a:lstStyle/>
        <a:p>
          <a:endParaRPr lang="en-US"/>
        </a:p>
      </dgm:t>
    </dgm:pt>
    <dgm:pt modelId="{E07A6C3D-6651-43A0-8915-9D530C654F90}" type="pres">
      <dgm:prSet presAssocID="{4FF11366-23CE-4C57-BFE8-EF79EA157035}" presName="Name10" presStyleLbl="parChTrans1D2" presStyleIdx="3" presStyleCnt="5"/>
      <dgm:spPr/>
      <dgm:t>
        <a:bodyPr/>
        <a:lstStyle/>
        <a:p>
          <a:endParaRPr lang="en-US"/>
        </a:p>
      </dgm:t>
    </dgm:pt>
    <dgm:pt modelId="{46750C9A-9413-4DA4-9FAF-C258B7BF0811}" type="pres">
      <dgm:prSet presAssocID="{10405441-7810-4392-AF65-9C0B6878A321}" presName="hierRoot2" presStyleCnt="0"/>
      <dgm:spPr/>
      <dgm:t>
        <a:bodyPr/>
        <a:lstStyle/>
        <a:p>
          <a:endParaRPr lang="en-US"/>
        </a:p>
      </dgm:t>
    </dgm:pt>
    <dgm:pt modelId="{13220933-9B09-4E16-88A6-9EDBF24025C4}" type="pres">
      <dgm:prSet presAssocID="{10405441-7810-4392-AF65-9C0B6878A321}" presName="composite2" presStyleCnt="0"/>
      <dgm:spPr/>
      <dgm:t>
        <a:bodyPr/>
        <a:lstStyle/>
        <a:p>
          <a:endParaRPr lang="en-US"/>
        </a:p>
      </dgm:t>
    </dgm:pt>
    <dgm:pt modelId="{9ECEE55F-26FF-4975-B3A5-C843FC1E659A}" type="pres">
      <dgm:prSet presAssocID="{10405441-7810-4392-AF65-9C0B6878A321}" presName="background2" presStyleLbl="node2" presStyleIdx="3" presStyleCnt="4"/>
      <dgm:spPr/>
      <dgm:t>
        <a:bodyPr/>
        <a:lstStyle/>
        <a:p>
          <a:endParaRPr lang="en-US"/>
        </a:p>
      </dgm:t>
    </dgm:pt>
    <dgm:pt modelId="{C60A4089-8F6B-422D-9330-C4AE3686510C}" type="pres">
      <dgm:prSet presAssocID="{10405441-7810-4392-AF65-9C0B6878A321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416C2-0E43-4E78-8522-7C68AD39631A}" type="pres">
      <dgm:prSet presAssocID="{10405441-7810-4392-AF65-9C0B6878A321}" presName="hierChild3" presStyleCnt="0"/>
      <dgm:spPr/>
      <dgm:t>
        <a:bodyPr/>
        <a:lstStyle/>
        <a:p>
          <a:endParaRPr lang="en-US"/>
        </a:p>
      </dgm:t>
    </dgm:pt>
    <dgm:pt modelId="{F443DD31-CBDD-4743-86BD-3F4E792EADF2}" type="pres">
      <dgm:prSet presAssocID="{D65C8995-30CA-49DD-93EA-B5647831F86E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C3A9188-369C-4604-B359-3A94B23BF8E3}" type="pres">
      <dgm:prSet presAssocID="{8763F87F-11DC-420F-B610-409A72CC6486}" presName="hierRoot3" presStyleCnt="0"/>
      <dgm:spPr/>
      <dgm:t>
        <a:bodyPr/>
        <a:lstStyle/>
        <a:p>
          <a:endParaRPr lang="en-US"/>
        </a:p>
      </dgm:t>
    </dgm:pt>
    <dgm:pt modelId="{55535FFB-549A-4EDE-A706-8B07D1CAC316}" type="pres">
      <dgm:prSet presAssocID="{8763F87F-11DC-420F-B610-409A72CC6486}" presName="composite3" presStyleCnt="0"/>
      <dgm:spPr/>
      <dgm:t>
        <a:bodyPr/>
        <a:lstStyle/>
        <a:p>
          <a:endParaRPr lang="en-US"/>
        </a:p>
      </dgm:t>
    </dgm:pt>
    <dgm:pt modelId="{5A7DE327-C75D-4D4D-82FA-C43FB9FF851B}" type="pres">
      <dgm:prSet presAssocID="{8763F87F-11DC-420F-B610-409A72CC6486}" presName="background3" presStyleLbl="node3" presStyleIdx="1" presStyleCnt="2"/>
      <dgm:spPr/>
      <dgm:t>
        <a:bodyPr/>
        <a:lstStyle/>
        <a:p>
          <a:endParaRPr lang="en-US"/>
        </a:p>
      </dgm:t>
    </dgm:pt>
    <dgm:pt modelId="{7B7FA9A4-A98A-4B43-8589-F3F41949565E}" type="pres">
      <dgm:prSet presAssocID="{8763F87F-11DC-420F-B610-409A72CC6486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B44F09-E9C1-42AD-81BB-8C239D8C39E3}" type="pres">
      <dgm:prSet presAssocID="{8763F87F-11DC-420F-B610-409A72CC6486}" presName="hierChild4" presStyleCnt="0"/>
      <dgm:spPr/>
      <dgm:t>
        <a:bodyPr/>
        <a:lstStyle/>
        <a:p>
          <a:endParaRPr lang="en-US"/>
        </a:p>
      </dgm:t>
    </dgm:pt>
    <dgm:pt modelId="{0FF3FF5C-7E90-4B44-BE20-BED05484F3F5}" type="pres">
      <dgm:prSet presAssocID="{A26546C0-8051-4A6E-ABEE-7F07323483C1}" presName="Name10" presStyleLbl="parChTrans1D2" presStyleIdx="4" presStyleCnt="5"/>
      <dgm:spPr/>
      <dgm:t>
        <a:bodyPr/>
        <a:lstStyle/>
        <a:p>
          <a:endParaRPr lang="en-US"/>
        </a:p>
      </dgm:t>
    </dgm:pt>
    <dgm:pt modelId="{172F6218-B203-41CB-9BFF-A70212A890B9}" type="pres">
      <dgm:prSet presAssocID="{4E577C6D-D941-414B-AEEE-28F4CE26654A}" presName="hierRoot2" presStyleCnt="0"/>
      <dgm:spPr/>
      <dgm:t>
        <a:bodyPr/>
        <a:lstStyle/>
        <a:p>
          <a:endParaRPr lang="en-US"/>
        </a:p>
      </dgm:t>
    </dgm:pt>
    <dgm:pt modelId="{9FB34006-F7AD-4338-9463-C0F9377ECAFC}" type="pres">
      <dgm:prSet presAssocID="{4E577C6D-D941-414B-AEEE-28F4CE26654A}" presName="composite2" presStyleCnt="0"/>
      <dgm:spPr/>
      <dgm:t>
        <a:bodyPr/>
        <a:lstStyle/>
        <a:p>
          <a:endParaRPr lang="en-US"/>
        </a:p>
      </dgm:t>
    </dgm:pt>
    <dgm:pt modelId="{2AB9300A-1A18-42B2-B547-41FD2DE31700}" type="pres">
      <dgm:prSet presAssocID="{4E577C6D-D941-414B-AEEE-28F4CE26654A}" presName="background2" presStyleLbl="asst1" presStyleIdx="0" presStyleCnt="1"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13B1271A-BE9A-437D-AC02-9D52075CBC26}" type="pres">
      <dgm:prSet presAssocID="{4E577C6D-D941-414B-AEEE-28F4CE26654A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183A88-5E86-4B5A-B8B0-AAC262F1AC05}" type="pres">
      <dgm:prSet presAssocID="{4E577C6D-D941-414B-AEEE-28F4CE26654A}" presName="hierChild3" presStyleCnt="0"/>
      <dgm:spPr/>
      <dgm:t>
        <a:bodyPr/>
        <a:lstStyle/>
        <a:p>
          <a:endParaRPr lang="en-US"/>
        </a:p>
      </dgm:t>
    </dgm:pt>
  </dgm:ptLst>
  <dgm:cxnLst>
    <dgm:cxn modelId="{A73631C6-75CA-4D7D-84A0-7CCBD7777D15}" type="presOf" srcId="{C16B7C3B-2887-4C4C-8856-410985F5B10E}" destId="{9CD76331-FBDE-4D26-9D53-91E8F71B34C1}" srcOrd="0" destOrd="0" presId="urn:microsoft.com/office/officeart/2005/8/layout/hierarchy1"/>
    <dgm:cxn modelId="{7983E9E7-64E0-4B8A-B932-3CB0B5E745F3}" type="presOf" srcId="{6810C104-849B-4CE8-AC86-036657E7ADF5}" destId="{64946E40-C526-47C3-9F10-D8423958A9A0}" srcOrd="0" destOrd="0" presId="urn:microsoft.com/office/officeart/2005/8/layout/hierarchy1"/>
    <dgm:cxn modelId="{160A37AB-E184-4833-97F6-4FBA9F6708BD}" type="presOf" srcId="{A7DF1427-0271-4009-BD6F-468D2A92B1D4}" destId="{E5E217C4-FB7F-46C0-BD8C-835DB65A8F8E}" srcOrd="0" destOrd="0" presId="urn:microsoft.com/office/officeart/2005/8/layout/hierarchy1"/>
    <dgm:cxn modelId="{864BF7B6-15A8-4899-A3C5-B1A1E454E89F}" type="presOf" srcId="{8763F87F-11DC-420F-B610-409A72CC6486}" destId="{7B7FA9A4-A98A-4B43-8589-F3F41949565E}" srcOrd="0" destOrd="0" presId="urn:microsoft.com/office/officeart/2005/8/layout/hierarchy1"/>
    <dgm:cxn modelId="{169EC431-B9EA-4AA8-AB15-FCF1E337E7DA}" type="presOf" srcId="{B654CB4B-B633-42A6-B399-2A96861001AD}" destId="{00F7728A-1F73-4BE2-98B5-E57F967DF284}" srcOrd="0" destOrd="0" presId="urn:microsoft.com/office/officeart/2005/8/layout/hierarchy1"/>
    <dgm:cxn modelId="{CCDFA51C-3EF0-4E1B-A15C-C451AC057562}" type="presOf" srcId="{10405441-7810-4392-AF65-9C0B6878A321}" destId="{C60A4089-8F6B-422D-9330-C4AE3686510C}" srcOrd="0" destOrd="0" presId="urn:microsoft.com/office/officeart/2005/8/layout/hierarchy1"/>
    <dgm:cxn modelId="{9F420E96-6864-486F-B73A-5CD2462BDE85}" srcId="{C9767388-D5A6-48D9-A914-3CB65B6C280E}" destId="{ED0BEE01-2C7D-4F9C-B318-A3D0C18E253A}" srcOrd="0" destOrd="0" parTransId="{B654CB4B-B633-42A6-B399-2A96861001AD}" sibTransId="{D3737E2C-6C93-45B4-B613-DC8133D2A635}"/>
    <dgm:cxn modelId="{5FD7C88C-362D-4744-9166-37B2CDD8D0D3}" srcId="{C9767388-D5A6-48D9-A914-3CB65B6C280E}" destId="{4E577C6D-D941-414B-AEEE-28F4CE26654A}" srcOrd="4" destOrd="0" parTransId="{A26546C0-8051-4A6E-ABEE-7F07323483C1}" sibTransId="{EBDC5297-D689-457D-B483-06CAE927FA4A}"/>
    <dgm:cxn modelId="{37AEF646-8822-432C-9DB4-0375743B8F32}" type="presOf" srcId="{C9767388-D5A6-48D9-A914-3CB65B6C280E}" destId="{0FFF2011-3673-4F5B-B411-C58443E40728}" srcOrd="0" destOrd="0" presId="urn:microsoft.com/office/officeart/2005/8/layout/hierarchy1"/>
    <dgm:cxn modelId="{36A1C2C6-4729-47FE-9D38-482A12CB15E1}" srcId="{C9767388-D5A6-48D9-A914-3CB65B6C280E}" destId="{6810C104-849B-4CE8-AC86-036657E7ADF5}" srcOrd="1" destOrd="0" parTransId="{A7DF1427-0271-4009-BD6F-468D2A92B1D4}" sibTransId="{D80DE171-F02D-4A2E-A8A8-0F7033382A07}"/>
    <dgm:cxn modelId="{489E00DD-124B-44FF-960B-69E66C3FA485}" srcId="{C9767388-D5A6-48D9-A914-3CB65B6C280E}" destId="{7D542EFB-4142-45F4-99F3-955F0A592780}" srcOrd="2" destOrd="0" parTransId="{5F78A155-3ACC-44CC-B9FF-5ADA3ED8CA94}" sibTransId="{93910D3F-DF8B-4E24-ABE6-A1960826DD73}"/>
    <dgm:cxn modelId="{60DD025E-11DB-49FF-A14F-2B9DE445B0CA}" type="presOf" srcId="{0D654090-7592-4B4B-9CB9-6EB88DBC863B}" destId="{001D0823-B68B-4991-84D3-91718201E2D9}" srcOrd="0" destOrd="0" presId="urn:microsoft.com/office/officeart/2005/8/layout/hierarchy1"/>
    <dgm:cxn modelId="{FA7278F5-0C02-4157-853A-EAAD16235C8E}" srcId="{ED0BEE01-2C7D-4F9C-B318-A3D0C18E253A}" destId="{36DC292F-1EB5-49EC-9BA8-A3F9726040FE}" srcOrd="0" destOrd="0" parTransId="{C16B7C3B-2887-4C4C-8856-410985F5B10E}" sibTransId="{42DE0FED-DA4D-4FBF-AE9C-8B0F0CDA8881}"/>
    <dgm:cxn modelId="{30F749EC-3F0B-4C99-9EA7-1054BB67B676}" type="presOf" srcId="{4FF11366-23CE-4C57-BFE8-EF79EA157035}" destId="{E07A6C3D-6651-43A0-8915-9D530C654F90}" srcOrd="0" destOrd="0" presId="urn:microsoft.com/office/officeart/2005/8/layout/hierarchy1"/>
    <dgm:cxn modelId="{D4619ACB-B13D-4803-8837-52F1B0578E61}" srcId="{C9767388-D5A6-48D9-A914-3CB65B6C280E}" destId="{10405441-7810-4392-AF65-9C0B6878A321}" srcOrd="3" destOrd="0" parTransId="{4FF11366-23CE-4C57-BFE8-EF79EA157035}" sibTransId="{4FFA2305-BAF9-4F92-BA46-FE5B3406AA87}"/>
    <dgm:cxn modelId="{2A516968-AB8F-43F4-955E-32C04B5017E6}" type="presOf" srcId="{7D542EFB-4142-45F4-99F3-955F0A592780}" destId="{295A5B7C-CFFE-4C73-980D-46935CB34300}" srcOrd="0" destOrd="0" presId="urn:microsoft.com/office/officeart/2005/8/layout/hierarchy1"/>
    <dgm:cxn modelId="{B0AA2DE9-12B3-4C6D-AD46-1907E7ACC00A}" type="presOf" srcId="{ED0BEE01-2C7D-4F9C-B318-A3D0C18E253A}" destId="{2A66F1D9-FF53-41D5-9353-BE2ED16EE044}" srcOrd="0" destOrd="0" presId="urn:microsoft.com/office/officeart/2005/8/layout/hierarchy1"/>
    <dgm:cxn modelId="{BF770824-7169-4B73-AF74-275D50D4AC4D}" type="presOf" srcId="{36DC292F-1EB5-49EC-9BA8-A3F9726040FE}" destId="{38585EA5-2F87-4E49-B688-2F9148BD7F19}" srcOrd="0" destOrd="0" presId="urn:microsoft.com/office/officeart/2005/8/layout/hierarchy1"/>
    <dgm:cxn modelId="{93E5F857-D8B0-4683-8C6F-497B257A1D96}" srcId="{10405441-7810-4392-AF65-9C0B6878A321}" destId="{8763F87F-11DC-420F-B610-409A72CC6486}" srcOrd="0" destOrd="0" parTransId="{D65C8995-30CA-49DD-93EA-B5647831F86E}" sibTransId="{B8263630-3707-4286-919E-1A8A330378BD}"/>
    <dgm:cxn modelId="{BADDDE5F-3C33-477A-8B33-AE40856174F1}" type="presOf" srcId="{5F78A155-3ACC-44CC-B9FF-5ADA3ED8CA94}" destId="{6651368D-0410-4695-BEB4-7A511139767C}" srcOrd="0" destOrd="0" presId="urn:microsoft.com/office/officeart/2005/8/layout/hierarchy1"/>
    <dgm:cxn modelId="{FCB5A4D1-4D2E-40C9-B258-B35D2077AB93}" srcId="{0D654090-7592-4B4B-9CB9-6EB88DBC863B}" destId="{C9767388-D5A6-48D9-A914-3CB65B6C280E}" srcOrd="0" destOrd="0" parTransId="{800ABE01-489C-4045-B611-F14D02BBE1F7}" sibTransId="{D809600D-F6B6-45A0-A9D1-103B2EDD0B55}"/>
    <dgm:cxn modelId="{9231BC1E-89D9-4D9C-A07D-8FEF198DC8C3}" type="presOf" srcId="{4E577C6D-D941-414B-AEEE-28F4CE26654A}" destId="{13B1271A-BE9A-437D-AC02-9D52075CBC26}" srcOrd="0" destOrd="0" presId="urn:microsoft.com/office/officeart/2005/8/layout/hierarchy1"/>
    <dgm:cxn modelId="{FCC41919-F18D-45D7-B1D8-916A696C32F0}" type="presOf" srcId="{A26546C0-8051-4A6E-ABEE-7F07323483C1}" destId="{0FF3FF5C-7E90-4B44-BE20-BED05484F3F5}" srcOrd="0" destOrd="0" presId="urn:microsoft.com/office/officeart/2005/8/layout/hierarchy1"/>
    <dgm:cxn modelId="{99440F77-F09C-402D-B083-6B29B96B9FEB}" type="presOf" srcId="{D65C8995-30CA-49DD-93EA-B5647831F86E}" destId="{F443DD31-CBDD-4743-86BD-3F4E792EADF2}" srcOrd="0" destOrd="0" presId="urn:microsoft.com/office/officeart/2005/8/layout/hierarchy1"/>
    <dgm:cxn modelId="{5EFA7B07-9D84-4DD8-AD79-5FFAFE711530}" type="presParOf" srcId="{001D0823-B68B-4991-84D3-91718201E2D9}" destId="{C82EE6BC-CB3A-4C07-90D7-B0F83922F1B9}" srcOrd="0" destOrd="0" presId="urn:microsoft.com/office/officeart/2005/8/layout/hierarchy1"/>
    <dgm:cxn modelId="{886E6058-34EE-40A1-98C3-D1595BAA7649}" type="presParOf" srcId="{C82EE6BC-CB3A-4C07-90D7-B0F83922F1B9}" destId="{80150D55-ABE6-4577-AE40-686A3852255F}" srcOrd="0" destOrd="0" presId="urn:microsoft.com/office/officeart/2005/8/layout/hierarchy1"/>
    <dgm:cxn modelId="{8D4D9B83-9BD1-44DC-8321-903B7212DC93}" type="presParOf" srcId="{80150D55-ABE6-4577-AE40-686A3852255F}" destId="{F3BE2F35-94C4-4F12-BD81-5C84868ED8E9}" srcOrd="0" destOrd="0" presId="urn:microsoft.com/office/officeart/2005/8/layout/hierarchy1"/>
    <dgm:cxn modelId="{F8D16FB2-ECDE-4B21-B402-41E683A46105}" type="presParOf" srcId="{80150D55-ABE6-4577-AE40-686A3852255F}" destId="{0FFF2011-3673-4F5B-B411-C58443E40728}" srcOrd="1" destOrd="0" presId="urn:microsoft.com/office/officeart/2005/8/layout/hierarchy1"/>
    <dgm:cxn modelId="{D8634A6E-DE9C-4EFE-9698-6DE15318E62B}" type="presParOf" srcId="{C82EE6BC-CB3A-4C07-90D7-B0F83922F1B9}" destId="{21F577AB-0E5C-4BDB-B431-F5A198E6E879}" srcOrd="1" destOrd="0" presId="urn:microsoft.com/office/officeart/2005/8/layout/hierarchy1"/>
    <dgm:cxn modelId="{6052E7DC-7134-4EB4-899F-DCF2C8C4C001}" type="presParOf" srcId="{21F577AB-0E5C-4BDB-B431-F5A198E6E879}" destId="{00F7728A-1F73-4BE2-98B5-E57F967DF284}" srcOrd="0" destOrd="0" presId="urn:microsoft.com/office/officeart/2005/8/layout/hierarchy1"/>
    <dgm:cxn modelId="{17415FC9-9C8F-4666-A3C5-B745F3A84CFE}" type="presParOf" srcId="{21F577AB-0E5C-4BDB-B431-F5A198E6E879}" destId="{2F38A6DE-F5E5-4A50-B3EA-1BA2E4DBC4F7}" srcOrd="1" destOrd="0" presId="urn:microsoft.com/office/officeart/2005/8/layout/hierarchy1"/>
    <dgm:cxn modelId="{4B891364-4C9A-45E4-970C-ABD583489DFC}" type="presParOf" srcId="{2F38A6DE-F5E5-4A50-B3EA-1BA2E4DBC4F7}" destId="{0998B664-EDBA-436C-99F9-755EF7E1FC2C}" srcOrd="0" destOrd="0" presId="urn:microsoft.com/office/officeart/2005/8/layout/hierarchy1"/>
    <dgm:cxn modelId="{31B45BDE-6106-4E2E-BFA7-0A5198406C99}" type="presParOf" srcId="{0998B664-EDBA-436C-99F9-755EF7E1FC2C}" destId="{D9DBE5F4-7A0C-4193-9DA3-BD9D0E689C8C}" srcOrd="0" destOrd="0" presId="urn:microsoft.com/office/officeart/2005/8/layout/hierarchy1"/>
    <dgm:cxn modelId="{450CBDB8-4092-4B59-8EA2-9E8153966A65}" type="presParOf" srcId="{0998B664-EDBA-436C-99F9-755EF7E1FC2C}" destId="{2A66F1D9-FF53-41D5-9353-BE2ED16EE044}" srcOrd="1" destOrd="0" presId="urn:microsoft.com/office/officeart/2005/8/layout/hierarchy1"/>
    <dgm:cxn modelId="{5F87D723-9B2C-45B0-91B9-B1589DCB054E}" type="presParOf" srcId="{2F38A6DE-F5E5-4A50-B3EA-1BA2E4DBC4F7}" destId="{48763830-6F8E-4170-8201-396396C544C6}" srcOrd="1" destOrd="0" presId="urn:microsoft.com/office/officeart/2005/8/layout/hierarchy1"/>
    <dgm:cxn modelId="{58DEFF43-EC87-4A20-B560-1B7B06FCDBB9}" type="presParOf" srcId="{48763830-6F8E-4170-8201-396396C544C6}" destId="{9CD76331-FBDE-4D26-9D53-91E8F71B34C1}" srcOrd="0" destOrd="0" presId="urn:microsoft.com/office/officeart/2005/8/layout/hierarchy1"/>
    <dgm:cxn modelId="{A8C4A73E-FA8B-4FEA-B7E1-BBC7EA17D32A}" type="presParOf" srcId="{48763830-6F8E-4170-8201-396396C544C6}" destId="{8310A836-CBBF-42CE-A1A5-91CD528E4678}" srcOrd="1" destOrd="0" presId="urn:microsoft.com/office/officeart/2005/8/layout/hierarchy1"/>
    <dgm:cxn modelId="{690689CB-FEDB-46B9-9A41-531CC7552E00}" type="presParOf" srcId="{8310A836-CBBF-42CE-A1A5-91CD528E4678}" destId="{39BA1781-6EF9-4CCC-86D8-754D8B5DE56D}" srcOrd="0" destOrd="0" presId="urn:microsoft.com/office/officeart/2005/8/layout/hierarchy1"/>
    <dgm:cxn modelId="{4C1A22CD-B445-45F9-91DD-19F5270DA9F4}" type="presParOf" srcId="{39BA1781-6EF9-4CCC-86D8-754D8B5DE56D}" destId="{84232434-528B-46ED-A3CB-3DF34236EEB5}" srcOrd="0" destOrd="0" presId="urn:microsoft.com/office/officeart/2005/8/layout/hierarchy1"/>
    <dgm:cxn modelId="{87D15705-71D2-407E-A7EF-6B30AC55CEA0}" type="presParOf" srcId="{39BA1781-6EF9-4CCC-86D8-754D8B5DE56D}" destId="{38585EA5-2F87-4E49-B688-2F9148BD7F19}" srcOrd="1" destOrd="0" presId="urn:microsoft.com/office/officeart/2005/8/layout/hierarchy1"/>
    <dgm:cxn modelId="{581A6C71-2F63-43C0-B686-EF9DA50B214A}" type="presParOf" srcId="{8310A836-CBBF-42CE-A1A5-91CD528E4678}" destId="{FCE1FF85-BA55-43BF-BD18-11BB998DFD4C}" srcOrd="1" destOrd="0" presId="urn:microsoft.com/office/officeart/2005/8/layout/hierarchy1"/>
    <dgm:cxn modelId="{E378456A-23DB-4F50-9ED1-4E0C3EED0771}" type="presParOf" srcId="{21F577AB-0E5C-4BDB-B431-F5A198E6E879}" destId="{E5E217C4-FB7F-46C0-BD8C-835DB65A8F8E}" srcOrd="2" destOrd="0" presId="urn:microsoft.com/office/officeart/2005/8/layout/hierarchy1"/>
    <dgm:cxn modelId="{609AD0EE-1E17-45F8-A681-38200E53229D}" type="presParOf" srcId="{21F577AB-0E5C-4BDB-B431-F5A198E6E879}" destId="{A61EB715-A5B4-487E-8631-BD689E1E0934}" srcOrd="3" destOrd="0" presId="urn:microsoft.com/office/officeart/2005/8/layout/hierarchy1"/>
    <dgm:cxn modelId="{BA9BC6A1-4165-43C2-85F9-6BC8E9D64DED}" type="presParOf" srcId="{A61EB715-A5B4-487E-8631-BD689E1E0934}" destId="{60B1B034-1D3F-42A8-A5F4-0B2B338791C1}" srcOrd="0" destOrd="0" presId="urn:microsoft.com/office/officeart/2005/8/layout/hierarchy1"/>
    <dgm:cxn modelId="{7B571689-877B-4614-9B32-EF8F7020E489}" type="presParOf" srcId="{60B1B034-1D3F-42A8-A5F4-0B2B338791C1}" destId="{CC0DDFFE-4BAA-4261-8C19-B0D00A78C96B}" srcOrd="0" destOrd="0" presId="urn:microsoft.com/office/officeart/2005/8/layout/hierarchy1"/>
    <dgm:cxn modelId="{48E57D3A-A109-4D9A-8614-7436F6478205}" type="presParOf" srcId="{60B1B034-1D3F-42A8-A5F4-0B2B338791C1}" destId="{64946E40-C526-47C3-9F10-D8423958A9A0}" srcOrd="1" destOrd="0" presId="urn:microsoft.com/office/officeart/2005/8/layout/hierarchy1"/>
    <dgm:cxn modelId="{6851AB47-184A-4D25-A006-CF7317958462}" type="presParOf" srcId="{A61EB715-A5B4-487E-8631-BD689E1E0934}" destId="{4611628F-BCAC-4BD2-B319-D8BCB0E688D9}" srcOrd="1" destOrd="0" presId="urn:microsoft.com/office/officeart/2005/8/layout/hierarchy1"/>
    <dgm:cxn modelId="{63418797-63E6-419E-A29D-8DA37C792BAE}" type="presParOf" srcId="{21F577AB-0E5C-4BDB-B431-F5A198E6E879}" destId="{6651368D-0410-4695-BEB4-7A511139767C}" srcOrd="4" destOrd="0" presId="urn:microsoft.com/office/officeart/2005/8/layout/hierarchy1"/>
    <dgm:cxn modelId="{6A860099-20C4-4C1D-80C2-28384E22429B}" type="presParOf" srcId="{21F577AB-0E5C-4BDB-B431-F5A198E6E879}" destId="{D4E291B8-8C6C-4755-8703-2ECAD31DBE87}" srcOrd="5" destOrd="0" presId="urn:microsoft.com/office/officeart/2005/8/layout/hierarchy1"/>
    <dgm:cxn modelId="{6B4681E0-2D35-442F-99EC-DEE99C421C3B}" type="presParOf" srcId="{D4E291B8-8C6C-4755-8703-2ECAD31DBE87}" destId="{6CDD378D-CB74-450F-8F96-097579C9F6BA}" srcOrd="0" destOrd="0" presId="urn:microsoft.com/office/officeart/2005/8/layout/hierarchy1"/>
    <dgm:cxn modelId="{38671703-6F63-497D-8ED1-82AB29FE2902}" type="presParOf" srcId="{6CDD378D-CB74-450F-8F96-097579C9F6BA}" destId="{03107D4E-AB1B-4A53-A8F6-57B04A150D58}" srcOrd="0" destOrd="0" presId="urn:microsoft.com/office/officeart/2005/8/layout/hierarchy1"/>
    <dgm:cxn modelId="{17B32373-A13F-4819-8C5E-25A3634C1386}" type="presParOf" srcId="{6CDD378D-CB74-450F-8F96-097579C9F6BA}" destId="{295A5B7C-CFFE-4C73-980D-46935CB34300}" srcOrd="1" destOrd="0" presId="urn:microsoft.com/office/officeart/2005/8/layout/hierarchy1"/>
    <dgm:cxn modelId="{4986A5BE-2B9B-41C6-918D-5C92B370C4F5}" type="presParOf" srcId="{D4E291B8-8C6C-4755-8703-2ECAD31DBE87}" destId="{184E762E-880D-4CE1-836B-EB379C709437}" srcOrd="1" destOrd="0" presId="urn:microsoft.com/office/officeart/2005/8/layout/hierarchy1"/>
    <dgm:cxn modelId="{395B57F7-DF45-445B-A30A-D477E29F97F4}" type="presParOf" srcId="{21F577AB-0E5C-4BDB-B431-F5A198E6E879}" destId="{E07A6C3D-6651-43A0-8915-9D530C654F90}" srcOrd="6" destOrd="0" presId="urn:microsoft.com/office/officeart/2005/8/layout/hierarchy1"/>
    <dgm:cxn modelId="{B63717DD-2BB1-4CD7-B9CD-42E0378D0807}" type="presParOf" srcId="{21F577AB-0E5C-4BDB-B431-F5A198E6E879}" destId="{46750C9A-9413-4DA4-9FAF-C258B7BF0811}" srcOrd="7" destOrd="0" presId="urn:microsoft.com/office/officeart/2005/8/layout/hierarchy1"/>
    <dgm:cxn modelId="{83CE95B0-FDD9-43E2-B970-80555A1ACF44}" type="presParOf" srcId="{46750C9A-9413-4DA4-9FAF-C258B7BF0811}" destId="{13220933-9B09-4E16-88A6-9EDBF24025C4}" srcOrd="0" destOrd="0" presId="urn:microsoft.com/office/officeart/2005/8/layout/hierarchy1"/>
    <dgm:cxn modelId="{062C029E-EF9A-436D-B269-65F9FED45F70}" type="presParOf" srcId="{13220933-9B09-4E16-88A6-9EDBF24025C4}" destId="{9ECEE55F-26FF-4975-B3A5-C843FC1E659A}" srcOrd="0" destOrd="0" presId="urn:microsoft.com/office/officeart/2005/8/layout/hierarchy1"/>
    <dgm:cxn modelId="{42CA4F46-7F52-4871-B6B9-262E2F872CC9}" type="presParOf" srcId="{13220933-9B09-4E16-88A6-9EDBF24025C4}" destId="{C60A4089-8F6B-422D-9330-C4AE3686510C}" srcOrd="1" destOrd="0" presId="urn:microsoft.com/office/officeart/2005/8/layout/hierarchy1"/>
    <dgm:cxn modelId="{C4E1983D-AE86-4297-AA76-1093C9C32B18}" type="presParOf" srcId="{46750C9A-9413-4DA4-9FAF-C258B7BF0811}" destId="{4B6416C2-0E43-4E78-8522-7C68AD39631A}" srcOrd="1" destOrd="0" presId="urn:microsoft.com/office/officeart/2005/8/layout/hierarchy1"/>
    <dgm:cxn modelId="{3770A98C-3F08-44B0-97B1-15AABBA940C5}" type="presParOf" srcId="{4B6416C2-0E43-4E78-8522-7C68AD39631A}" destId="{F443DD31-CBDD-4743-86BD-3F4E792EADF2}" srcOrd="0" destOrd="0" presId="urn:microsoft.com/office/officeart/2005/8/layout/hierarchy1"/>
    <dgm:cxn modelId="{2D5B117C-4957-4AB8-95B4-4F421F52AC42}" type="presParOf" srcId="{4B6416C2-0E43-4E78-8522-7C68AD39631A}" destId="{EC3A9188-369C-4604-B359-3A94B23BF8E3}" srcOrd="1" destOrd="0" presId="urn:microsoft.com/office/officeart/2005/8/layout/hierarchy1"/>
    <dgm:cxn modelId="{5C10EB89-2803-4B2A-A46E-3804AB78B9D6}" type="presParOf" srcId="{EC3A9188-369C-4604-B359-3A94B23BF8E3}" destId="{55535FFB-549A-4EDE-A706-8B07D1CAC316}" srcOrd="0" destOrd="0" presId="urn:microsoft.com/office/officeart/2005/8/layout/hierarchy1"/>
    <dgm:cxn modelId="{641A7F98-0E40-4BCF-B9CC-8F8E27D451AF}" type="presParOf" srcId="{55535FFB-549A-4EDE-A706-8B07D1CAC316}" destId="{5A7DE327-C75D-4D4D-82FA-C43FB9FF851B}" srcOrd="0" destOrd="0" presId="urn:microsoft.com/office/officeart/2005/8/layout/hierarchy1"/>
    <dgm:cxn modelId="{B69638E8-8208-44B0-8899-F991EA566B96}" type="presParOf" srcId="{55535FFB-549A-4EDE-A706-8B07D1CAC316}" destId="{7B7FA9A4-A98A-4B43-8589-F3F41949565E}" srcOrd="1" destOrd="0" presId="urn:microsoft.com/office/officeart/2005/8/layout/hierarchy1"/>
    <dgm:cxn modelId="{2BFE14A3-2812-4828-B5CD-7E31311C5805}" type="presParOf" srcId="{EC3A9188-369C-4604-B359-3A94B23BF8E3}" destId="{E1B44F09-E9C1-42AD-81BB-8C239D8C39E3}" srcOrd="1" destOrd="0" presId="urn:microsoft.com/office/officeart/2005/8/layout/hierarchy1"/>
    <dgm:cxn modelId="{879EB513-0BC4-4932-91A3-AFCF50ECF272}" type="presParOf" srcId="{21F577AB-0E5C-4BDB-B431-F5A198E6E879}" destId="{0FF3FF5C-7E90-4B44-BE20-BED05484F3F5}" srcOrd="8" destOrd="0" presId="urn:microsoft.com/office/officeart/2005/8/layout/hierarchy1"/>
    <dgm:cxn modelId="{1D12512A-2FC8-4C25-BCC1-8EE7EAF3039D}" type="presParOf" srcId="{21F577AB-0E5C-4BDB-B431-F5A198E6E879}" destId="{172F6218-B203-41CB-9BFF-A70212A890B9}" srcOrd="9" destOrd="0" presId="urn:microsoft.com/office/officeart/2005/8/layout/hierarchy1"/>
    <dgm:cxn modelId="{FB5A1862-5436-4C9B-980C-5BA93B15E8B3}" type="presParOf" srcId="{172F6218-B203-41CB-9BFF-A70212A890B9}" destId="{9FB34006-F7AD-4338-9463-C0F9377ECAFC}" srcOrd="0" destOrd="0" presId="urn:microsoft.com/office/officeart/2005/8/layout/hierarchy1"/>
    <dgm:cxn modelId="{DBE3567C-D6ED-4A24-8FF7-3BA00FF81C95}" type="presParOf" srcId="{9FB34006-F7AD-4338-9463-C0F9377ECAFC}" destId="{2AB9300A-1A18-42B2-B547-41FD2DE31700}" srcOrd="0" destOrd="0" presId="urn:microsoft.com/office/officeart/2005/8/layout/hierarchy1"/>
    <dgm:cxn modelId="{2954AD61-D00D-470D-80E2-FF31A31763E3}" type="presParOf" srcId="{9FB34006-F7AD-4338-9463-C0F9377ECAFC}" destId="{13B1271A-BE9A-437D-AC02-9D52075CBC26}" srcOrd="1" destOrd="0" presId="urn:microsoft.com/office/officeart/2005/8/layout/hierarchy1"/>
    <dgm:cxn modelId="{2278DD47-18F6-49E4-943B-79FF87E14FEE}" type="presParOf" srcId="{172F6218-B203-41CB-9BFF-A70212A890B9}" destId="{95183A88-5E86-4B5A-B8B0-AAC262F1AC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‹Nº›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787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‹Nº›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70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AF030BD-BC74-44B8-90FA-E3F7015DB404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150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4859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18049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6489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26001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8961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55369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14962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47933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165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6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9256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083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956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047A-B30F-4241-A82B-F4F5629E5D80}" type="slidenum">
              <a:rPr lang="en-US" altLang="x-none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8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540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3447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‹Nº›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70122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x-none" noProof="0" dirty="0" smtClean="0"/>
              <a:t>Reunión de empresa</a:t>
            </a:r>
            <a:endParaRPr lang="es-ES" noProof="0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x-none" noProof="0" dirty="0" err="1" smtClean="0"/>
              <a:t>Florian</a:t>
            </a:r>
            <a:r>
              <a:rPr lang="es-ES" altLang="x-none" noProof="0" dirty="0" smtClean="0"/>
              <a:t> </a:t>
            </a:r>
            <a:r>
              <a:rPr lang="es-ES" altLang="x-none" noProof="0" dirty="0" err="1" smtClean="0"/>
              <a:t>Stiller</a:t>
            </a:r>
            <a:endParaRPr lang="es-ES" noProof="0" dirty="0" smtClean="0"/>
          </a:p>
          <a:p>
            <a:endParaRPr lang="es-ES" altLang="x-none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x-none" noProof="0" dirty="0" smtClean="0"/>
              <a:t>Objetivos para el siguiente año</a:t>
            </a:r>
            <a:endParaRPr lang="es-ES" noProof="0" dirty="0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Proyectos estratégicos</a:t>
            </a:r>
            <a:endParaRPr lang="es-ES" noProof="0" dirty="0" smtClean="0"/>
          </a:p>
          <a:p>
            <a:r>
              <a:rPr lang="es-ES" altLang="x-none" noProof="0" dirty="0" smtClean="0"/>
              <a:t>Objetivos financieros</a:t>
            </a:r>
          </a:p>
          <a:p>
            <a:r>
              <a:rPr lang="es-ES" altLang="x-none" noProof="0" dirty="0" smtClean="0"/>
              <a:t>Otras tareas clave</a:t>
            </a:r>
            <a:endParaRPr lang="es-ES" altLang="x-none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Resumen</a:t>
            </a:r>
            <a:endParaRPr lang="es-ES" noProof="0" dirty="0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Resumen de éxitos/retos clave</a:t>
            </a:r>
            <a:endParaRPr lang="es-ES" noProof="0" dirty="0" smtClean="0"/>
          </a:p>
          <a:p>
            <a:r>
              <a:rPr lang="es-ES" altLang="x-none" noProof="0" dirty="0" smtClean="0"/>
              <a:t>Reiteración de objetivos clave</a:t>
            </a:r>
          </a:p>
          <a:p>
            <a:r>
              <a:rPr lang="es-ES" altLang="x-none" noProof="0" dirty="0" smtClean="0"/>
              <a:t>Agradecimientos</a:t>
            </a:r>
            <a:endParaRPr lang="es-ES" altLang="x-none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Orden del día</a:t>
            </a:r>
            <a:endParaRPr lang="es-ES" noProof="0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Revisión de objetivos clave</a:t>
            </a:r>
            <a:endParaRPr lang="es-ES" sz="1800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¿Cómo lo hicimos?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Visión general organizativa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Principales problemas a los que se enfrenta la empresa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Análisis de nuestro progreso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Áreas clave de gasto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s-ES" sz="1800" b="0" i="0" kern="1200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ecuento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Objetivos para el siguiente año</a:t>
            </a:r>
            <a:endParaRPr lang="es-ES" noProof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3169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Análisis de objetivos clave</a:t>
            </a:r>
            <a:endParaRPr lang="es-ES" noProof="0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Qué hace que nuestra empresa sea única</a:t>
            </a:r>
            <a:endParaRPr lang="es-ES" sz="1800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Qué hace que nuestra empresa tenga éxito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Nuestra visión en conjunto</a:t>
            </a:r>
            <a:endParaRPr lang="es-ES" noProof="0" dirty="0" smtClean="0">
              <a:effectLst/>
            </a:endParaRPr>
          </a:p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Proyectos clave del año pasado</a:t>
            </a:r>
            <a:endParaRPr lang="es-ES" noProof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6397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¿Cómo lo hicimos?</a:t>
            </a:r>
            <a:endParaRPr lang="es-ES" noProof="0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lang="es-ES" sz="1800" b="0" i="0" kern="12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Los responsables de departamento darán una visión general de su rendimiento en relación a sus objetivos</a:t>
            </a:r>
            <a:endParaRPr lang="es-ES" sz="1800" noProof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8624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x-none" noProof="0" dirty="0" smtClean="0"/>
              <a:t>Visión general organizativa</a:t>
            </a:r>
            <a:endParaRPr lang="es-ES" noProof="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29492044"/>
              </p:ext>
            </p:extLst>
          </p:nvPr>
        </p:nvGraphicFramePr>
        <p:xfrm>
          <a:off x="2133600" y="1981200"/>
          <a:ext cx="7848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x-none" noProof="0" dirty="0" smtClean="0"/>
              <a:t>Principales problemas a los que se enfrenta la empresa</a:t>
            </a:r>
            <a:endParaRPr lang="es-ES" noProof="0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Presiones externas de la industria</a:t>
            </a:r>
          </a:p>
          <a:p>
            <a:r>
              <a:rPr lang="es-ES" altLang="x-none" noProof="0" dirty="0" smtClean="0"/>
              <a:t>Problemas externos con clientes</a:t>
            </a:r>
          </a:p>
          <a:p>
            <a:r>
              <a:rPr lang="es-ES" altLang="x-none" noProof="0" dirty="0" smtClean="0"/>
              <a:t>Problemas internos de perfil alto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5089980"/>
      </p:ext>
    </p:extLst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Análisis de nuestro progreso</a:t>
            </a:r>
            <a:endParaRPr lang="es-ES" noProof="0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Financieros</a:t>
            </a:r>
            <a:endParaRPr lang="es-ES" noProof="0" dirty="0" smtClean="0"/>
          </a:p>
          <a:p>
            <a:r>
              <a:rPr lang="es-ES" altLang="x-none" noProof="0" dirty="0" smtClean="0"/>
              <a:t>Competitivos</a:t>
            </a:r>
          </a:p>
          <a:p>
            <a:r>
              <a:rPr lang="es-ES" altLang="x-none" noProof="0" dirty="0" smtClean="0"/>
              <a:t>Retención de clientes</a:t>
            </a:r>
            <a:endParaRPr lang="es-ES" altLang="x-none" noProof="0" dirty="0"/>
          </a:p>
        </p:txBody>
      </p:sp>
    </p:spTree>
    <p:extLst>
      <p:ext uri="{BB962C8B-B14F-4D97-AF65-F5344CB8AC3E}">
        <p14:creationId xmlns:p14="http://schemas.microsoft.com/office/powerpoint/2010/main" val="1311525589"/>
      </p:ext>
    </p:extLst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Áreas clave de gasto</a:t>
            </a:r>
            <a:endParaRPr lang="es-ES" noProof="0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I+D</a:t>
            </a:r>
            <a:endParaRPr lang="es-ES" noProof="0" dirty="0" smtClean="0"/>
          </a:p>
          <a:p>
            <a:r>
              <a:rPr lang="es-ES" altLang="x-none" noProof="0" dirty="0" smtClean="0"/>
              <a:t>Ventas y </a:t>
            </a:r>
            <a:r>
              <a:rPr lang="es-ES" altLang="x-none" noProof="0" dirty="0" err="1" smtClean="0"/>
              <a:t>márketing</a:t>
            </a:r>
            <a:endParaRPr lang="es-ES" altLang="x-none" noProof="0" dirty="0" smtClean="0"/>
          </a:p>
          <a:p>
            <a:r>
              <a:rPr lang="es-ES" altLang="x-none" noProof="0" dirty="0" smtClean="0"/>
              <a:t>Generales y administración</a:t>
            </a:r>
          </a:p>
          <a:p>
            <a:r>
              <a:rPr lang="es-ES" altLang="x-none" noProof="0" dirty="0" smtClean="0"/>
              <a:t>Áreas de mejora</a:t>
            </a:r>
          </a:p>
          <a:p>
            <a:r>
              <a:rPr lang="es-ES" altLang="x-none" noProof="0" dirty="0" smtClean="0"/>
              <a:t>Áreas que precisan atención/cuidado</a:t>
            </a:r>
            <a:endParaRPr lang="es-ES" altLang="x-none" noProof="0" dirty="0"/>
          </a:p>
        </p:txBody>
      </p:sp>
    </p:spTree>
    <p:extLst>
      <p:ext uri="{BB962C8B-B14F-4D97-AF65-F5344CB8AC3E}">
        <p14:creationId xmlns:p14="http://schemas.microsoft.com/office/powerpoint/2010/main" val="2951225469"/>
      </p:ext>
    </p:extLst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x-none" noProof="0" dirty="0" smtClean="0"/>
              <a:t>Recuento</a:t>
            </a:r>
            <a:endParaRPr lang="es-ES" noProof="0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x-none" noProof="0" dirty="0" smtClean="0"/>
              <a:t>Objetivos</a:t>
            </a:r>
            <a:endParaRPr lang="es-ES" noProof="0" dirty="0" smtClean="0"/>
          </a:p>
          <a:p>
            <a:r>
              <a:rPr lang="es-ES" altLang="x-none" noProof="0" dirty="0" smtClean="0"/>
              <a:t>Resultados</a:t>
            </a:r>
            <a:endParaRPr lang="es-ES" altLang="x-none" noProof="0" dirty="0"/>
          </a:p>
        </p:txBody>
      </p:sp>
    </p:spTree>
    <p:extLst>
      <p:ext uri="{BB962C8B-B14F-4D97-AF65-F5344CB8AC3E}">
        <p14:creationId xmlns:p14="http://schemas.microsoft.com/office/powerpoint/2010/main" val="2976699528"/>
      </p:ext>
    </p:extLst>
  </p:cSld>
  <p:clrMapOvr>
    <a:masterClrMapping/>
  </p:clrMapOvr>
  <p:transition advClick="0" advTm="4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Props1.xml><?xml version="1.0" encoding="utf-8"?>
<ds:datastoreItem xmlns:ds="http://schemas.openxmlformats.org/officeDocument/2006/customXml" ds:itemID="{A5FBEE16-3066-4856-85C6-32F8D015B0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589F5E-814F-42ED-915B-D8C1387005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CE2C85-98E7-463C-83C5-3FFE612E9556}">
  <ds:schemaRefs>
    <ds:schemaRef ds:uri="http://schemas.microsoft.com/office/2006/metadata/properties"/>
    <ds:schemaRef ds:uri="b4863681-c067-4c62-bc75-95bf3ac03d1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903</TotalTime>
  <Words>185</Words>
  <Application>Microsoft Office PowerPoint</Application>
  <PresentationFormat>Panorámica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Berlin</vt:lpstr>
      <vt:lpstr>Reunión de empresa</vt:lpstr>
      <vt:lpstr>Orden del día</vt:lpstr>
      <vt:lpstr>Análisis de objetivos clave</vt:lpstr>
      <vt:lpstr>¿Cómo lo hicimos?</vt:lpstr>
      <vt:lpstr>Visión general organizativa</vt:lpstr>
      <vt:lpstr>Principales problemas a los que se enfrenta la empresa</vt:lpstr>
      <vt:lpstr>Análisis de nuestro progreso</vt:lpstr>
      <vt:lpstr>Áreas clave de gasto</vt:lpstr>
      <vt:lpstr>Recuento</vt:lpstr>
      <vt:lpstr>Objetivos para el siguiente año</vt:lpstr>
      <vt:lpstr>Resumen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Reunión de empresa</dc:title>
  <cp:lastModifiedBy>Autor</cp:lastModifiedBy>
  <cp:revision>2</cp:revision>
  <cp:lastPrinted>1601-01-01T00:00:00Z</cp:lastPrinted>
  <dcterms:created xsi:type="dcterms:W3CDTF">2006-04-24T23:46:38Z</dcterms:created>
  <dcterms:modified xsi:type="dcterms:W3CDTF">2014-05-29T10:16:01Z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TC062578591033</vt:lpwstr>
  </property>
  <property fmtid="{D5CDD505-2E9C-101B-9397-08002B2CF9AE}" pid="3" name="ContentTypeId">
    <vt:lpwstr>0x01010074B8244152D6854C98412FF9FD386EE7</vt:lpwstr>
  </property>
</Properties>
</file>