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9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408" autoAdjust="0"/>
  </p:normalViewPr>
  <p:slideViewPr>
    <p:cSldViewPr>
      <p:cViewPr varScale="1">
        <p:scale>
          <a:sx n="64" d="100"/>
          <a:sy n="64" d="100"/>
        </p:scale>
        <p:origin x="9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4090-7592-4B4B-9CB9-6EB88DBC863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767388-D5A6-48D9-A914-3CB65B6C280E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0ABE01-489C-4045-B611-F14D02BBE1F7}" type="parTrans" cxnId="{FCB5A4D1-4D2E-40C9-B258-B35D2077AB93}">
      <dgm:prSet/>
      <dgm:spPr/>
      <dgm:t>
        <a:bodyPr/>
        <a:lstStyle/>
        <a:p>
          <a:endParaRPr lang="en-US"/>
        </a:p>
      </dgm:t>
    </dgm:pt>
    <dgm:pt modelId="{D809600D-F6B6-45A0-A9D1-103B2EDD0B55}" type="sibTrans" cxnId="{FCB5A4D1-4D2E-40C9-B258-B35D2077AB93}">
      <dgm:prSet/>
      <dgm:spPr/>
      <dgm:t>
        <a:bodyPr/>
        <a:lstStyle/>
        <a:p>
          <a:endParaRPr lang="en-US"/>
        </a:p>
      </dgm:t>
    </dgm:pt>
    <dgm:pt modelId="{ED0BEE01-2C7D-4F9C-B318-A3D0C18E253A}">
      <dgm:prSet phldrT="[Text]"/>
      <dgm:spPr/>
      <dgm:t>
        <a:bodyPr/>
        <a:lstStyle/>
        <a:p>
          <a:r>
            <a:rPr lang="en-US" dirty="0" smtClean="0"/>
            <a:t>Ryan Danner</a:t>
          </a:r>
          <a:endParaRPr lang="en-US" dirty="0"/>
        </a:p>
      </dgm:t>
    </dgm:pt>
    <dgm:pt modelId="{B654CB4B-B633-42A6-B399-2A96861001AD}" type="parTrans" cxnId="{9F420E96-6864-486F-B73A-5CD2462BDE85}">
      <dgm:prSet/>
      <dgm:spPr/>
      <dgm:t>
        <a:bodyPr/>
        <a:lstStyle/>
        <a:p>
          <a:endParaRPr lang="en-US"/>
        </a:p>
      </dgm:t>
    </dgm:pt>
    <dgm:pt modelId="{D3737E2C-6C93-45B4-B613-DC8133D2A635}" type="sibTrans" cxnId="{9F420E96-6864-486F-B73A-5CD2462BDE85}">
      <dgm:prSet/>
      <dgm:spPr/>
      <dgm:t>
        <a:bodyPr/>
        <a:lstStyle/>
        <a:p>
          <a:endParaRPr lang="en-US"/>
        </a:p>
      </dgm:t>
    </dgm:pt>
    <dgm:pt modelId="{7D542EFB-4142-45F4-99F3-955F0A592780}">
      <dgm:prSet phldrT="[Text]"/>
      <dgm:spPr/>
      <dgm:t>
        <a:bodyPr/>
        <a:lstStyle/>
        <a:p>
          <a:r>
            <a:rPr lang="en-US" dirty="0" smtClean="0"/>
            <a:t>Lukas Keller</a:t>
          </a:r>
          <a:endParaRPr lang="en-US" dirty="0"/>
        </a:p>
      </dgm:t>
    </dgm:pt>
    <dgm:pt modelId="{5F78A155-3ACC-44CC-B9FF-5ADA3ED8CA94}" type="parTrans" cxnId="{489E00DD-124B-44FF-960B-69E66C3FA485}">
      <dgm:prSet/>
      <dgm:spPr/>
      <dgm:t>
        <a:bodyPr/>
        <a:lstStyle/>
        <a:p>
          <a:endParaRPr lang="en-US"/>
        </a:p>
      </dgm:t>
    </dgm:pt>
    <dgm:pt modelId="{93910D3F-DF8B-4E24-ABE6-A1960826DD73}" type="sibTrans" cxnId="{489E00DD-124B-44FF-960B-69E66C3FA485}">
      <dgm:prSet/>
      <dgm:spPr/>
      <dgm:t>
        <a:bodyPr/>
        <a:lstStyle/>
        <a:p>
          <a:endParaRPr lang="en-US"/>
        </a:p>
      </dgm:t>
    </dgm:pt>
    <dgm:pt modelId="{10405441-7810-4392-AF65-9C0B6878A321}">
      <dgm:prSet phldrT="[Text]"/>
      <dgm:spPr/>
      <dgm:t>
        <a:bodyPr/>
        <a:lstStyle/>
        <a:p>
          <a:r>
            <a:rPr lang="en-US" dirty="0" smtClean="0"/>
            <a:t>Erin Hagens</a:t>
          </a:r>
          <a:endParaRPr lang="en-US" dirty="0"/>
        </a:p>
      </dgm:t>
    </dgm:pt>
    <dgm:pt modelId="{4FF11366-23CE-4C57-BFE8-EF79EA157035}" type="parTrans" cxnId="{D4619ACB-B13D-4803-8837-52F1B0578E61}">
      <dgm:prSet/>
      <dgm:spPr/>
      <dgm:t>
        <a:bodyPr/>
        <a:lstStyle/>
        <a:p>
          <a:endParaRPr lang="en-US"/>
        </a:p>
      </dgm:t>
    </dgm:pt>
    <dgm:pt modelId="{4FFA2305-BAF9-4F92-BA46-FE5B3406AA87}" type="sibTrans" cxnId="{D4619ACB-B13D-4803-8837-52F1B0578E61}">
      <dgm:prSet/>
      <dgm:spPr/>
      <dgm:t>
        <a:bodyPr/>
        <a:lstStyle/>
        <a:p>
          <a:endParaRPr lang="en-US"/>
        </a:p>
      </dgm:t>
    </dgm:pt>
    <dgm:pt modelId="{36DC292F-1EB5-49EC-9BA8-A3F9726040FE}">
      <dgm:prSet/>
      <dgm:spPr/>
      <dgm:t>
        <a:bodyPr/>
        <a:lstStyle/>
        <a:p>
          <a:r>
            <a:rPr lang="en-US" dirty="0" smtClean="0"/>
            <a:t>Jerry </a:t>
          </a:r>
          <a:r>
            <a:rPr lang="en-US" dirty="0" err="1" smtClean="0"/>
            <a:t>Orman</a:t>
          </a:r>
          <a:endParaRPr lang="en-US" dirty="0"/>
        </a:p>
      </dgm:t>
    </dgm:pt>
    <dgm:pt modelId="{C16B7C3B-2887-4C4C-8856-410985F5B10E}" type="parTrans" cxnId="{FA7278F5-0C02-4157-853A-EAAD16235C8E}">
      <dgm:prSet/>
      <dgm:spPr/>
      <dgm:t>
        <a:bodyPr/>
        <a:lstStyle/>
        <a:p>
          <a:endParaRPr lang="en-US"/>
        </a:p>
      </dgm:t>
    </dgm:pt>
    <dgm:pt modelId="{42DE0FED-DA4D-4FBF-AE9C-8B0F0CDA8881}" type="sibTrans" cxnId="{FA7278F5-0C02-4157-853A-EAAD16235C8E}">
      <dgm:prSet/>
      <dgm:spPr/>
      <dgm:t>
        <a:bodyPr/>
        <a:lstStyle/>
        <a:p>
          <a:endParaRPr lang="en-US"/>
        </a:p>
      </dgm:t>
    </dgm:pt>
    <dgm:pt modelId="{6810C104-849B-4CE8-AC86-036657E7ADF5}">
      <dgm:prSet/>
      <dgm:spPr/>
      <dgm:t>
        <a:bodyPr/>
        <a:lstStyle/>
        <a:p>
          <a:r>
            <a:rPr lang="en-US" dirty="0" smtClean="0"/>
            <a:t>Nate Sun</a:t>
          </a:r>
        </a:p>
      </dgm:t>
    </dgm:pt>
    <dgm:pt modelId="{A7DF1427-0271-4009-BD6F-468D2A92B1D4}" type="parTrans" cxnId="{36A1C2C6-4729-47FE-9D38-482A12CB15E1}">
      <dgm:prSet/>
      <dgm:spPr/>
      <dgm:t>
        <a:bodyPr/>
        <a:lstStyle/>
        <a:p>
          <a:endParaRPr lang="en-US"/>
        </a:p>
      </dgm:t>
    </dgm:pt>
    <dgm:pt modelId="{D80DE171-F02D-4A2E-A8A8-0F7033382A07}" type="sibTrans" cxnId="{36A1C2C6-4729-47FE-9D38-482A12CB15E1}">
      <dgm:prSet/>
      <dgm:spPr/>
      <dgm:t>
        <a:bodyPr/>
        <a:lstStyle/>
        <a:p>
          <a:endParaRPr lang="en-US"/>
        </a:p>
      </dgm:t>
    </dgm:pt>
    <dgm:pt modelId="{8763F87F-11DC-420F-B610-409A72CC6486}">
      <dgm:prSet phldrT="[Text]"/>
      <dgm:spPr/>
      <dgm:t>
        <a:bodyPr/>
        <a:lstStyle/>
        <a:p>
          <a:r>
            <a:rPr lang="en-US" dirty="0" smtClean="0"/>
            <a:t>Sara Davis</a:t>
          </a:r>
          <a:endParaRPr lang="en-US" dirty="0"/>
        </a:p>
      </dgm:t>
    </dgm:pt>
    <dgm:pt modelId="{D65C8995-30CA-49DD-93EA-B5647831F86E}" type="parTrans" cxnId="{93E5F857-D8B0-4683-8C6F-497B257A1D96}">
      <dgm:prSet/>
      <dgm:spPr/>
      <dgm:t>
        <a:bodyPr/>
        <a:lstStyle/>
        <a:p>
          <a:endParaRPr lang="en-US"/>
        </a:p>
      </dgm:t>
    </dgm:pt>
    <dgm:pt modelId="{B8263630-3707-4286-919E-1A8A330378BD}" type="sibTrans" cxnId="{93E5F857-D8B0-4683-8C6F-497B257A1D96}">
      <dgm:prSet/>
      <dgm:spPr/>
      <dgm:t>
        <a:bodyPr/>
        <a:lstStyle/>
        <a:p>
          <a:endParaRPr lang="en-US"/>
        </a:p>
      </dgm:t>
    </dgm:pt>
    <dgm:pt modelId="{4E577C6D-D941-414B-AEEE-28F4CE26654A}" type="asst">
      <dgm:prSet/>
      <dgm:spPr/>
      <dgm:t>
        <a:bodyPr/>
        <a:lstStyle/>
        <a:p>
          <a:r>
            <a:rPr lang="en-US" dirty="0" smtClean="0"/>
            <a:t>Andy Ruth</a:t>
          </a:r>
          <a:endParaRPr lang="en-US" dirty="0"/>
        </a:p>
      </dgm:t>
    </dgm:pt>
    <dgm:pt modelId="{A26546C0-8051-4A6E-ABEE-7F07323483C1}" type="parTrans" cxnId="{5FD7C88C-362D-4744-9166-37B2CDD8D0D3}">
      <dgm:prSet/>
      <dgm:spPr/>
      <dgm:t>
        <a:bodyPr/>
        <a:lstStyle/>
        <a:p>
          <a:endParaRPr lang="en-US"/>
        </a:p>
      </dgm:t>
    </dgm:pt>
    <dgm:pt modelId="{EBDC5297-D689-457D-B483-06CAE927FA4A}" type="sibTrans" cxnId="{5FD7C88C-362D-4744-9166-37B2CDD8D0D3}">
      <dgm:prSet/>
      <dgm:spPr/>
      <dgm:t>
        <a:bodyPr/>
        <a:lstStyle/>
        <a:p>
          <a:endParaRPr lang="en-US"/>
        </a:p>
      </dgm:t>
    </dgm:pt>
    <dgm:pt modelId="{001D0823-B68B-4991-84D3-91718201E2D9}" type="pres">
      <dgm:prSet presAssocID="{0D654090-7592-4B4B-9CB9-6EB88DBC8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2EE6BC-CB3A-4C07-90D7-B0F83922F1B9}" type="pres">
      <dgm:prSet presAssocID="{C9767388-D5A6-48D9-A914-3CB65B6C280E}" presName="hierRoot1" presStyleCnt="0"/>
      <dgm:spPr/>
      <dgm:t>
        <a:bodyPr/>
        <a:lstStyle/>
        <a:p>
          <a:endParaRPr lang="en-US"/>
        </a:p>
      </dgm:t>
    </dgm:pt>
    <dgm:pt modelId="{80150D55-ABE6-4577-AE40-686A3852255F}" type="pres">
      <dgm:prSet presAssocID="{C9767388-D5A6-48D9-A914-3CB65B6C280E}" presName="composite" presStyleCnt="0"/>
      <dgm:spPr/>
      <dgm:t>
        <a:bodyPr/>
        <a:lstStyle/>
        <a:p>
          <a:endParaRPr lang="en-US"/>
        </a:p>
      </dgm:t>
    </dgm:pt>
    <dgm:pt modelId="{F3BE2F35-94C4-4F12-BD81-5C84868ED8E9}" type="pres">
      <dgm:prSet presAssocID="{C9767388-D5A6-48D9-A914-3CB65B6C280E}" presName="background" presStyleLbl="node0" presStyleIdx="0" presStyleCnt="1"/>
      <dgm:spPr/>
      <dgm:t>
        <a:bodyPr/>
        <a:lstStyle/>
        <a:p>
          <a:endParaRPr lang="en-US"/>
        </a:p>
      </dgm:t>
    </dgm:pt>
    <dgm:pt modelId="{0FFF2011-3673-4F5B-B411-C58443E40728}" type="pres">
      <dgm:prSet presAssocID="{C9767388-D5A6-48D9-A914-3CB65B6C280E}" presName="text" presStyleLbl="fgAcc0" presStyleIdx="0" presStyleCnt="1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577AB-0E5C-4BDB-B431-F5A198E6E879}" type="pres">
      <dgm:prSet presAssocID="{C9767388-D5A6-48D9-A914-3CB65B6C280E}" presName="hierChild2" presStyleCnt="0"/>
      <dgm:spPr/>
      <dgm:t>
        <a:bodyPr/>
        <a:lstStyle/>
        <a:p>
          <a:endParaRPr lang="en-US"/>
        </a:p>
      </dgm:t>
    </dgm:pt>
    <dgm:pt modelId="{00F7728A-1F73-4BE2-98B5-E57F967DF284}" type="pres">
      <dgm:prSet presAssocID="{B654CB4B-B633-42A6-B399-2A96861001A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F38A6DE-F5E5-4A50-B3EA-1BA2E4DBC4F7}" type="pres">
      <dgm:prSet presAssocID="{ED0BEE01-2C7D-4F9C-B318-A3D0C18E253A}" presName="hierRoot2" presStyleCnt="0"/>
      <dgm:spPr/>
      <dgm:t>
        <a:bodyPr/>
        <a:lstStyle/>
        <a:p>
          <a:endParaRPr lang="en-US"/>
        </a:p>
      </dgm:t>
    </dgm:pt>
    <dgm:pt modelId="{0998B664-EDBA-436C-99F9-755EF7E1FC2C}" type="pres">
      <dgm:prSet presAssocID="{ED0BEE01-2C7D-4F9C-B318-A3D0C18E253A}" presName="composite2" presStyleCnt="0"/>
      <dgm:spPr/>
      <dgm:t>
        <a:bodyPr/>
        <a:lstStyle/>
        <a:p>
          <a:endParaRPr lang="en-US"/>
        </a:p>
      </dgm:t>
    </dgm:pt>
    <dgm:pt modelId="{D9DBE5F4-7A0C-4193-9DA3-BD9D0E689C8C}" type="pres">
      <dgm:prSet presAssocID="{ED0BEE01-2C7D-4F9C-B318-A3D0C18E253A}" presName="background2" presStyleLbl="node2" presStyleIdx="0" presStyleCnt="4"/>
      <dgm:spPr/>
      <dgm:t>
        <a:bodyPr/>
        <a:lstStyle/>
        <a:p>
          <a:endParaRPr lang="en-US"/>
        </a:p>
      </dgm:t>
    </dgm:pt>
    <dgm:pt modelId="{2A66F1D9-FF53-41D5-9353-BE2ED16EE044}" type="pres">
      <dgm:prSet presAssocID="{ED0BEE01-2C7D-4F9C-B318-A3D0C18E253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3830-6F8E-4170-8201-396396C544C6}" type="pres">
      <dgm:prSet presAssocID="{ED0BEE01-2C7D-4F9C-B318-A3D0C18E253A}" presName="hierChild3" presStyleCnt="0"/>
      <dgm:spPr/>
      <dgm:t>
        <a:bodyPr/>
        <a:lstStyle/>
        <a:p>
          <a:endParaRPr lang="en-US"/>
        </a:p>
      </dgm:t>
    </dgm:pt>
    <dgm:pt modelId="{9CD76331-FBDE-4D26-9D53-91E8F71B34C1}" type="pres">
      <dgm:prSet presAssocID="{C16B7C3B-2887-4C4C-8856-410985F5B10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0A836-CBBF-42CE-A1A5-91CD528E4678}" type="pres">
      <dgm:prSet presAssocID="{36DC292F-1EB5-49EC-9BA8-A3F9726040FE}" presName="hierRoot3" presStyleCnt="0"/>
      <dgm:spPr/>
      <dgm:t>
        <a:bodyPr/>
        <a:lstStyle/>
        <a:p>
          <a:endParaRPr lang="en-US"/>
        </a:p>
      </dgm:t>
    </dgm:pt>
    <dgm:pt modelId="{39BA1781-6EF9-4CCC-86D8-754D8B5DE56D}" type="pres">
      <dgm:prSet presAssocID="{36DC292F-1EB5-49EC-9BA8-A3F9726040FE}" presName="composite3" presStyleCnt="0"/>
      <dgm:spPr/>
      <dgm:t>
        <a:bodyPr/>
        <a:lstStyle/>
        <a:p>
          <a:endParaRPr lang="en-US"/>
        </a:p>
      </dgm:t>
    </dgm:pt>
    <dgm:pt modelId="{84232434-528B-46ED-A3CB-3DF34236EEB5}" type="pres">
      <dgm:prSet presAssocID="{36DC292F-1EB5-49EC-9BA8-A3F9726040FE}" presName="background3" presStyleLbl="node3" presStyleIdx="0" presStyleCnt="2"/>
      <dgm:spPr/>
      <dgm:t>
        <a:bodyPr/>
        <a:lstStyle/>
        <a:p>
          <a:endParaRPr lang="en-US"/>
        </a:p>
      </dgm:t>
    </dgm:pt>
    <dgm:pt modelId="{38585EA5-2F87-4E49-B688-2F9148BD7F19}" type="pres">
      <dgm:prSet presAssocID="{36DC292F-1EB5-49EC-9BA8-A3F9726040F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FF85-BA55-43BF-BD18-11BB998DFD4C}" type="pres">
      <dgm:prSet presAssocID="{36DC292F-1EB5-49EC-9BA8-A3F9726040FE}" presName="hierChild4" presStyleCnt="0"/>
      <dgm:spPr/>
      <dgm:t>
        <a:bodyPr/>
        <a:lstStyle/>
        <a:p>
          <a:endParaRPr lang="en-US"/>
        </a:p>
      </dgm:t>
    </dgm:pt>
    <dgm:pt modelId="{E5E217C4-FB7F-46C0-BD8C-835DB65A8F8E}" type="pres">
      <dgm:prSet presAssocID="{A7DF1427-0271-4009-BD6F-468D2A92B1D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61EB715-A5B4-487E-8631-BD689E1E0934}" type="pres">
      <dgm:prSet presAssocID="{6810C104-849B-4CE8-AC86-036657E7ADF5}" presName="hierRoot2" presStyleCnt="0"/>
      <dgm:spPr/>
      <dgm:t>
        <a:bodyPr/>
        <a:lstStyle/>
        <a:p>
          <a:endParaRPr lang="en-US"/>
        </a:p>
      </dgm:t>
    </dgm:pt>
    <dgm:pt modelId="{60B1B034-1D3F-42A8-A5F4-0B2B338791C1}" type="pres">
      <dgm:prSet presAssocID="{6810C104-849B-4CE8-AC86-036657E7ADF5}" presName="composite2" presStyleCnt="0"/>
      <dgm:spPr/>
      <dgm:t>
        <a:bodyPr/>
        <a:lstStyle/>
        <a:p>
          <a:endParaRPr lang="en-US"/>
        </a:p>
      </dgm:t>
    </dgm:pt>
    <dgm:pt modelId="{CC0DDFFE-4BAA-4261-8C19-B0D00A78C96B}" type="pres">
      <dgm:prSet presAssocID="{6810C104-849B-4CE8-AC86-036657E7ADF5}" presName="background2" presStyleLbl="node2" presStyleIdx="1" presStyleCnt="4"/>
      <dgm:spPr/>
      <dgm:t>
        <a:bodyPr/>
        <a:lstStyle/>
        <a:p>
          <a:endParaRPr lang="en-US"/>
        </a:p>
      </dgm:t>
    </dgm:pt>
    <dgm:pt modelId="{64946E40-C526-47C3-9F10-D8423958A9A0}" type="pres">
      <dgm:prSet presAssocID="{6810C104-849B-4CE8-AC86-036657E7ADF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1628F-BCAC-4BD2-B319-D8BCB0E688D9}" type="pres">
      <dgm:prSet presAssocID="{6810C104-849B-4CE8-AC86-036657E7ADF5}" presName="hierChild3" presStyleCnt="0"/>
      <dgm:spPr/>
      <dgm:t>
        <a:bodyPr/>
        <a:lstStyle/>
        <a:p>
          <a:endParaRPr lang="en-US"/>
        </a:p>
      </dgm:t>
    </dgm:pt>
    <dgm:pt modelId="{6651368D-0410-4695-BEB4-7A511139767C}" type="pres">
      <dgm:prSet presAssocID="{5F78A155-3ACC-44CC-B9FF-5ADA3ED8CA9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D4E291B8-8C6C-4755-8703-2ECAD31DBE87}" type="pres">
      <dgm:prSet presAssocID="{7D542EFB-4142-45F4-99F3-955F0A592780}" presName="hierRoot2" presStyleCnt="0"/>
      <dgm:spPr/>
      <dgm:t>
        <a:bodyPr/>
        <a:lstStyle/>
        <a:p>
          <a:endParaRPr lang="en-US"/>
        </a:p>
      </dgm:t>
    </dgm:pt>
    <dgm:pt modelId="{6CDD378D-CB74-450F-8F96-097579C9F6BA}" type="pres">
      <dgm:prSet presAssocID="{7D542EFB-4142-45F4-99F3-955F0A592780}" presName="composite2" presStyleCnt="0"/>
      <dgm:spPr/>
      <dgm:t>
        <a:bodyPr/>
        <a:lstStyle/>
        <a:p>
          <a:endParaRPr lang="en-US"/>
        </a:p>
      </dgm:t>
    </dgm:pt>
    <dgm:pt modelId="{03107D4E-AB1B-4A53-A8F6-57B04A150D58}" type="pres">
      <dgm:prSet presAssocID="{7D542EFB-4142-45F4-99F3-955F0A592780}" presName="background2" presStyleLbl="node2" presStyleIdx="2" presStyleCnt="4"/>
      <dgm:spPr/>
      <dgm:t>
        <a:bodyPr/>
        <a:lstStyle/>
        <a:p>
          <a:endParaRPr lang="en-US"/>
        </a:p>
      </dgm:t>
    </dgm:pt>
    <dgm:pt modelId="{295A5B7C-CFFE-4C73-980D-46935CB34300}" type="pres">
      <dgm:prSet presAssocID="{7D542EFB-4142-45F4-99F3-955F0A592780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E762E-880D-4CE1-836B-EB379C709437}" type="pres">
      <dgm:prSet presAssocID="{7D542EFB-4142-45F4-99F3-955F0A592780}" presName="hierChild3" presStyleCnt="0"/>
      <dgm:spPr/>
      <dgm:t>
        <a:bodyPr/>
        <a:lstStyle/>
        <a:p>
          <a:endParaRPr lang="en-US"/>
        </a:p>
      </dgm:t>
    </dgm:pt>
    <dgm:pt modelId="{E07A6C3D-6651-43A0-8915-9D530C654F90}" type="pres">
      <dgm:prSet presAssocID="{4FF11366-23CE-4C57-BFE8-EF79EA15703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750C9A-9413-4DA4-9FAF-C258B7BF0811}" type="pres">
      <dgm:prSet presAssocID="{10405441-7810-4392-AF65-9C0B6878A321}" presName="hierRoot2" presStyleCnt="0"/>
      <dgm:spPr/>
      <dgm:t>
        <a:bodyPr/>
        <a:lstStyle/>
        <a:p>
          <a:endParaRPr lang="en-US"/>
        </a:p>
      </dgm:t>
    </dgm:pt>
    <dgm:pt modelId="{13220933-9B09-4E16-88A6-9EDBF24025C4}" type="pres">
      <dgm:prSet presAssocID="{10405441-7810-4392-AF65-9C0B6878A321}" presName="composite2" presStyleCnt="0"/>
      <dgm:spPr/>
      <dgm:t>
        <a:bodyPr/>
        <a:lstStyle/>
        <a:p>
          <a:endParaRPr lang="en-US"/>
        </a:p>
      </dgm:t>
    </dgm:pt>
    <dgm:pt modelId="{9ECEE55F-26FF-4975-B3A5-C843FC1E659A}" type="pres">
      <dgm:prSet presAssocID="{10405441-7810-4392-AF65-9C0B6878A321}" presName="background2" presStyleLbl="node2" presStyleIdx="3" presStyleCnt="4"/>
      <dgm:spPr/>
      <dgm:t>
        <a:bodyPr/>
        <a:lstStyle/>
        <a:p>
          <a:endParaRPr lang="en-US"/>
        </a:p>
      </dgm:t>
    </dgm:pt>
    <dgm:pt modelId="{C60A4089-8F6B-422D-9330-C4AE3686510C}" type="pres">
      <dgm:prSet presAssocID="{10405441-7810-4392-AF65-9C0B6878A3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416C2-0E43-4E78-8522-7C68AD39631A}" type="pres">
      <dgm:prSet presAssocID="{10405441-7810-4392-AF65-9C0B6878A321}" presName="hierChild3" presStyleCnt="0"/>
      <dgm:spPr/>
      <dgm:t>
        <a:bodyPr/>
        <a:lstStyle/>
        <a:p>
          <a:endParaRPr lang="en-US"/>
        </a:p>
      </dgm:t>
    </dgm:pt>
    <dgm:pt modelId="{F443DD31-CBDD-4743-86BD-3F4E792EADF2}" type="pres">
      <dgm:prSet presAssocID="{D65C8995-30CA-49DD-93EA-B5647831F86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C3A9188-369C-4604-B359-3A94B23BF8E3}" type="pres">
      <dgm:prSet presAssocID="{8763F87F-11DC-420F-B610-409A72CC6486}" presName="hierRoot3" presStyleCnt="0"/>
      <dgm:spPr/>
      <dgm:t>
        <a:bodyPr/>
        <a:lstStyle/>
        <a:p>
          <a:endParaRPr lang="en-US"/>
        </a:p>
      </dgm:t>
    </dgm:pt>
    <dgm:pt modelId="{55535FFB-549A-4EDE-A706-8B07D1CAC316}" type="pres">
      <dgm:prSet presAssocID="{8763F87F-11DC-420F-B610-409A72CC6486}" presName="composite3" presStyleCnt="0"/>
      <dgm:spPr/>
      <dgm:t>
        <a:bodyPr/>
        <a:lstStyle/>
        <a:p>
          <a:endParaRPr lang="en-US"/>
        </a:p>
      </dgm:t>
    </dgm:pt>
    <dgm:pt modelId="{5A7DE327-C75D-4D4D-82FA-C43FB9FF851B}" type="pres">
      <dgm:prSet presAssocID="{8763F87F-11DC-420F-B610-409A72CC6486}" presName="background3" presStyleLbl="node3" presStyleIdx="1" presStyleCnt="2"/>
      <dgm:spPr/>
      <dgm:t>
        <a:bodyPr/>
        <a:lstStyle/>
        <a:p>
          <a:endParaRPr lang="en-US"/>
        </a:p>
      </dgm:t>
    </dgm:pt>
    <dgm:pt modelId="{7B7FA9A4-A98A-4B43-8589-F3F41949565E}" type="pres">
      <dgm:prSet presAssocID="{8763F87F-11DC-420F-B610-409A72CC648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44F09-E9C1-42AD-81BB-8C239D8C39E3}" type="pres">
      <dgm:prSet presAssocID="{8763F87F-11DC-420F-B610-409A72CC6486}" presName="hierChild4" presStyleCnt="0"/>
      <dgm:spPr/>
      <dgm:t>
        <a:bodyPr/>
        <a:lstStyle/>
        <a:p>
          <a:endParaRPr lang="en-US"/>
        </a:p>
      </dgm:t>
    </dgm:pt>
    <dgm:pt modelId="{0FF3FF5C-7E90-4B44-BE20-BED05484F3F5}" type="pres">
      <dgm:prSet presAssocID="{A26546C0-8051-4A6E-ABEE-7F07323483C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2F6218-B203-41CB-9BFF-A70212A890B9}" type="pres">
      <dgm:prSet presAssocID="{4E577C6D-D941-414B-AEEE-28F4CE26654A}" presName="hierRoot2" presStyleCnt="0"/>
      <dgm:spPr/>
      <dgm:t>
        <a:bodyPr/>
        <a:lstStyle/>
        <a:p>
          <a:endParaRPr lang="en-US"/>
        </a:p>
      </dgm:t>
    </dgm:pt>
    <dgm:pt modelId="{9FB34006-F7AD-4338-9463-C0F9377ECAFC}" type="pres">
      <dgm:prSet presAssocID="{4E577C6D-D941-414B-AEEE-28F4CE26654A}" presName="composite2" presStyleCnt="0"/>
      <dgm:spPr/>
      <dgm:t>
        <a:bodyPr/>
        <a:lstStyle/>
        <a:p>
          <a:endParaRPr lang="en-US"/>
        </a:p>
      </dgm:t>
    </dgm:pt>
    <dgm:pt modelId="{2AB9300A-1A18-42B2-B547-41FD2DE31700}" type="pres">
      <dgm:prSet presAssocID="{4E577C6D-D941-414B-AEEE-28F4CE26654A}" presName="background2" presStyleLbl="asst1" presStyleIdx="0" presStyleCnt="1"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3B1271A-BE9A-437D-AC02-9D52075CBC26}" type="pres">
      <dgm:prSet presAssocID="{4E577C6D-D941-414B-AEEE-28F4CE2665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83A88-5E86-4B5A-B8B0-AAC262F1AC05}" type="pres">
      <dgm:prSet presAssocID="{4E577C6D-D941-414B-AEEE-28F4CE26654A}" presName="hierChild3" presStyleCnt="0"/>
      <dgm:spPr/>
      <dgm:t>
        <a:bodyPr/>
        <a:lstStyle/>
        <a:p>
          <a:endParaRPr lang="en-US"/>
        </a:p>
      </dgm:t>
    </dgm:pt>
  </dgm:ptLst>
  <dgm:cxnLst>
    <dgm:cxn modelId="{5B4A7EE7-DED0-4495-981E-B4624DE4D9F0}" type="presOf" srcId="{6810C104-849B-4CE8-AC86-036657E7ADF5}" destId="{64946E40-C526-47C3-9F10-D8423958A9A0}" srcOrd="0" destOrd="0" presId="urn:microsoft.com/office/officeart/2005/8/layout/hierarchy1"/>
    <dgm:cxn modelId="{43AB10DF-1C3B-4C4D-87BF-1D0176585B8D}" type="presOf" srcId="{0D654090-7592-4B4B-9CB9-6EB88DBC863B}" destId="{001D0823-B68B-4991-84D3-91718201E2D9}" srcOrd="0" destOrd="0" presId="urn:microsoft.com/office/officeart/2005/8/layout/hierarchy1"/>
    <dgm:cxn modelId="{7B13E664-3964-4106-8044-060A370EC827}" type="presOf" srcId="{4FF11366-23CE-4C57-BFE8-EF79EA157035}" destId="{E07A6C3D-6651-43A0-8915-9D530C654F90}" srcOrd="0" destOrd="0" presId="urn:microsoft.com/office/officeart/2005/8/layout/hierarchy1"/>
    <dgm:cxn modelId="{B34ABA32-98EC-402A-B433-C4BC2C410E0A}" type="presOf" srcId="{10405441-7810-4392-AF65-9C0B6878A321}" destId="{C60A4089-8F6B-422D-9330-C4AE3686510C}" srcOrd="0" destOrd="0" presId="urn:microsoft.com/office/officeart/2005/8/layout/hierarchy1"/>
    <dgm:cxn modelId="{236FBEE7-D0C3-403A-B422-71B6148DB440}" type="presOf" srcId="{C16B7C3B-2887-4C4C-8856-410985F5B10E}" destId="{9CD76331-FBDE-4D26-9D53-91E8F71B34C1}" srcOrd="0" destOrd="0" presId="urn:microsoft.com/office/officeart/2005/8/layout/hierarchy1"/>
    <dgm:cxn modelId="{0D91113F-182C-4278-A804-C83B918066DE}" type="presOf" srcId="{C9767388-D5A6-48D9-A914-3CB65B6C280E}" destId="{0FFF2011-3673-4F5B-B411-C58443E40728}" srcOrd="0" destOrd="0" presId="urn:microsoft.com/office/officeart/2005/8/layout/hierarchy1"/>
    <dgm:cxn modelId="{B89C4AA9-A947-4DA5-97D0-7B1C07EAE58C}" type="presOf" srcId="{B654CB4B-B633-42A6-B399-2A96861001AD}" destId="{00F7728A-1F73-4BE2-98B5-E57F967DF284}" srcOrd="0" destOrd="0" presId="urn:microsoft.com/office/officeart/2005/8/layout/hierarchy1"/>
    <dgm:cxn modelId="{246B1B50-CF5D-4C95-977F-F25E1B66DEBC}" type="presOf" srcId="{5F78A155-3ACC-44CC-B9FF-5ADA3ED8CA94}" destId="{6651368D-0410-4695-BEB4-7A511139767C}" srcOrd="0" destOrd="0" presId="urn:microsoft.com/office/officeart/2005/8/layout/hierarchy1"/>
    <dgm:cxn modelId="{5FEBA6BC-90D6-4596-B192-8510E193B23A}" type="presOf" srcId="{8763F87F-11DC-420F-B610-409A72CC6486}" destId="{7B7FA9A4-A98A-4B43-8589-F3F41949565E}" srcOrd="0" destOrd="0" presId="urn:microsoft.com/office/officeart/2005/8/layout/hierarchy1"/>
    <dgm:cxn modelId="{919F6C63-9CFD-461E-A6E1-44E9702302C8}" type="presOf" srcId="{7D542EFB-4142-45F4-99F3-955F0A592780}" destId="{295A5B7C-CFFE-4C73-980D-46935CB34300}" srcOrd="0" destOrd="0" presId="urn:microsoft.com/office/officeart/2005/8/layout/hierarchy1"/>
    <dgm:cxn modelId="{83E37DDB-0FE3-40D1-A8AE-A10A71109C2B}" type="presOf" srcId="{36DC292F-1EB5-49EC-9BA8-A3F9726040FE}" destId="{38585EA5-2F87-4E49-B688-2F9148BD7F19}" srcOrd="0" destOrd="0" presId="urn:microsoft.com/office/officeart/2005/8/layout/hierarchy1"/>
    <dgm:cxn modelId="{9F420E96-6864-486F-B73A-5CD2462BDE85}" srcId="{C9767388-D5A6-48D9-A914-3CB65B6C280E}" destId="{ED0BEE01-2C7D-4F9C-B318-A3D0C18E253A}" srcOrd="0" destOrd="0" parTransId="{B654CB4B-B633-42A6-B399-2A96861001AD}" sibTransId="{D3737E2C-6C93-45B4-B613-DC8133D2A635}"/>
    <dgm:cxn modelId="{5FD7C88C-362D-4744-9166-37B2CDD8D0D3}" srcId="{C9767388-D5A6-48D9-A914-3CB65B6C280E}" destId="{4E577C6D-D941-414B-AEEE-28F4CE26654A}" srcOrd="4" destOrd="0" parTransId="{A26546C0-8051-4A6E-ABEE-7F07323483C1}" sibTransId="{EBDC5297-D689-457D-B483-06CAE927FA4A}"/>
    <dgm:cxn modelId="{3C7157B6-96EA-4380-A39E-49FCC188ABAA}" type="presOf" srcId="{D65C8995-30CA-49DD-93EA-B5647831F86E}" destId="{F443DD31-CBDD-4743-86BD-3F4E792EADF2}" srcOrd="0" destOrd="0" presId="urn:microsoft.com/office/officeart/2005/8/layout/hierarchy1"/>
    <dgm:cxn modelId="{36A1C2C6-4729-47FE-9D38-482A12CB15E1}" srcId="{C9767388-D5A6-48D9-A914-3CB65B6C280E}" destId="{6810C104-849B-4CE8-AC86-036657E7ADF5}" srcOrd="1" destOrd="0" parTransId="{A7DF1427-0271-4009-BD6F-468D2A92B1D4}" sibTransId="{D80DE171-F02D-4A2E-A8A8-0F7033382A07}"/>
    <dgm:cxn modelId="{489E00DD-124B-44FF-960B-69E66C3FA485}" srcId="{C9767388-D5A6-48D9-A914-3CB65B6C280E}" destId="{7D542EFB-4142-45F4-99F3-955F0A592780}" srcOrd="2" destOrd="0" parTransId="{5F78A155-3ACC-44CC-B9FF-5ADA3ED8CA94}" sibTransId="{93910D3F-DF8B-4E24-ABE6-A1960826DD73}"/>
    <dgm:cxn modelId="{54DD7AB3-1680-4C5D-83ED-BBAD5AF3D4C2}" type="presOf" srcId="{A7DF1427-0271-4009-BD6F-468D2A92B1D4}" destId="{E5E217C4-FB7F-46C0-BD8C-835DB65A8F8E}" srcOrd="0" destOrd="0" presId="urn:microsoft.com/office/officeart/2005/8/layout/hierarchy1"/>
    <dgm:cxn modelId="{88264217-11A9-4B6C-ADE7-8790854D2059}" type="presOf" srcId="{ED0BEE01-2C7D-4F9C-B318-A3D0C18E253A}" destId="{2A66F1D9-FF53-41D5-9353-BE2ED16EE044}" srcOrd="0" destOrd="0" presId="urn:microsoft.com/office/officeart/2005/8/layout/hierarchy1"/>
    <dgm:cxn modelId="{FA7278F5-0C02-4157-853A-EAAD16235C8E}" srcId="{ED0BEE01-2C7D-4F9C-B318-A3D0C18E253A}" destId="{36DC292F-1EB5-49EC-9BA8-A3F9726040FE}" srcOrd="0" destOrd="0" parTransId="{C16B7C3B-2887-4C4C-8856-410985F5B10E}" sibTransId="{42DE0FED-DA4D-4FBF-AE9C-8B0F0CDA8881}"/>
    <dgm:cxn modelId="{D4619ACB-B13D-4803-8837-52F1B0578E61}" srcId="{C9767388-D5A6-48D9-A914-3CB65B6C280E}" destId="{10405441-7810-4392-AF65-9C0B6878A321}" srcOrd="3" destOrd="0" parTransId="{4FF11366-23CE-4C57-BFE8-EF79EA157035}" sibTransId="{4FFA2305-BAF9-4F92-BA46-FE5B3406AA87}"/>
    <dgm:cxn modelId="{76604D90-599D-4E53-BF52-0467235E0A0A}" type="presOf" srcId="{4E577C6D-D941-414B-AEEE-28F4CE26654A}" destId="{13B1271A-BE9A-437D-AC02-9D52075CBC26}" srcOrd="0" destOrd="0" presId="urn:microsoft.com/office/officeart/2005/8/layout/hierarchy1"/>
    <dgm:cxn modelId="{93E5F857-D8B0-4683-8C6F-497B257A1D96}" srcId="{10405441-7810-4392-AF65-9C0B6878A321}" destId="{8763F87F-11DC-420F-B610-409A72CC6486}" srcOrd="0" destOrd="0" parTransId="{D65C8995-30CA-49DD-93EA-B5647831F86E}" sibTransId="{B8263630-3707-4286-919E-1A8A330378BD}"/>
    <dgm:cxn modelId="{E0C0FE53-6D41-42D3-8C1B-5196E949E1D5}" type="presOf" srcId="{A26546C0-8051-4A6E-ABEE-7F07323483C1}" destId="{0FF3FF5C-7E90-4B44-BE20-BED05484F3F5}" srcOrd="0" destOrd="0" presId="urn:microsoft.com/office/officeart/2005/8/layout/hierarchy1"/>
    <dgm:cxn modelId="{FCB5A4D1-4D2E-40C9-B258-B35D2077AB93}" srcId="{0D654090-7592-4B4B-9CB9-6EB88DBC863B}" destId="{C9767388-D5A6-48D9-A914-3CB65B6C280E}" srcOrd="0" destOrd="0" parTransId="{800ABE01-489C-4045-B611-F14D02BBE1F7}" sibTransId="{D809600D-F6B6-45A0-A9D1-103B2EDD0B55}"/>
    <dgm:cxn modelId="{15816B6C-E80F-4620-8129-44AF4A62D6DE}" type="presParOf" srcId="{001D0823-B68B-4991-84D3-91718201E2D9}" destId="{C82EE6BC-CB3A-4C07-90D7-B0F83922F1B9}" srcOrd="0" destOrd="0" presId="urn:microsoft.com/office/officeart/2005/8/layout/hierarchy1"/>
    <dgm:cxn modelId="{3ECA5A9F-20D4-43C6-8442-4ED366F37395}" type="presParOf" srcId="{C82EE6BC-CB3A-4C07-90D7-B0F83922F1B9}" destId="{80150D55-ABE6-4577-AE40-686A3852255F}" srcOrd="0" destOrd="0" presId="urn:microsoft.com/office/officeart/2005/8/layout/hierarchy1"/>
    <dgm:cxn modelId="{5A8873D3-95ED-4868-8637-2E64D5FC749F}" type="presParOf" srcId="{80150D55-ABE6-4577-AE40-686A3852255F}" destId="{F3BE2F35-94C4-4F12-BD81-5C84868ED8E9}" srcOrd="0" destOrd="0" presId="urn:microsoft.com/office/officeart/2005/8/layout/hierarchy1"/>
    <dgm:cxn modelId="{0A9C3725-4AAD-4F04-89ED-11478F4870D8}" type="presParOf" srcId="{80150D55-ABE6-4577-AE40-686A3852255F}" destId="{0FFF2011-3673-4F5B-B411-C58443E40728}" srcOrd="1" destOrd="0" presId="urn:microsoft.com/office/officeart/2005/8/layout/hierarchy1"/>
    <dgm:cxn modelId="{6304905B-FD21-41F1-B380-14FF7B4F7128}" type="presParOf" srcId="{C82EE6BC-CB3A-4C07-90D7-B0F83922F1B9}" destId="{21F577AB-0E5C-4BDB-B431-F5A198E6E879}" srcOrd="1" destOrd="0" presId="urn:microsoft.com/office/officeart/2005/8/layout/hierarchy1"/>
    <dgm:cxn modelId="{26D759F8-907F-43B4-92B3-3D4B300B0DE1}" type="presParOf" srcId="{21F577AB-0E5C-4BDB-B431-F5A198E6E879}" destId="{00F7728A-1F73-4BE2-98B5-E57F967DF284}" srcOrd="0" destOrd="0" presId="urn:microsoft.com/office/officeart/2005/8/layout/hierarchy1"/>
    <dgm:cxn modelId="{9C7C3CCF-738D-4AD9-862B-920707C7D0EA}" type="presParOf" srcId="{21F577AB-0E5C-4BDB-B431-F5A198E6E879}" destId="{2F38A6DE-F5E5-4A50-B3EA-1BA2E4DBC4F7}" srcOrd="1" destOrd="0" presId="urn:microsoft.com/office/officeart/2005/8/layout/hierarchy1"/>
    <dgm:cxn modelId="{DD55E528-5E13-4092-95E6-80E729F609FC}" type="presParOf" srcId="{2F38A6DE-F5E5-4A50-B3EA-1BA2E4DBC4F7}" destId="{0998B664-EDBA-436C-99F9-755EF7E1FC2C}" srcOrd="0" destOrd="0" presId="urn:microsoft.com/office/officeart/2005/8/layout/hierarchy1"/>
    <dgm:cxn modelId="{E3EEA68C-9D29-4CF5-8C52-22627544D17C}" type="presParOf" srcId="{0998B664-EDBA-436C-99F9-755EF7E1FC2C}" destId="{D9DBE5F4-7A0C-4193-9DA3-BD9D0E689C8C}" srcOrd="0" destOrd="0" presId="urn:microsoft.com/office/officeart/2005/8/layout/hierarchy1"/>
    <dgm:cxn modelId="{87ED9728-2CE1-4816-A7F0-0BA18D7682F3}" type="presParOf" srcId="{0998B664-EDBA-436C-99F9-755EF7E1FC2C}" destId="{2A66F1D9-FF53-41D5-9353-BE2ED16EE044}" srcOrd="1" destOrd="0" presId="urn:microsoft.com/office/officeart/2005/8/layout/hierarchy1"/>
    <dgm:cxn modelId="{34CE5CBE-1F6E-4252-9EAC-62E0762635BE}" type="presParOf" srcId="{2F38A6DE-F5E5-4A50-B3EA-1BA2E4DBC4F7}" destId="{48763830-6F8E-4170-8201-396396C544C6}" srcOrd="1" destOrd="0" presId="urn:microsoft.com/office/officeart/2005/8/layout/hierarchy1"/>
    <dgm:cxn modelId="{8461872C-2E81-4C6D-958E-864F06EDB0FA}" type="presParOf" srcId="{48763830-6F8E-4170-8201-396396C544C6}" destId="{9CD76331-FBDE-4D26-9D53-91E8F71B34C1}" srcOrd="0" destOrd="0" presId="urn:microsoft.com/office/officeart/2005/8/layout/hierarchy1"/>
    <dgm:cxn modelId="{6933BF61-12F6-462C-9D0D-F4C7D24AE717}" type="presParOf" srcId="{48763830-6F8E-4170-8201-396396C544C6}" destId="{8310A836-CBBF-42CE-A1A5-91CD528E4678}" srcOrd="1" destOrd="0" presId="urn:microsoft.com/office/officeart/2005/8/layout/hierarchy1"/>
    <dgm:cxn modelId="{C7C124CE-7461-4E0C-B3C3-3DF2391D8779}" type="presParOf" srcId="{8310A836-CBBF-42CE-A1A5-91CD528E4678}" destId="{39BA1781-6EF9-4CCC-86D8-754D8B5DE56D}" srcOrd="0" destOrd="0" presId="urn:microsoft.com/office/officeart/2005/8/layout/hierarchy1"/>
    <dgm:cxn modelId="{38190360-4BCF-45B9-A846-37CAACDD2213}" type="presParOf" srcId="{39BA1781-6EF9-4CCC-86D8-754D8B5DE56D}" destId="{84232434-528B-46ED-A3CB-3DF34236EEB5}" srcOrd="0" destOrd="0" presId="urn:microsoft.com/office/officeart/2005/8/layout/hierarchy1"/>
    <dgm:cxn modelId="{94548CD8-C787-4D41-B26C-F266DC09DC0A}" type="presParOf" srcId="{39BA1781-6EF9-4CCC-86D8-754D8B5DE56D}" destId="{38585EA5-2F87-4E49-B688-2F9148BD7F19}" srcOrd="1" destOrd="0" presId="urn:microsoft.com/office/officeart/2005/8/layout/hierarchy1"/>
    <dgm:cxn modelId="{B067B840-AAF1-4C67-8C2C-84C230C4B2B3}" type="presParOf" srcId="{8310A836-CBBF-42CE-A1A5-91CD528E4678}" destId="{FCE1FF85-BA55-43BF-BD18-11BB998DFD4C}" srcOrd="1" destOrd="0" presId="urn:microsoft.com/office/officeart/2005/8/layout/hierarchy1"/>
    <dgm:cxn modelId="{4DC5068E-4608-409E-90F8-2DB0C340E825}" type="presParOf" srcId="{21F577AB-0E5C-4BDB-B431-F5A198E6E879}" destId="{E5E217C4-FB7F-46C0-BD8C-835DB65A8F8E}" srcOrd="2" destOrd="0" presId="urn:microsoft.com/office/officeart/2005/8/layout/hierarchy1"/>
    <dgm:cxn modelId="{607293D3-27BA-4351-B3A9-2FECEF5787B0}" type="presParOf" srcId="{21F577AB-0E5C-4BDB-B431-F5A198E6E879}" destId="{A61EB715-A5B4-487E-8631-BD689E1E0934}" srcOrd="3" destOrd="0" presId="urn:microsoft.com/office/officeart/2005/8/layout/hierarchy1"/>
    <dgm:cxn modelId="{2BB4143C-9462-476C-B1B9-C65218FC1B48}" type="presParOf" srcId="{A61EB715-A5B4-487E-8631-BD689E1E0934}" destId="{60B1B034-1D3F-42A8-A5F4-0B2B338791C1}" srcOrd="0" destOrd="0" presId="urn:microsoft.com/office/officeart/2005/8/layout/hierarchy1"/>
    <dgm:cxn modelId="{BE8E422B-7955-4DE4-8552-183599EDDB24}" type="presParOf" srcId="{60B1B034-1D3F-42A8-A5F4-0B2B338791C1}" destId="{CC0DDFFE-4BAA-4261-8C19-B0D00A78C96B}" srcOrd="0" destOrd="0" presId="urn:microsoft.com/office/officeart/2005/8/layout/hierarchy1"/>
    <dgm:cxn modelId="{87D0291A-2F1E-4262-B0F5-301F1021494E}" type="presParOf" srcId="{60B1B034-1D3F-42A8-A5F4-0B2B338791C1}" destId="{64946E40-C526-47C3-9F10-D8423958A9A0}" srcOrd="1" destOrd="0" presId="urn:microsoft.com/office/officeart/2005/8/layout/hierarchy1"/>
    <dgm:cxn modelId="{D3F6A10C-42C3-49D2-B381-806B765CE96E}" type="presParOf" srcId="{A61EB715-A5B4-487E-8631-BD689E1E0934}" destId="{4611628F-BCAC-4BD2-B319-D8BCB0E688D9}" srcOrd="1" destOrd="0" presId="urn:microsoft.com/office/officeart/2005/8/layout/hierarchy1"/>
    <dgm:cxn modelId="{9994328A-E293-4276-B793-167F6400B835}" type="presParOf" srcId="{21F577AB-0E5C-4BDB-B431-F5A198E6E879}" destId="{6651368D-0410-4695-BEB4-7A511139767C}" srcOrd="4" destOrd="0" presId="urn:microsoft.com/office/officeart/2005/8/layout/hierarchy1"/>
    <dgm:cxn modelId="{6977CCE0-DEDF-4F3D-91C7-477739B93DFE}" type="presParOf" srcId="{21F577AB-0E5C-4BDB-B431-F5A198E6E879}" destId="{D4E291B8-8C6C-4755-8703-2ECAD31DBE87}" srcOrd="5" destOrd="0" presId="urn:microsoft.com/office/officeart/2005/8/layout/hierarchy1"/>
    <dgm:cxn modelId="{30993F0B-0918-4784-8431-D5CD0395BA21}" type="presParOf" srcId="{D4E291B8-8C6C-4755-8703-2ECAD31DBE87}" destId="{6CDD378D-CB74-450F-8F96-097579C9F6BA}" srcOrd="0" destOrd="0" presId="urn:microsoft.com/office/officeart/2005/8/layout/hierarchy1"/>
    <dgm:cxn modelId="{216771E8-EA67-416C-A543-74317F4CD9B8}" type="presParOf" srcId="{6CDD378D-CB74-450F-8F96-097579C9F6BA}" destId="{03107D4E-AB1B-4A53-A8F6-57B04A150D58}" srcOrd="0" destOrd="0" presId="urn:microsoft.com/office/officeart/2005/8/layout/hierarchy1"/>
    <dgm:cxn modelId="{2D3611A9-C663-44FA-9160-0CEAE67C0CD6}" type="presParOf" srcId="{6CDD378D-CB74-450F-8F96-097579C9F6BA}" destId="{295A5B7C-CFFE-4C73-980D-46935CB34300}" srcOrd="1" destOrd="0" presId="urn:microsoft.com/office/officeart/2005/8/layout/hierarchy1"/>
    <dgm:cxn modelId="{4AF74537-8FF0-4D99-A245-8CF8DBD93FCE}" type="presParOf" srcId="{D4E291B8-8C6C-4755-8703-2ECAD31DBE87}" destId="{184E762E-880D-4CE1-836B-EB379C709437}" srcOrd="1" destOrd="0" presId="urn:microsoft.com/office/officeart/2005/8/layout/hierarchy1"/>
    <dgm:cxn modelId="{49E1E4A4-0592-4EAF-A70D-ABB9503A56CF}" type="presParOf" srcId="{21F577AB-0E5C-4BDB-B431-F5A198E6E879}" destId="{E07A6C3D-6651-43A0-8915-9D530C654F90}" srcOrd="6" destOrd="0" presId="urn:microsoft.com/office/officeart/2005/8/layout/hierarchy1"/>
    <dgm:cxn modelId="{62F8028E-32F1-49A9-A4F6-F80F2A14CF45}" type="presParOf" srcId="{21F577AB-0E5C-4BDB-B431-F5A198E6E879}" destId="{46750C9A-9413-4DA4-9FAF-C258B7BF0811}" srcOrd="7" destOrd="0" presId="urn:microsoft.com/office/officeart/2005/8/layout/hierarchy1"/>
    <dgm:cxn modelId="{3FBEE9F6-04D9-4408-99FE-12B07E78F166}" type="presParOf" srcId="{46750C9A-9413-4DA4-9FAF-C258B7BF0811}" destId="{13220933-9B09-4E16-88A6-9EDBF24025C4}" srcOrd="0" destOrd="0" presId="urn:microsoft.com/office/officeart/2005/8/layout/hierarchy1"/>
    <dgm:cxn modelId="{F25E5305-058F-4EDF-8286-ABCFFA5322FD}" type="presParOf" srcId="{13220933-9B09-4E16-88A6-9EDBF24025C4}" destId="{9ECEE55F-26FF-4975-B3A5-C843FC1E659A}" srcOrd="0" destOrd="0" presId="urn:microsoft.com/office/officeart/2005/8/layout/hierarchy1"/>
    <dgm:cxn modelId="{BE79ADFF-B740-40AE-BE7B-C3DAEDF0F8C6}" type="presParOf" srcId="{13220933-9B09-4E16-88A6-9EDBF24025C4}" destId="{C60A4089-8F6B-422D-9330-C4AE3686510C}" srcOrd="1" destOrd="0" presId="urn:microsoft.com/office/officeart/2005/8/layout/hierarchy1"/>
    <dgm:cxn modelId="{CE05373A-D81D-433B-8E83-7F4055CDD6A5}" type="presParOf" srcId="{46750C9A-9413-4DA4-9FAF-C258B7BF0811}" destId="{4B6416C2-0E43-4E78-8522-7C68AD39631A}" srcOrd="1" destOrd="0" presId="urn:microsoft.com/office/officeart/2005/8/layout/hierarchy1"/>
    <dgm:cxn modelId="{3F0DC830-72AE-4858-A929-F97580D4A9C1}" type="presParOf" srcId="{4B6416C2-0E43-4E78-8522-7C68AD39631A}" destId="{F443DD31-CBDD-4743-86BD-3F4E792EADF2}" srcOrd="0" destOrd="0" presId="urn:microsoft.com/office/officeart/2005/8/layout/hierarchy1"/>
    <dgm:cxn modelId="{BE7EE6D1-912E-48DE-97C8-9490C7D9A7FD}" type="presParOf" srcId="{4B6416C2-0E43-4E78-8522-7C68AD39631A}" destId="{EC3A9188-369C-4604-B359-3A94B23BF8E3}" srcOrd="1" destOrd="0" presId="urn:microsoft.com/office/officeart/2005/8/layout/hierarchy1"/>
    <dgm:cxn modelId="{1F939102-F4B6-40E2-B15A-079357728741}" type="presParOf" srcId="{EC3A9188-369C-4604-B359-3A94B23BF8E3}" destId="{55535FFB-549A-4EDE-A706-8B07D1CAC316}" srcOrd="0" destOrd="0" presId="urn:microsoft.com/office/officeart/2005/8/layout/hierarchy1"/>
    <dgm:cxn modelId="{763264A3-C2B3-4433-A389-F9DDF267792A}" type="presParOf" srcId="{55535FFB-549A-4EDE-A706-8B07D1CAC316}" destId="{5A7DE327-C75D-4D4D-82FA-C43FB9FF851B}" srcOrd="0" destOrd="0" presId="urn:microsoft.com/office/officeart/2005/8/layout/hierarchy1"/>
    <dgm:cxn modelId="{F3B4F16E-9494-4C1B-B316-AADB1C29D11D}" type="presParOf" srcId="{55535FFB-549A-4EDE-A706-8B07D1CAC316}" destId="{7B7FA9A4-A98A-4B43-8589-F3F41949565E}" srcOrd="1" destOrd="0" presId="urn:microsoft.com/office/officeart/2005/8/layout/hierarchy1"/>
    <dgm:cxn modelId="{B40DB469-CC41-4336-B471-ABEB74023AB2}" type="presParOf" srcId="{EC3A9188-369C-4604-B359-3A94B23BF8E3}" destId="{E1B44F09-E9C1-42AD-81BB-8C239D8C39E3}" srcOrd="1" destOrd="0" presId="urn:microsoft.com/office/officeart/2005/8/layout/hierarchy1"/>
    <dgm:cxn modelId="{094B4B99-E599-4330-B327-CF15226B0910}" type="presParOf" srcId="{21F577AB-0E5C-4BDB-B431-F5A198E6E879}" destId="{0FF3FF5C-7E90-4B44-BE20-BED05484F3F5}" srcOrd="8" destOrd="0" presId="urn:microsoft.com/office/officeart/2005/8/layout/hierarchy1"/>
    <dgm:cxn modelId="{8D368BB9-5659-4927-BEC5-18F35CAFBF18}" type="presParOf" srcId="{21F577AB-0E5C-4BDB-B431-F5A198E6E879}" destId="{172F6218-B203-41CB-9BFF-A70212A890B9}" srcOrd="9" destOrd="0" presId="urn:microsoft.com/office/officeart/2005/8/layout/hierarchy1"/>
    <dgm:cxn modelId="{41E4320C-478B-413C-9196-E1BB3440A55D}" type="presParOf" srcId="{172F6218-B203-41CB-9BFF-A70212A890B9}" destId="{9FB34006-F7AD-4338-9463-C0F9377ECAFC}" srcOrd="0" destOrd="0" presId="urn:microsoft.com/office/officeart/2005/8/layout/hierarchy1"/>
    <dgm:cxn modelId="{F93BFAD3-974C-4453-9DB5-6B352F546E91}" type="presParOf" srcId="{9FB34006-F7AD-4338-9463-C0F9377ECAFC}" destId="{2AB9300A-1A18-42B2-B547-41FD2DE31700}" srcOrd="0" destOrd="0" presId="urn:microsoft.com/office/officeart/2005/8/layout/hierarchy1"/>
    <dgm:cxn modelId="{BCCFDEA0-2431-431B-9A63-7C6C9B5F4D3F}" type="presParOf" srcId="{9FB34006-F7AD-4338-9463-C0F9377ECAFC}" destId="{13B1271A-BE9A-437D-AC02-9D52075CBC26}" srcOrd="1" destOrd="0" presId="urn:microsoft.com/office/officeart/2005/8/layout/hierarchy1"/>
    <dgm:cxn modelId="{2311E4E5-9203-4D5B-95DC-7ECDACFE90BF}" type="presParOf" srcId="{172F6218-B203-41CB-9BFF-A70212A890B9}" destId="{95183A88-5E86-4B5A-B8B0-AAC262F1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FF5C-7E90-4B44-BE20-BED05484F3F5}">
      <dsp:nvSpPr>
        <dsp:cNvPr id="0" name=""/>
        <dsp:cNvSpPr/>
      </dsp:nvSpPr>
      <dsp:spPr>
        <a:xfrm>
          <a:off x="3851677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3195391" y="259080"/>
              </a:lnTo>
              <a:lnTo>
                <a:pt x="3195391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DD31-CBDD-4743-86BD-3F4E792EADF2}">
      <dsp:nvSpPr>
        <dsp:cNvPr id="0" name=""/>
        <dsp:cNvSpPr/>
      </dsp:nvSpPr>
      <dsp:spPr>
        <a:xfrm>
          <a:off x="5403653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6C3D-6651-43A0-8915-9D530C654F90}">
      <dsp:nvSpPr>
        <dsp:cNvPr id="0" name=""/>
        <dsp:cNvSpPr/>
      </dsp:nvSpPr>
      <dsp:spPr>
        <a:xfrm>
          <a:off x="3851677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1597695" y="259080"/>
              </a:lnTo>
              <a:lnTo>
                <a:pt x="1597695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1368D-0410-4695-BEB4-7A511139767C}">
      <dsp:nvSpPr>
        <dsp:cNvPr id="0" name=""/>
        <dsp:cNvSpPr/>
      </dsp:nvSpPr>
      <dsp:spPr>
        <a:xfrm>
          <a:off x="3805957" y="1406769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217C4-FB7F-46C0-BD8C-835DB65A8F8E}">
      <dsp:nvSpPr>
        <dsp:cNvPr id="0" name=""/>
        <dsp:cNvSpPr/>
      </dsp:nvSpPr>
      <dsp:spPr>
        <a:xfrm>
          <a:off x="2253981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1597695" y="0"/>
              </a:moveTo>
              <a:lnTo>
                <a:pt x="1597695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6331-FBDE-4D26-9D53-91E8F71B34C1}">
      <dsp:nvSpPr>
        <dsp:cNvPr id="0" name=""/>
        <dsp:cNvSpPr/>
      </dsp:nvSpPr>
      <dsp:spPr>
        <a:xfrm>
          <a:off x="610565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728A-1F73-4BE2-98B5-E57F967DF284}">
      <dsp:nvSpPr>
        <dsp:cNvPr id="0" name=""/>
        <dsp:cNvSpPr/>
      </dsp:nvSpPr>
      <dsp:spPr>
        <a:xfrm>
          <a:off x="656285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3195391" y="0"/>
              </a:moveTo>
              <a:lnTo>
                <a:pt x="3195391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2F35-94C4-4F12-BD81-5C84868ED8E9}">
      <dsp:nvSpPr>
        <dsp:cNvPr id="0" name=""/>
        <dsp:cNvSpPr/>
      </dsp:nvSpPr>
      <dsp:spPr>
        <a:xfrm>
          <a:off x="2981732" y="301938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F2011-3673-4F5B-B411-C58443E40728}">
      <dsp:nvSpPr>
        <dsp:cNvPr id="0" name=""/>
        <dsp:cNvSpPr/>
      </dsp:nvSpPr>
      <dsp:spPr>
        <a:xfrm>
          <a:off x="3126977" y="439921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sz="2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9336" y="472280"/>
        <a:ext cx="1675172" cy="1040112"/>
      </dsp:txXfrm>
    </dsp:sp>
    <dsp:sp modelId="{D9DBE5F4-7A0C-4193-9DA3-BD9D0E689C8C}">
      <dsp:nvSpPr>
        <dsp:cNvPr id="0" name=""/>
        <dsp:cNvSpPr/>
      </dsp:nvSpPr>
      <dsp:spPr>
        <a:xfrm>
          <a:off x="2682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66F1D9-FF53-41D5-9353-BE2ED16EE044}">
      <dsp:nvSpPr>
        <dsp:cNvPr id="0" name=""/>
        <dsp:cNvSpPr/>
      </dsp:nvSpPr>
      <dsp:spPr>
        <a:xfrm>
          <a:off x="147927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Ryan Danner</a:t>
          </a:r>
          <a:endParaRPr lang="en-US" sz="2200" kern="1200" dirty="0"/>
        </a:p>
      </dsp:txBody>
      <dsp:txXfrm>
        <a:off x="172239" y="1949243"/>
        <a:ext cx="1258581" cy="781451"/>
      </dsp:txXfrm>
    </dsp:sp>
    <dsp:sp modelId="{84232434-528B-46ED-A3CB-3DF34236EEB5}">
      <dsp:nvSpPr>
        <dsp:cNvPr id="0" name=""/>
        <dsp:cNvSpPr/>
      </dsp:nvSpPr>
      <dsp:spPr>
        <a:xfrm>
          <a:off x="2682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585EA5-2F87-4E49-B688-2F9148BD7F19}">
      <dsp:nvSpPr>
        <dsp:cNvPr id="0" name=""/>
        <dsp:cNvSpPr/>
      </dsp:nvSpPr>
      <dsp:spPr>
        <a:xfrm>
          <a:off x="147927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Jerry </a:t>
          </a:r>
          <a:r>
            <a:rPr lang="en-US" sz="2200" kern="1200" dirty="0" err="1" smtClean="0"/>
            <a:t>Orman</a:t>
          </a:r>
          <a:endParaRPr lang="en-US" sz="2200" kern="1200" dirty="0"/>
        </a:p>
      </dsp:txBody>
      <dsp:txXfrm>
        <a:off x="172239" y="3159497"/>
        <a:ext cx="1258581" cy="781451"/>
      </dsp:txXfrm>
    </dsp:sp>
    <dsp:sp modelId="{CC0DDFFE-4BAA-4261-8C19-B0D00A78C96B}">
      <dsp:nvSpPr>
        <dsp:cNvPr id="0" name=""/>
        <dsp:cNvSpPr/>
      </dsp:nvSpPr>
      <dsp:spPr>
        <a:xfrm>
          <a:off x="1600378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46E40-C526-47C3-9F10-D8423958A9A0}">
      <dsp:nvSpPr>
        <dsp:cNvPr id="0" name=""/>
        <dsp:cNvSpPr/>
      </dsp:nvSpPr>
      <dsp:spPr>
        <a:xfrm>
          <a:off x="1745623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Nate Sun</a:t>
          </a:r>
        </a:p>
      </dsp:txBody>
      <dsp:txXfrm>
        <a:off x="1769935" y="1949243"/>
        <a:ext cx="1258581" cy="781451"/>
      </dsp:txXfrm>
    </dsp:sp>
    <dsp:sp modelId="{03107D4E-AB1B-4A53-A8F6-57B04A150D58}">
      <dsp:nvSpPr>
        <dsp:cNvPr id="0" name=""/>
        <dsp:cNvSpPr/>
      </dsp:nvSpPr>
      <dsp:spPr>
        <a:xfrm>
          <a:off x="3198074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5A5B7C-CFFE-4C73-980D-46935CB34300}">
      <dsp:nvSpPr>
        <dsp:cNvPr id="0" name=""/>
        <dsp:cNvSpPr/>
      </dsp:nvSpPr>
      <dsp:spPr>
        <a:xfrm>
          <a:off x="3343319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Lukas Keller</a:t>
          </a:r>
          <a:endParaRPr lang="en-US" sz="2200" kern="1200" dirty="0"/>
        </a:p>
      </dsp:txBody>
      <dsp:txXfrm>
        <a:off x="3367631" y="1949243"/>
        <a:ext cx="1258581" cy="781451"/>
      </dsp:txXfrm>
    </dsp:sp>
    <dsp:sp modelId="{9ECEE55F-26FF-4975-B3A5-C843FC1E659A}">
      <dsp:nvSpPr>
        <dsp:cNvPr id="0" name=""/>
        <dsp:cNvSpPr/>
      </dsp:nvSpPr>
      <dsp:spPr>
        <a:xfrm>
          <a:off x="4795770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0A4089-8F6B-422D-9330-C4AE3686510C}">
      <dsp:nvSpPr>
        <dsp:cNvPr id="0" name=""/>
        <dsp:cNvSpPr/>
      </dsp:nvSpPr>
      <dsp:spPr>
        <a:xfrm>
          <a:off x="4941015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Erin Hagens</a:t>
          </a:r>
          <a:endParaRPr lang="en-US" sz="2200" kern="1200" dirty="0"/>
        </a:p>
      </dsp:txBody>
      <dsp:txXfrm>
        <a:off x="4965327" y="1949243"/>
        <a:ext cx="1258581" cy="781451"/>
      </dsp:txXfrm>
    </dsp:sp>
    <dsp:sp modelId="{5A7DE327-C75D-4D4D-82FA-C43FB9FF851B}">
      <dsp:nvSpPr>
        <dsp:cNvPr id="0" name=""/>
        <dsp:cNvSpPr/>
      </dsp:nvSpPr>
      <dsp:spPr>
        <a:xfrm>
          <a:off x="4795770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7FA9A4-A98A-4B43-8589-F3F41949565E}">
      <dsp:nvSpPr>
        <dsp:cNvPr id="0" name=""/>
        <dsp:cNvSpPr/>
      </dsp:nvSpPr>
      <dsp:spPr>
        <a:xfrm>
          <a:off x="4941015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Sara Davis</a:t>
          </a:r>
          <a:endParaRPr lang="en-US" sz="2200" kern="1200" dirty="0"/>
        </a:p>
      </dsp:txBody>
      <dsp:txXfrm>
        <a:off x="4965327" y="3159497"/>
        <a:ext cx="1258581" cy="781451"/>
      </dsp:txXfrm>
    </dsp:sp>
    <dsp:sp modelId="{2AB9300A-1A18-42B2-B547-41FD2DE31700}">
      <dsp:nvSpPr>
        <dsp:cNvPr id="0" name=""/>
        <dsp:cNvSpPr/>
      </dsp:nvSpPr>
      <dsp:spPr>
        <a:xfrm>
          <a:off x="6393466" y="1786948"/>
          <a:ext cx="1307205" cy="8300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B1271A-BE9A-437D-AC02-9D52075CBC26}">
      <dsp:nvSpPr>
        <dsp:cNvPr id="0" name=""/>
        <dsp:cNvSpPr/>
      </dsp:nvSpPr>
      <dsp:spPr>
        <a:xfrm>
          <a:off x="6538711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Andy Ruth</a:t>
          </a:r>
          <a:endParaRPr lang="en-US" sz="2200" kern="1200" dirty="0"/>
        </a:p>
      </dsp:txBody>
      <dsp:txXfrm>
        <a:off x="6563023" y="1949243"/>
        <a:ext cx="1258581" cy="781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F030BD-BC74-44B8-90FA-E3F7015DB404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5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5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804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48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600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96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536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496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7933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165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25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083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95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54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447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012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noProof="0" dirty="0" smtClean="0"/>
              <a:t>Reunión de empresa</a:t>
            </a:r>
            <a:endParaRPr lang="es-ES" noProof="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x-none" noProof="0" dirty="0" err="1" smtClean="0"/>
              <a:t>Florian</a:t>
            </a:r>
            <a:r>
              <a:rPr lang="es-ES" altLang="x-none" noProof="0" dirty="0" smtClean="0"/>
              <a:t> </a:t>
            </a:r>
            <a:r>
              <a:rPr lang="es-ES" altLang="x-none" noProof="0" dirty="0" err="1" smtClean="0"/>
              <a:t>Stiller</a:t>
            </a:r>
            <a:endParaRPr lang="es-ES" noProof="0" dirty="0" smtClean="0"/>
          </a:p>
          <a:p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348197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Recuento</a:t>
            </a:r>
            <a:endParaRPr lang="es-ES" noProof="0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Objetivos</a:t>
            </a:r>
            <a:endParaRPr lang="es-ES" noProof="0" dirty="0" smtClean="0"/>
          </a:p>
          <a:p>
            <a:r>
              <a:rPr lang="es-ES" altLang="x-none" noProof="0" dirty="0" smtClean="0"/>
              <a:t>Resultados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3786772268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Objetivos para el siguiente año</a:t>
            </a:r>
            <a:endParaRPr lang="es-ES" noProof="0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Proyectos estratégicos</a:t>
            </a:r>
            <a:endParaRPr lang="es-ES" noProof="0" dirty="0" smtClean="0"/>
          </a:p>
          <a:p>
            <a:r>
              <a:rPr lang="es-ES" altLang="x-none" noProof="0" dirty="0" smtClean="0"/>
              <a:t>Objetivos financieros</a:t>
            </a:r>
          </a:p>
          <a:p>
            <a:r>
              <a:rPr lang="es-ES" altLang="x-none" noProof="0" dirty="0" smtClean="0"/>
              <a:t>Otras tareas clave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624350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Resumen</a:t>
            </a:r>
            <a:endParaRPr lang="es-ES" noProof="0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Resumen de éxitos/retos clave</a:t>
            </a:r>
            <a:endParaRPr lang="es-ES" noProof="0" dirty="0" smtClean="0"/>
          </a:p>
          <a:p>
            <a:r>
              <a:rPr lang="es-ES" altLang="x-none" noProof="0" dirty="0" smtClean="0"/>
              <a:t>Reiteración de objetivos clave</a:t>
            </a:r>
          </a:p>
          <a:p>
            <a:r>
              <a:rPr lang="es-ES" altLang="x-none" noProof="0" dirty="0" smtClean="0"/>
              <a:t>Agradecimientos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1342440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Orden del día</a:t>
            </a:r>
            <a:endParaRPr lang="es-ES" noProof="0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Revisión de objetivos clave</a:t>
            </a:r>
            <a:endParaRPr lang="es-ES" sz="1800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¿Cómo lo hicimos?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Visión general organizativa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Principales problemas a los que se enfrenta la empresa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Análisis de nuestro progreso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Áreas clave de gasto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recuento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Objetivos para el siguiente año</a:t>
            </a:r>
            <a:endParaRPr lang="es-E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94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objetivos clave</a:t>
            </a:r>
            <a:endParaRPr lang="es-ES" noProof="0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Qué hace que nuestra empresa sea única</a:t>
            </a:r>
            <a:endParaRPr lang="es-ES" sz="1800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Qué hace que nuestra empresa tenga éxito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Nuestra visión en conjunto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Proyectos clave del año pasado</a:t>
            </a:r>
            <a:endParaRPr lang="es-E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040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¿Cómo lo hicimos?</a:t>
            </a:r>
            <a:endParaRPr lang="es-ES" noProof="0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Los responsables de departamento darán una visión general de su rendimiento en relación a sus objetivos</a:t>
            </a:r>
            <a:endParaRPr lang="es-ES" sz="1800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736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Visión general organizativa</a:t>
            </a:r>
            <a:endParaRPr lang="es-ES" noProof="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133600" y="19812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90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Principales problemas a los que se enfrenta la empresa</a:t>
            </a:r>
            <a:endParaRPr lang="es-ES" noProof="0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Presiones externas de la industria</a:t>
            </a:r>
          </a:p>
          <a:p>
            <a:r>
              <a:rPr lang="es-ES" altLang="x-none" noProof="0" dirty="0" smtClean="0"/>
              <a:t>Problemas externos con clientes</a:t>
            </a:r>
          </a:p>
          <a:p>
            <a:r>
              <a:rPr lang="es-ES" altLang="x-none" noProof="0" dirty="0" smtClean="0"/>
              <a:t>Problemas internos de perfil alto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6306186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nuestro progreso</a:t>
            </a:r>
            <a:endParaRPr lang="es-ES" noProof="0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Financieros</a:t>
            </a:r>
            <a:endParaRPr lang="es-ES" noProof="0" dirty="0" smtClean="0"/>
          </a:p>
          <a:p>
            <a:r>
              <a:rPr lang="es-ES" altLang="x-none" noProof="0" dirty="0" smtClean="0"/>
              <a:t>Competitivos</a:t>
            </a:r>
          </a:p>
          <a:p>
            <a:r>
              <a:rPr lang="es-ES" altLang="x-none" noProof="0" dirty="0" smtClean="0"/>
              <a:t>Retención de clientes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1672173533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Áreas clave de gasto</a:t>
            </a:r>
            <a:endParaRPr lang="es-ES" noProof="0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I+D</a:t>
            </a:r>
            <a:endParaRPr lang="es-ES" noProof="0" dirty="0" smtClean="0"/>
          </a:p>
          <a:p>
            <a:r>
              <a:rPr lang="es-ES" altLang="x-none" noProof="0" dirty="0" smtClean="0"/>
              <a:t>Ventas y </a:t>
            </a:r>
            <a:r>
              <a:rPr lang="es-ES" altLang="x-none" noProof="0" dirty="0" err="1" smtClean="0"/>
              <a:t>márketing</a:t>
            </a:r>
            <a:endParaRPr lang="es-ES" altLang="x-none" noProof="0" dirty="0" smtClean="0"/>
          </a:p>
          <a:p>
            <a:r>
              <a:rPr lang="es-ES" altLang="x-none" noProof="0" dirty="0" smtClean="0"/>
              <a:t>Generales y administración</a:t>
            </a:r>
          </a:p>
          <a:p>
            <a:r>
              <a:rPr lang="es-ES" altLang="x-none" noProof="0" dirty="0" smtClean="0"/>
              <a:t>Áreas de mejora</a:t>
            </a:r>
          </a:p>
          <a:p>
            <a:r>
              <a:rPr lang="es-ES" altLang="x-none" noProof="0" dirty="0" smtClean="0"/>
              <a:t>Áreas que precisan atención/cuidado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290665471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smtClean="0"/>
              <a:t>Sustitución de equipos</a:t>
            </a:r>
            <a:endParaRPr lang="es-ES" noProof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903488"/>
              </p:ext>
            </p:extLst>
          </p:nvPr>
        </p:nvGraphicFramePr>
        <p:xfrm>
          <a:off x="3810000" y="2362200"/>
          <a:ext cx="5697538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Hoja de cálculo" r:id="rId3" imgW="2819546" imgH="1533670" progId="Excel.Sheet.12">
                  <p:embed/>
                </p:oleObj>
              </mc:Choice>
              <mc:Fallback>
                <p:oleObj name="Hoja de cálculo" r:id="rId3" imgW="2819546" imgH="15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362200"/>
                        <a:ext cx="5697538" cy="309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79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E2C85-98E7-463C-83C5-3FFE612E9556}">
  <ds:schemaRefs>
    <ds:schemaRef ds:uri="http://schemas.microsoft.com/office/2006/metadata/propertie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52589F5E-814F-42ED-915B-D8C1387005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65BEBC-B0C9-495A-9DC8-BF557CAFB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887</TotalTime>
  <Words>188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Berlin</vt:lpstr>
      <vt:lpstr>Hoja de cálculo de Microsoft Excel</vt:lpstr>
      <vt:lpstr>Reunión de empresa</vt:lpstr>
      <vt:lpstr>Orden del día</vt:lpstr>
      <vt:lpstr>Análisis de objetivos clave</vt:lpstr>
      <vt:lpstr>¿Cómo lo hicimos?</vt:lpstr>
      <vt:lpstr>Visión general organizativa</vt:lpstr>
      <vt:lpstr>Principales problemas a los que se enfrenta la empresa</vt:lpstr>
      <vt:lpstr>Análisis de nuestro progreso</vt:lpstr>
      <vt:lpstr>Áreas clave de gasto</vt:lpstr>
      <vt:lpstr>Sustitución de equipos</vt:lpstr>
      <vt:lpstr>Recuento</vt:lpstr>
      <vt:lpstr>Objetivos para el siguiente año</vt:lpstr>
      <vt:lpstr>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de empresa</dc:title>
  <cp:lastModifiedBy>Prueba</cp:lastModifiedBy>
  <cp:revision>1</cp:revision>
  <cp:lastPrinted>1601-01-01T00:00:00Z</cp:lastPrinted>
  <dcterms:created xsi:type="dcterms:W3CDTF">2006-04-24T23:46:38Z</dcterms:created>
  <dcterms:modified xsi:type="dcterms:W3CDTF">2014-05-25T04:08:26Z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0x01010074B8244152D6854C98412FF9FD386EE7</vt:lpwstr>
  </property>
</Properties>
</file>