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7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13" clrIdx="3">
    <p:extLst>
      <p:ext uri="{19B8F6BF-5375-455C-9EA6-DF929625EA0E}">
        <p15:presenceInfo xmlns:p15="http://schemas.microsoft.com/office/powerpoint/2012/main" userId="Au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4560" autoAdjust="0"/>
  </p:normalViewPr>
  <p:slideViewPr>
    <p:cSldViewPr>
      <p:cViewPr varScale="1">
        <p:scale>
          <a:sx n="63" d="100"/>
          <a:sy n="63" d="100"/>
        </p:scale>
        <p:origin x="7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8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4-05-25T06:11:32.653" idx="4">
    <p:pos x="17" y="27"/>
    <p:text>¿Logo de la empresa?</p:text>
    <p:extLst>
      <p:ext uri="{C676402C-5697-4E1C-873F-D02D1690AC5C}">
        <p15:threadingInfo xmlns:p15="http://schemas.microsoft.com/office/powerpoint/2012/main" timeZoneBias="-120"/>
      </p:ext>
    </p:extLst>
  </p:cm>
  <p:cm authorId="3" dt="2014-05-25T06:11:51.903" idx="5">
    <p:pos x="4181" y="2006"/>
    <p:text>¿Su título?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0-10-12T10:55:48.337" idx="6">
    <p:pos x="10" y="10"/>
    <p:text>¿Tiempo para preguntas y respuestas?</p:text>
  </p:cm>
  <p:cm authorId="3" dt="2010-10-12T10:57:03.384" idx="7">
    <p:pos x="1105" y="680"/>
    <p:text>Mucho material que exponer. ¿Practicar para añadir intervalos y seguir según lo planeado?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0-10-12T10:57:35.541" idx="8">
    <p:pos x="1974" y="1492"/>
    <p:text>¿Las dos primeras viñetas deberían llevar signos de interrogación?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0-10-12T10:58:09.244" idx="9">
    <p:pos x="1605" y="1246"/>
    <p:text>Darles un límite de tiempo, o esta sección podría llevarnos todo el día.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0-10-12T10:58:33.634" idx="10">
    <p:pos x="1048" y="680"/>
    <p:text>¿Añadir nuevo y viejo cuadro organizativo?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0-10-12T10:59:07.806" idx="11">
    <p:pos x="10" y="10"/>
    <p:text>Necesitamos buenos ejemplos para esto, pero no hacer que parezca muy desesperanzador.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0-10-12T11:00:14.041" idx="12">
    <p:pos x="1643" y="680"/>
    <p:text>Este será un tema delicado. Habrá que tratarlo con cuidado.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0-10-12T11:00:53.837" idx="13">
    <p:pos x="1501" y="680"/>
    <p:text>¿Revisar logística para el amuerzo de empresa?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‹Nº›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0011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‹Nº›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50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 lang="es-ES" smtClean="0"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1</a:t>
            </a:fld>
            <a:endParaRPr kumimoji="0" lang="es-E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877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30BD-BC74-44B8-90FA-E3F7015DB404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x-none" noProof="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Reunión de empresa</a:t>
            </a:r>
            <a:endParaRPr lang="es-ES" noProof="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x-none" noProof="0" dirty="0" err="1" smtClean="0"/>
              <a:t>Florian</a:t>
            </a:r>
            <a:r>
              <a:rPr lang="es-ES" altLang="x-none" noProof="0" dirty="0" smtClean="0"/>
              <a:t> </a:t>
            </a:r>
            <a:r>
              <a:rPr lang="es-ES" altLang="x-none" noProof="0" dirty="0" err="1" smtClean="0"/>
              <a:t>Stiller</a:t>
            </a:r>
            <a:endParaRPr lang="es-ES" noProof="0" dirty="0" smtClean="0"/>
          </a:p>
          <a:p>
            <a:endParaRPr lang="es-ES" altLang="x-none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x-none" noProof="0" dirty="0" smtClean="0"/>
              <a:t>Objetivos para el siguiente año</a:t>
            </a:r>
            <a:endParaRPr lang="es-ES" noProof="0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kumimoji="0" lang="es-ES" sz="26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Proyectos estratégicos</a:t>
            </a:r>
            <a:endParaRPr lang="es-ES" sz="2600" noProof="0" dirty="0" smtClean="0">
              <a:effectLst/>
            </a:endParaRPr>
          </a:p>
          <a:p>
            <a:pPr rtl="0" eaLnBrk="1" latinLnBrk="0" hangingPunct="1"/>
            <a:r>
              <a:rPr kumimoji="0" lang="es-ES" sz="26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Objetivos financieros</a:t>
            </a:r>
            <a:endParaRPr lang="es-ES" noProof="0" dirty="0" smtClean="0">
              <a:effectLst/>
            </a:endParaRPr>
          </a:p>
          <a:p>
            <a:r>
              <a:rPr kumimoji="0" lang="es-ES" sz="26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Otras tareas clave</a:t>
            </a:r>
            <a:endParaRPr lang="es-ES" altLang="x-none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Resumen</a:t>
            </a:r>
            <a:endParaRPr lang="es-ES" noProof="0" dirty="0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kumimoji="0" lang="es-ES" sz="26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Resumen de éxitos/retos clave</a:t>
            </a:r>
            <a:endParaRPr lang="es-ES" sz="2600" noProof="0" dirty="0" smtClean="0">
              <a:effectLst/>
            </a:endParaRPr>
          </a:p>
          <a:p>
            <a:pPr rtl="0" eaLnBrk="1" latinLnBrk="0" hangingPunct="1"/>
            <a:r>
              <a:rPr kumimoji="0" lang="es-ES" sz="26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Reiteración de objetivos clave</a:t>
            </a:r>
            <a:endParaRPr lang="es-ES" noProof="0" dirty="0" smtClean="0">
              <a:effectLst/>
            </a:endParaRPr>
          </a:p>
          <a:p>
            <a:r>
              <a:rPr kumimoji="0" lang="es-ES" sz="26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Agradecimientos</a:t>
            </a:r>
            <a:endParaRPr lang="es-ES" altLang="x-none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Orden del día</a:t>
            </a:r>
            <a:endParaRPr lang="es-ES" noProof="0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kumimoji="0" lang="es-ES" sz="26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Revisión de objetivos clave</a:t>
            </a:r>
            <a:endParaRPr lang="es-ES" sz="2600" noProof="0" dirty="0" smtClean="0">
              <a:effectLst/>
            </a:endParaRPr>
          </a:p>
          <a:p>
            <a:pPr rtl="0" eaLnBrk="1" latinLnBrk="0" hangingPunct="1"/>
            <a:r>
              <a:rPr kumimoji="0" lang="es-ES" sz="26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¿Cómo lo hicimos?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kumimoji="0" lang="es-ES" sz="26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Visión general organizativa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kumimoji="0" lang="es-ES" sz="26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Principales problemas a los que se enfrenta la empresa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kumimoji="0" lang="es-ES" sz="26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Análisis de nuestro progreso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kumimoji="0" lang="es-ES" sz="26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Áreas clave de gasto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kumimoji="0" lang="es-ES" sz="26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recuento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kumimoji="0" lang="es-ES" sz="26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Objetivos para el siguiente año</a:t>
            </a:r>
            <a:endParaRPr lang="es-ES" noProof="0" dirty="0" smtClean="0">
              <a:effectLst/>
            </a:endParaRPr>
          </a:p>
          <a:p>
            <a:endParaRPr lang="es-ES" altLang="x-none" sz="2600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x-none" noProof="0" dirty="0" smtClean="0"/>
              <a:t>Análisis de objetivos clave</a:t>
            </a:r>
            <a:endParaRPr lang="es-ES" noProof="0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kumimoji="0" lang="es-ES" sz="26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Qué hace que nuestra empresa sea única</a:t>
            </a:r>
            <a:endParaRPr lang="es-ES" sz="2600" noProof="0" dirty="0" smtClean="0">
              <a:effectLst/>
            </a:endParaRPr>
          </a:p>
          <a:p>
            <a:pPr rtl="0" eaLnBrk="1" latinLnBrk="0" hangingPunct="1"/>
            <a:r>
              <a:rPr kumimoji="0" lang="es-ES" sz="26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Qué hace que nuestra empresa tenga éxito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kumimoji="0" lang="es-ES" sz="26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Nuestra visión en conjunto</a:t>
            </a:r>
            <a:endParaRPr lang="es-ES" noProof="0" dirty="0" smtClean="0">
              <a:effectLst/>
            </a:endParaRPr>
          </a:p>
          <a:p>
            <a:r>
              <a:rPr kumimoji="0" lang="es-ES" sz="26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Proyectos clave del año pasado</a:t>
            </a:r>
            <a:endParaRPr lang="es-ES" altLang="x-none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¿Cómo lo hicimos?</a:t>
            </a:r>
            <a:endParaRPr lang="es-ES" noProof="0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s-ES" sz="26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responsables de departamento darán una visión general de su rendimiento en relación a sus objetivos</a:t>
            </a:r>
            <a:endParaRPr lang="es-E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x-none" noProof="0" dirty="0" smtClean="0"/>
              <a:t>Visión general organizativa</a:t>
            </a:r>
            <a:endParaRPr lang="es-ES" noProof="0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x-none" noProof="0" dirty="0" smtClean="0"/>
              <a:t>Análisis de cambios</a:t>
            </a:r>
          </a:p>
          <a:p>
            <a:r>
              <a:rPr lang="es-ES" altLang="x-none" noProof="0" dirty="0" smtClean="0"/>
              <a:t>Presentación de nuevos directores</a:t>
            </a:r>
            <a:endParaRPr lang="es-ES" noProof="0" dirty="0" smtClean="0"/>
          </a:p>
          <a:p>
            <a:r>
              <a:rPr lang="es-ES" altLang="x-none" noProof="0" dirty="0" smtClean="0"/>
              <a:t>Cambios futuros</a:t>
            </a:r>
            <a:endParaRPr lang="es-ES" altLang="x-none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x-none" noProof="0" dirty="0" smtClean="0"/>
              <a:t>Principales problemas a los que se enfrenta la empresa</a:t>
            </a:r>
            <a:endParaRPr lang="es-ES" noProof="0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kumimoji="0" lang="es-ES" sz="26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Presiones externas de la industria</a:t>
            </a:r>
            <a:endParaRPr lang="es-ES" sz="2600" noProof="0" dirty="0" smtClean="0">
              <a:effectLst/>
            </a:endParaRPr>
          </a:p>
          <a:p>
            <a:pPr rtl="0" eaLnBrk="1" latinLnBrk="0" hangingPunct="1"/>
            <a:r>
              <a:rPr kumimoji="0" lang="es-ES" sz="26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Problemas externos con clientes</a:t>
            </a:r>
            <a:endParaRPr lang="es-ES" noProof="0" dirty="0" smtClean="0">
              <a:effectLst/>
            </a:endParaRPr>
          </a:p>
          <a:p>
            <a:r>
              <a:rPr kumimoji="0" lang="es-ES" sz="26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Problemas internos de perfil alto</a:t>
            </a:r>
            <a:endParaRPr lang="es-E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Análisis de nuestro progreso</a:t>
            </a:r>
            <a:endParaRPr lang="es-ES" noProof="0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kumimoji="0" lang="es-ES" sz="26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Financieros</a:t>
            </a:r>
            <a:endParaRPr lang="es-ES" sz="2600" noProof="0" dirty="0" smtClean="0">
              <a:effectLst/>
            </a:endParaRPr>
          </a:p>
          <a:p>
            <a:pPr rtl="0" eaLnBrk="1" latinLnBrk="0" hangingPunct="1"/>
            <a:r>
              <a:rPr kumimoji="0" lang="es-ES" sz="26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Competitivos</a:t>
            </a:r>
            <a:endParaRPr lang="es-ES" noProof="0" dirty="0" smtClean="0">
              <a:effectLst/>
            </a:endParaRPr>
          </a:p>
          <a:p>
            <a:r>
              <a:rPr kumimoji="0" lang="es-ES" sz="26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Retención de clientes</a:t>
            </a:r>
            <a:endParaRPr lang="es-ES" altLang="x-none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Áreas clave de gasto</a:t>
            </a:r>
            <a:endParaRPr lang="es-ES" noProof="0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kumimoji="0" lang="es-ES" sz="26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I+D</a:t>
            </a:r>
            <a:endParaRPr lang="es-ES" sz="2600" noProof="0" dirty="0" smtClean="0">
              <a:effectLst/>
            </a:endParaRPr>
          </a:p>
          <a:p>
            <a:pPr rtl="0" eaLnBrk="1" latinLnBrk="0" hangingPunct="1"/>
            <a:r>
              <a:rPr kumimoji="0" lang="es-ES" sz="26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Ventas y </a:t>
            </a:r>
            <a:r>
              <a:rPr kumimoji="0" lang="es-ES" sz="26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márketing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kumimoji="0" lang="es-ES" sz="26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Generales y administración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kumimoji="0" lang="es-ES" sz="26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Áreas de mejora</a:t>
            </a:r>
            <a:endParaRPr lang="es-ES" noProof="0" dirty="0" smtClean="0">
              <a:effectLst/>
            </a:endParaRPr>
          </a:p>
          <a:p>
            <a:r>
              <a:rPr kumimoji="0" lang="es-ES" sz="26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Áreas que precisan atención/cuidado</a:t>
            </a:r>
            <a:endParaRPr lang="es-ES" altLang="x-none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Recuento</a:t>
            </a:r>
            <a:endParaRPr lang="es-ES" noProof="0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Objetivos</a:t>
            </a:r>
            <a:endParaRPr lang="es-ES" noProof="0" dirty="0" smtClean="0"/>
          </a:p>
          <a:p>
            <a:r>
              <a:rPr lang="es-ES" altLang="x-none" noProof="0" dirty="0" smtClean="0"/>
              <a:t>Resultados</a:t>
            </a:r>
            <a:endParaRPr lang="es-ES" altLang="x-none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169824-8740-43DE-8C20-517CB653DBA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4863681-c067-4c62-bc75-95bf3ac03d16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1B7939-0D09-4562-A138-BADC4133D7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2C992E-4DB3-4BC5-B18B-D2B990BB65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179</Words>
  <Application>Microsoft Office PowerPoint</Application>
  <PresentationFormat>Presentación en pantalla (4:3)</PresentationFormat>
  <Paragraphs>48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Constantia</vt:lpstr>
      <vt:lpstr>Times New Roman</vt:lpstr>
      <vt:lpstr>Wingdings 2</vt:lpstr>
      <vt:lpstr>Flow</vt:lpstr>
      <vt:lpstr>Reunión de empresa</vt:lpstr>
      <vt:lpstr>Orden del día</vt:lpstr>
      <vt:lpstr>Análisis de objetivos clave</vt:lpstr>
      <vt:lpstr>¿Cómo lo hicimos?</vt:lpstr>
      <vt:lpstr>Visión general organizativa</vt:lpstr>
      <vt:lpstr>Principales problemas a los que se enfrenta la empresa</vt:lpstr>
      <vt:lpstr>Análisis de nuestro progreso</vt:lpstr>
      <vt:lpstr>Áreas clave de gasto</vt:lpstr>
      <vt:lpstr>Recuento</vt:lpstr>
      <vt:lpstr>Objetivos para el siguiente año</vt:lpstr>
      <vt:lpstr>Resumen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2010-10-12T17:53:45Z</dcterms:created>
  <dcterms:modified xsi:type="dcterms:W3CDTF">2014-05-26T17:27:22Z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0x01010074B8244152D6854C98412FF9FD386EE7</vt:lpwstr>
  </property>
</Properties>
</file>