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374E5F"/>
    <a:srgbClr val="A6BCCC"/>
    <a:srgbClr val="000000"/>
    <a:srgbClr val="FFFFCC"/>
    <a:srgbClr val="CC0000"/>
    <a:srgbClr val="000066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4560" autoAdjust="0"/>
  </p:normalViewPr>
  <p:slideViewPr>
    <p:cSldViewPr>
      <p:cViewPr varScale="1">
        <p:scale>
          <a:sx n="63" d="100"/>
          <a:sy n="63" d="100"/>
        </p:scale>
        <p:origin x="12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FC214389-F4DA-4DAF-9B29-D8DE50566963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‹Nº›</a:t>
            </a:fld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0011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401AA26B-5E4E-4129-A89C-394A954597AD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‹Nº›</a:t>
            </a:fld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150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F030BD-BC74-44B8-90FA-E3F7015DB404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95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22046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22298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C58-682A-4105-BB6B-F2E9745E80DD}" type="slidenum">
              <a:rPr lang="en-US" altLang="x-none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7647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9C-60CE-4756-80B8-DC516B1118AF}" type="slidenum">
              <a:rPr lang="en-US" altLang="x-none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2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4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09073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01227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047A-B30F-4241-A82B-F4F5629E5D80}" type="slidenum">
              <a:rPr lang="en-US" altLang="x-none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9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8DB-1D2F-4BBF-A6AB-4A7F8376B1CB}" type="slidenum">
              <a:rPr lang="en-US" altLang="x-none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98287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94739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100000">
              <a:schemeClr val="accent3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46852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x-none" noProof="0" dirty="0" smtClean="0">
                <a:solidFill>
                  <a:schemeClr val="accent3">
                    <a:lumMod val="75000"/>
                  </a:schemeClr>
                </a:solidFill>
              </a:rPr>
              <a:t>REUNIÓN DE EMPRESA</a:t>
            </a:r>
            <a:endParaRPr lang="es-ES" noProof="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x-none" noProof="0" dirty="0" smtClean="0"/>
              <a:t>Objetivos para el siguiente año</a:t>
            </a:r>
            <a:endParaRPr lang="es-ES" noProof="0" dirty="0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 eaLnBrk="1" latinLnBrk="0" hangingPunct="1"/>
            <a:r>
              <a:rPr lang="es-ES" sz="2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Proyectos estratégicos</a:t>
            </a:r>
            <a:endParaRPr lang="es-ES" sz="2200" noProof="0" dirty="0" smtClean="0">
              <a:effectLst/>
            </a:endParaRPr>
          </a:p>
          <a:p>
            <a:pPr rtl="0" eaLnBrk="1" latinLnBrk="0" hangingPunct="1"/>
            <a:r>
              <a:rPr lang="es-ES" sz="2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Objetivos financieros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2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Otras tareas clave</a:t>
            </a:r>
            <a:endParaRPr lang="es-ES" noProof="0" dirty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Resumen</a:t>
            </a:r>
            <a:endParaRPr lang="es-ES" noProof="0" dirty="0"/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 eaLnBrk="1" latinLnBrk="0" hangingPunct="1"/>
            <a:r>
              <a:rPr lang="es-ES" sz="2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Resumen de éxitos/retos clave</a:t>
            </a:r>
            <a:endParaRPr lang="es-ES" sz="2200" noProof="0" dirty="0" smtClean="0">
              <a:effectLst/>
            </a:endParaRPr>
          </a:p>
          <a:p>
            <a:pPr rtl="0" eaLnBrk="1" latinLnBrk="0" hangingPunct="1"/>
            <a:r>
              <a:rPr lang="es-ES" sz="2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Reiteración de objetivos clave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2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Agradecimientos</a:t>
            </a:r>
            <a:endParaRPr lang="es-ES" noProof="0" dirty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Orden del día</a:t>
            </a:r>
            <a:endParaRPr lang="es-ES" noProof="0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s-ES" sz="22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Revisión de objetivos clave</a:t>
            </a:r>
            <a:endParaRPr lang="es-ES" sz="2200" noProof="0" dirty="0" smtClean="0">
              <a:effectLst/>
            </a:endParaRPr>
          </a:p>
          <a:p>
            <a:pPr rtl="0" eaLnBrk="1" latinLnBrk="0" hangingPunct="1"/>
            <a:r>
              <a:rPr lang="es-ES" sz="22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¿Cómo lo hicimos?</a:t>
            </a:r>
            <a:endParaRPr lang="es-ES" sz="2800" noProof="0" dirty="0" smtClean="0">
              <a:effectLst/>
            </a:endParaRPr>
          </a:p>
          <a:p>
            <a:pPr rtl="0" eaLnBrk="1" latinLnBrk="0" hangingPunct="1"/>
            <a:r>
              <a:rPr lang="es-ES" sz="22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Visión general organizativa</a:t>
            </a:r>
            <a:endParaRPr lang="es-ES" sz="2800" noProof="0" dirty="0" smtClean="0">
              <a:effectLst/>
            </a:endParaRPr>
          </a:p>
          <a:p>
            <a:pPr rtl="0" eaLnBrk="1" latinLnBrk="0" hangingPunct="1"/>
            <a:r>
              <a:rPr lang="es-ES" sz="22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Principales problemas a los que se enfrenta la empresa</a:t>
            </a:r>
            <a:endParaRPr lang="es-ES" sz="2800" noProof="0" dirty="0" smtClean="0">
              <a:effectLst/>
            </a:endParaRPr>
          </a:p>
          <a:p>
            <a:pPr rtl="0" eaLnBrk="1" latinLnBrk="0" hangingPunct="1"/>
            <a:r>
              <a:rPr lang="es-ES" sz="22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Análisis de nuestro progreso</a:t>
            </a:r>
            <a:endParaRPr lang="es-ES" sz="2800" noProof="0" dirty="0" smtClean="0">
              <a:effectLst/>
            </a:endParaRPr>
          </a:p>
          <a:p>
            <a:pPr rtl="0" eaLnBrk="1" latinLnBrk="0" hangingPunct="1"/>
            <a:r>
              <a:rPr lang="es-ES" sz="22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Áreas clave de gasto</a:t>
            </a:r>
            <a:endParaRPr lang="es-ES" sz="2800" noProof="0" dirty="0" smtClean="0">
              <a:effectLst/>
            </a:endParaRPr>
          </a:p>
          <a:p>
            <a:pPr rtl="0" eaLnBrk="1" latinLnBrk="0" hangingPunct="1"/>
            <a:r>
              <a:rPr lang="es-ES" sz="22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Recuento</a:t>
            </a:r>
            <a:endParaRPr lang="es-ES" sz="2800" noProof="0" dirty="0" smtClean="0">
              <a:effectLst/>
            </a:endParaRPr>
          </a:p>
          <a:p>
            <a:pPr rtl="0" eaLnBrk="1" latinLnBrk="0" hangingPunct="1"/>
            <a:r>
              <a:rPr lang="es-ES" sz="22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Objetivos para el siguiente año</a:t>
            </a:r>
            <a:endParaRPr lang="es-ES" sz="2800" noProof="0" dirty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Análisis de objetivos clave</a:t>
            </a:r>
            <a:endParaRPr lang="es-ES" noProof="0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 eaLnBrk="1" latinLnBrk="0" hangingPunct="1"/>
            <a:r>
              <a:rPr lang="es-ES" sz="22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Qué hace que nuestra empresa sea única</a:t>
            </a:r>
            <a:endParaRPr lang="es-ES" sz="2200" noProof="0" dirty="0" smtClean="0">
              <a:effectLst/>
            </a:endParaRPr>
          </a:p>
          <a:p>
            <a:pPr rtl="0" eaLnBrk="1" latinLnBrk="0" hangingPunct="1"/>
            <a:r>
              <a:rPr lang="es-ES" sz="22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Qué hace que nuestra empresa tenga éxito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22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Nuestra visión en conjunto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22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Proyectos clave del año pasado</a:t>
            </a:r>
            <a:endParaRPr lang="es-ES" noProof="0" dirty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¿Cómo lo hicimos?</a:t>
            </a:r>
            <a:endParaRPr lang="es-ES" noProof="0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 eaLnBrk="1" latinLnBrk="0" hangingPunct="1"/>
            <a:r>
              <a:rPr lang="es-ES" sz="22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responsables de departamento darán una visión general de su rendimiento en relación a sus objetivos</a:t>
            </a:r>
            <a:endParaRPr lang="es-ES" sz="2200" noProof="0" dirty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x-none" noProof="0" dirty="0" smtClean="0"/>
              <a:t>Visión general organizativa</a:t>
            </a:r>
            <a:endParaRPr lang="es-ES" noProof="0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x-none" noProof="0" dirty="0" smtClean="0"/>
              <a:t>Análisis de cambios</a:t>
            </a:r>
          </a:p>
          <a:p>
            <a:r>
              <a:rPr lang="es-ES" altLang="x-none" noProof="0" dirty="0" smtClean="0"/>
              <a:t>Presentación de nuevos directores</a:t>
            </a:r>
            <a:endParaRPr lang="es-ES" noProof="0" dirty="0" smtClean="0"/>
          </a:p>
          <a:p>
            <a:r>
              <a:rPr lang="es-ES" altLang="x-none" noProof="0" dirty="0" smtClean="0"/>
              <a:t>Cambios futuros</a:t>
            </a:r>
            <a:endParaRPr lang="es-ES" altLang="x-none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x-none" noProof="0" dirty="0" smtClean="0"/>
              <a:t>Principales problemas a los que se enfrenta la empresa</a:t>
            </a:r>
            <a:endParaRPr lang="es-ES" noProof="0" dirty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 eaLnBrk="1" latinLnBrk="0" hangingPunct="1"/>
            <a:r>
              <a:rPr lang="es-ES" sz="2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Presiones externas de la industria</a:t>
            </a:r>
            <a:endParaRPr lang="es-ES" sz="2200" noProof="0" dirty="0" smtClean="0">
              <a:effectLst/>
            </a:endParaRPr>
          </a:p>
          <a:p>
            <a:pPr rtl="0" eaLnBrk="1" latinLnBrk="0" hangingPunct="1"/>
            <a:r>
              <a:rPr lang="es-ES" sz="2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Problemas externos con clientes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2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Problemas internos de perfil alto</a:t>
            </a:r>
            <a:endParaRPr lang="es-ES" noProof="0" dirty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Análisis</a:t>
            </a:r>
            <a:r>
              <a:rPr lang="es-ES" altLang="x-none" baseline="0" noProof="0" dirty="0" smtClean="0"/>
              <a:t> de nuestro progreso</a:t>
            </a:r>
            <a:endParaRPr lang="es-ES" noProof="0" dirty="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 eaLnBrk="1" latinLnBrk="0" hangingPunct="1"/>
            <a:r>
              <a:rPr lang="es-ES" sz="2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Financieros</a:t>
            </a:r>
            <a:endParaRPr lang="es-ES" sz="2200" noProof="0" dirty="0" smtClean="0">
              <a:effectLst/>
            </a:endParaRPr>
          </a:p>
          <a:p>
            <a:pPr rtl="0" eaLnBrk="1" latinLnBrk="0" hangingPunct="1"/>
            <a:r>
              <a:rPr lang="es-ES" sz="2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Competitivos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2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Retención de clientes</a:t>
            </a:r>
            <a:endParaRPr lang="es-ES" noProof="0" dirty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Áreas claves de gasto</a:t>
            </a:r>
            <a:endParaRPr lang="es-ES" noProof="0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 eaLnBrk="1" latinLnBrk="0" hangingPunct="1"/>
            <a:r>
              <a:rPr lang="es-ES" sz="2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I+D</a:t>
            </a:r>
            <a:endParaRPr lang="es-ES" sz="2200" noProof="0" dirty="0" smtClean="0">
              <a:effectLst/>
            </a:endParaRPr>
          </a:p>
          <a:p>
            <a:pPr rtl="0" eaLnBrk="1" latinLnBrk="0" hangingPunct="1"/>
            <a:r>
              <a:rPr lang="es-ES" sz="2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Ventas y </a:t>
            </a:r>
            <a:r>
              <a:rPr lang="es-ES" sz="2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márketing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2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Generales y administración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2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Áreas de mejora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2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Áreas que precisan atención/cuidado</a:t>
            </a:r>
            <a:endParaRPr lang="es-ES" noProof="0" dirty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Recuento</a:t>
            </a:r>
            <a:endParaRPr lang="es-ES" noProof="0" dirty="0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Objetivos</a:t>
            </a:r>
            <a:endParaRPr lang="es-ES" noProof="0" dirty="0" smtClean="0"/>
          </a:p>
          <a:p>
            <a:r>
              <a:rPr lang="es-ES" altLang="x-none" noProof="0" dirty="0" smtClean="0"/>
              <a:t>Resultados</a:t>
            </a:r>
            <a:endParaRPr lang="es-ES" altLang="x-none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Stage xmlns="b4863681-c067-4c62-bc75-95bf3ac03d16" xsi:nil="true"/>
  </documentManagement>
</p:properties>
</file>

<file path=customXml/itemProps1.xml><?xml version="1.0" encoding="utf-8"?>
<ds:datastoreItem xmlns:ds="http://schemas.openxmlformats.org/officeDocument/2006/customXml" ds:itemID="{E0ED665D-04B1-4E54-91F0-64CFE8108B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A60EC7-EC0E-46FC-955F-B62825E121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B819FB-9154-403B-A392-7FF8E374AEA4}">
  <ds:schemaRefs>
    <ds:schemaRef ds:uri="http://schemas.microsoft.com/office/2006/metadata/properties"/>
    <ds:schemaRef ds:uri="b4863681-c067-4c62-bc75-95bf3ac03d1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483</TotalTime>
  <Words>176</Words>
  <Application>Microsoft Office PowerPoint</Application>
  <PresentationFormat>Panorámica</PresentationFormat>
  <Paragraphs>46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Times New Roman</vt:lpstr>
      <vt:lpstr>Basis</vt:lpstr>
      <vt:lpstr>REUNIÓN DE EMPRESA</vt:lpstr>
      <vt:lpstr>Orden del día</vt:lpstr>
      <vt:lpstr>Análisis de objetivos clave</vt:lpstr>
      <vt:lpstr>¿Cómo lo hicimos?</vt:lpstr>
      <vt:lpstr>Visión general organizativa</vt:lpstr>
      <vt:lpstr>Principales problemas a los que se enfrenta la empresa</vt:lpstr>
      <vt:lpstr>Análisis de nuestro progreso</vt:lpstr>
      <vt:lpstr>Áreas claves de gasto</vt:lpstr>
      <vt:lpstr>Recuento</vt:lpstr>
      <vt:lpstr>Objetivos para el siguiente año</vt:lpstr>
      <vt:lpstr>Resumen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REUNIÓN DE EMPRESA</dc:title>
  <cp:lastModifiedBy>Autor</cp:lastModifiedBy>
  <cp:revision>1</cp:revision>
  <cp:lastPrinted>1601-01-01T00:00:00Z</cp:lastPrinted>
  <dcterms:created xsi:type="dcterms:W3CDTF">2006-04-24T23:46:38Z</dcterms:created>
  <dcterms:modified xsi:type="dcterms:W3CDTF">2014-05-29T10:15:37Z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TC062578591033</vt:lpwstr>
  </property>
  <property fmtid="{D5CDD505-2E9C-101B-9397-08002B2CF9AE}" pid="3" name="Stage">
    <vt:lpwstr>AU Review</vt:lpwstr>
  </property>
  <property fmtid="{D5CDD505-2E9C-101B-9397-08002B2CF9AE}" pid="4" name="ContentTypeId">
    <vt:lpwstr>0x01010074B8244152D6854C98412FF9FD386EE7</vt:lpwstr>
  </property>
</Properties>
</file>