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9AC"/>
    <a:srgbClr val="CCD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D5639-490C-4436-80BF-38D889540219}" v="14" dt="2022-04-25T12:54:21.299"/>
    <p1510:client id="{735AF43E-E8B6-421D-BBA8-A0393FE9EFE0}" v="138" dt="2022-04-25T18:46:34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Yukimi" userId="4151261106c82cad" providerId="Windows Live" clId="Web-{660D5639-490C-4436-80BF-38D889540219}"/>
    <pc:docChg chg="modSld addMainMaster delMainMaster">
      <pc:chgData name="Anna Yukimi" userId="4151261106c82cad" providerId="Windows Live" clId="Web-{660D5639-490C-4436-80BF-38D889540219}" dt="2022-04-25T12:54:21.299" v="14" actId="20577"/>
      <pc:docMkLst>
        <pc:docMk/>
      </pc:docMkLst>
      <pc:sldChg chg="addSp modSp mod setBg modClrScheme chgLayout">
        <pc:chgData name="Anna Yukimi" userId="4151261106c82cad" providerId="Windows Live" clId="Web-{660D5639-490C-4436-80BF-38D889540219}" dt="2022-04-25T12:54:21.299" v="14" actId="20577"/>
        <pc:sldMkLst>
          <pc:docMk/>
          <pc:sldMk cId="2210866551" sldId="256"/>
        </pc:sldMkLst>
        <pc:spChg chg="mod ord">
          <ac:chgData name="Anna Yukimi" userId="4151261106c82cad" providerId="Windows Live" clId="Web-{660D5639-490C-4436-80BF-38D889540219}" dt="2022-04-25T12:50:01.588" v="11" actId="14100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Anna Yukimi" userId="4151261106c82cad" providerId="Windows Live" clId="Web-{660D5639-490C-4436-80BF-38D889540219}" dt="2022-04-25T12:54:21.299" v="14" actId="20577"/>
          <ac:spMkLst>
            <pc:docMk/>
            <pc:sldMk cId="2210866551" sldId="256"/>
            <ac:spMk id="3" creationId="{00000000-0000-0000-0000-000000000000}"/>
          </ac:spMkLst>
        </pc:spChg>
        <pc:spChg chg="add">
          <ac:chgData name="Anna Yukimi" userId="4151261106c82cad" providerId="Windows Live" clId="Web-{660D5639-490C-4436-80BF-38D889540219}" dt="2022-04-25T12:47:43.788" v="6"/>
          <ac:spMkLst>
            <pc:docMk/>
            <pc:sldMk cId="2210866551" sldId="256"/>
            <ac:spMk id="9" creationId="{C1DD1A8A-57D5-4A81-AD04-532B043C5611}"/>
          </ac:spMkLst>
        </pc:spChg>
        <pc:spChg chg="add">
          <ac:chgData name="Anna Yukimi" userId="4151261106c82cad" providerId="Windows Live" clId="Web-{660D5639-490C-4436-80BF-38D889540219}" dt="2022-04-25T12:47:43.788" v="6"/>
          <ac:spMkLst>
            <pc:docMk/>
            <pc:sldMk cId="2210866551" sldId="256"/>
            <ac:spMk id="11" creationId="{007891EC-4501-44ED-A8C8-B11B6DB767AB}"/>
          </ac:spMkLst>
        </pc:spChg>
        <pc:picChg chg="add mod ord">
          <ac:chgData name="Anna Yukimi" userId="4151261106c82cad" providerId="Windows Live" clId="Web-{660D5639-490C-4436-80BF-38D889540219}" dt="2022-04-25T12:49:08.087" v="7"/>
          <ac:picMkLst>
            <pc:docMk/>
            <pc:sldMk cId="2210866551" sldId="256"/>
            <ac:picMk id="4" creationId="{A731B112-57D5-87B0-0A4E-E46D93784D04}"/>
          </ac:picMkLst>
        </pc:picChg>
      </pc:sldChg>
      <pc:sldMasterChg chg="del delSldLayout">
        <pc:chgData name="Anna Yukimi" userId="4151261106c82cad" providerId="Windows Live" clId="Web-{660D5639-490C-4436-80BF-38D889540219}" dt="2022-04-25T12:45:53.738" v="0"/>
        <pc:sldMasterMkLst>
          <pc:docMk/>
          <pc:sldMasterMk cId="2675746937" sldId="2147483648"/>
        </pc:sldMasterMkLst>
        <pc:sldLayoutChg chg="del">
          <pc:chgData name="Anna Yukimi" userId="4151261106c82cad" providerId="Windows Live" clId="Web-{660D5639-490C-4436-80BF-38D889540219}" dt="2022-04-25T12:45:53.738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Anna Yukimi" userId="4151261106c82cad" providerId="Windows Live" clId="Web-{660D5639-490C-4436-80BF-38D889540219}" dt="2022-04-25T12:45:53.738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Anna Yukimi" userId="4151261106c82cad" providerId="Windows Live" clId="Web-{660D5639-490C-4436-80BF-38D889540219}" dt="2022-04-25T12:45:53.738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Anna Yukimi" userId="4151261106c82cad" providerId="Windows Live" clId="Web-{660D5639-490C-4436-80BF-38D889540219}" dt="2022-04-25T12:45:53.738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Anna Yukimi" userId="4151261106c82cad" providerId="Windows Live" clId="Web-{660D5639-490C-4436-80BF-38D889540219}" dt="2022-04-25T12:45:53.738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Anna Yukimi" userId="4151261106c82cad" providerId="Windows Live" clId="Web-{660D5639-490C-4436-80BF-38D889540219}" dt="2022-04-25T12:45:53.738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Anna Yukimi" userId="4151261106c82cad" providerId="Windows Live" clId="Web-{660D5639-490C-4436-80BF-38D889540219}" dt="2022-04-25T12:45:53.738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Anna Yukimi" userId="4151261106c82cad" providerId="Windows Live" clId="Web-{660D5639-490C-4436-80BF-38D889540219}" dt="2022-04-25T12:45:53.738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Anna Yukimi" userId="4151261106c82cad" providerId="Windows Live" clId="Web-{660D5639-490C-4436-80BF-38D889540219}" dt="2022-04-25T12:45:53.738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Anna Yukimi" userId="4151261106c82cad" providerId="Windows Live" clId="Web-{660D5639-490C-4436-80BF-38D889540219}" dt="2022-04-25T12:45:53.738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Anna Yukimi" userId="4151261106c82cad" providerId="Windows Live" clId="Web-{660D5639-490C-4436-80BF-38D889540219}" dt="2022-04-25T12:45:53.738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Anna Yukimi" userId="4151261106c82cad" providerId="Windows Live" clId="Web-{660D5639-490C-4436-80BF-38D889540219}" dt="2022-04-25T12:45:57.442" v="1"/>
        <pc:sldMasterMkLst>
          <pc:docMk/>
          <pc:sldMasterMk cId="1587881524" sldId="2147483660"/>
        </pc:sldMasterMkLst>
        <pc:sldLayoutChg chg="add del mod replId">
          <pc:chgData name="Anna Yukimi" userId="4151261106c82cad" providerId="Windows Live" clId="Web-{660D5639-490C-4436-80BF-38D889540219}" dt="2022-04-25T12:45:57.442" v="1"/>
          <pc:sldLayoutMkLst>
            <pc:docMk/>
            <pc:sldMasterMk cId="1587881524" sldId="2147483660"/>
            <pc:sldLayoutMk cId="3579306796" sldId="2147483661"/>
          </pc:sldLayoutMkLst>
        </pc:sldLayoutChg>
        <pc:sldLayoutChg chg="add del mod replId">
          <pc:chgData name="Anna Yukimi" userId="4151261106c82cad" providerId="Windows Live" clId="Web-{660D5639-490C-4436-80BF-38D889540219}" dt="2022-04-25T12:45:57.442" v="1"/>
          <pc:sldLayoutMkLst>
            <pc:docMk/>
            <pc:sldMasterMk cId="1587881524" sldId="2147483660"/>
            <pc:sldLayoutMk cId="2040199222" sldId="2147483662"/>
          </pc:sldLayoutMkLst>
        </pc:sldLayoutChg>
        <pc:sldLayoutChg chg="add del mod replId">
          <pc:chgData name="Anna Yukimi" userId="4151261106c82cad" providerId="Windows Live" clId="Web-{660D5639-490C-4436-80BF-38D889540219}" dt="2022-04-25T12:45:57.442" v="1"/>
          <pc:sldLayoutMkLst>
            <pc:docMk/>
            <pc:sldMasterMk cId="1587881524" sldId="2147483660"/>
            <pc:sldLayoutMk cId="1672510169" sldId="2147483663"/>
          </pc:sldLayoutMkLst>
        </pc:sldLayoutChg>
        <pc:sldLayoutChg chg="add del mod replId">
          <pc:chgData name="Anna Yukimi" userId="4151261106c82cad" providerId="Windows Live" clId="Web-{660D5639-490C-4436-80BF-38D889540219}" dt="2022-04-25T12:45:57.442" v="1"/>
          <pc:sldLayoutMkLst>
            <pc:docMk/>
            <pc:sldMasterMk cId="1587881524" sldId="2147483660"/>
            <pc:sldLayoutMk cId="2987185911" sldId="2147483664"/>
          </pc:sldLayoutMkLst>
        </pc:sldLayoutChg>
        <pc:sldLayoutChg chg="add del mod replId">
          <pc:chgData name="Anna Yukimi" userId="4151261106c82cad" providerId="Windows Live" clId="Web-{660D5639-490C-4436-80BF-38D889540219}" dt="2022-04-25T12:45:57.442" v="1"/>
          <pc:sldLayoutMkLst>
            <pc:docMk/>
            <pc:sldMasterMk cId="1587881524" sldId="2147483660"/>
            <pc:sldLayoutMk cId="1930279536" sldId="2147483665"/>
          </pc:sldLayoutMkLst>
        </pc:sldLayoutChg>
        <pc:sldLayoutChg chg="add del mod replId">
          <pc:chgData name="Anna Yukimi" userId="4151261106c82cad" providerId="Windows Live" clId="Web-{660D5639-490C-4436-80BF-38D889540219}" dt="2022-04-25T12:45:57.442" v="1"/>
          <pc:sldLayoutMkLst>
            <pc:docMk/>
            <pc:sldMasterMk cId="1587881524" sldId="2147483660"/>
            <pc:sldLayoutMk cId="1370284700" sldId="2147483666"/>
          </pc:sldLayoutMkLst>
        </pc:sldLayoutChg>
        <pc:sldLayoutChg chg="add del mod replId">
          <pc:chgData name="Anna Yukimi" userId="4151261106c82cad" providerId="Windows Live" clId="Web-{660D5639-490C-4436-80BF-38D889540219}" dt="2022-04-25T12:45:57.442" v="1"/>
          <pc:sldLayoutMkLst>
            <pc:docMk/>
            <pc:sldMasterMk cId="1587881524" sldId="2147483660"/>
            <pc:sldLayoutMk cId="2787252353" sldId="2147483667"/>
          </pc:sldLayoutMkLst>
        </pc:sldLayoutChg>
        <pc:sldLayoutChg chg="add del mod replId">
          <pc:chgData name="Anna Yukimi" userId="4151261106c82cad" providerId="Windows Live" clId="Web-{660D5639-490C-4436-80BF-38D889540219}" dt="2022-04-25T12:45:57.442" v="1"/>
          <pc:sldLayoutMkLst>
            <pc:docMk/>
            <pc:sldMasterMk cId="1587881524" sldId="2147483660"/>
            <pc:sldLayoutMk cId="2488562354" sldId="2147483668"/>
          </pc:sldLayoutMkLst>
        </pc:sldLayoutChg>
        <pc:sldLayoutChg chg="add del mod replId">
          <pc:chgData name="Anna Yukimi" userId="4151261106c82cad" providerId="Windows Live" clId="Web-{660D5639-490C-4436-80BF-38D889540219}" dt="2022-04-25T12:45:57.442" v="1"/>
          <pc:sldLayoutMkLst>
            <pc:docMk/>
            <pc:sldMasterMk cId="1587881524" sldId="2147483660"/>
            <pc:sldLayoutMk cId="1702712723" sldId="2147483669"/>
          </pc:sldLayoutMkLst>
        </pc:sldLayoutChg>
        <pc:sldLayoutChg chg="add del mod replId">
          <pc:chgData name="Anna Yukimi" userId="4151261106c82cad" providerId="Windows Live" clId="Web-{660D5639-490C-4436-80BF-38D889540219}" dt="2022-04-25T12:45:57.442" v="1"/>
          <pc:sldLayoutMkLst>
            <pc:docMk/>
            <pc:sldMasterMk cId="1587881524" sldId="2147483660"/>
            <pc:sldLayoutMk cId="3821983725" sldId="2147483670"/>
          </pc:sldLayoutMkLst>
        </pc:sldLayoutChg>
        <pc:sldLayoutChg chg="add del mod replId">
          <pc:chgData name="Anna Yukimi" userId="4151261106c82cad" providerId="Windows Live" clId="Web-{660D5639-490C-4436-80BF-38D889540219}" dt="2022-04-25T12:45:57.442" v="1"/>
          <pc:sldLayoutMkLst>
            <pc:docMk/>
            <pc:sldMasterMk cId="1587881524" sldId="2147483660"/>
            <pc:sldLayoutMk cId="3423098585" sldId="2147483671"/>
          </pc:sldLayoutMkLst>
        </pc:sldLayoutChg>
        <pc:sldLayoutChg chg="add del mod replId">
          <pc:chgData name="Anna Yukimi" userId="4151261106c82cad" providerId="Windows Live" clId="Web-{660D5639-490C-4436-80BF-38D889540219}" dt="2022-04-25T12:45:57.442" v="1"/>
          <pc:sldLayoutMkLst>
            <pc:docMk/>
            <pc:sldMasterMk cId="1587881524" sldId="2147483660"/>
            <pc:sldLayoutMk cId="1452995034" sldId="2147483672"/>
          </pc:sldLayoutMkLst>
        </pc:sldLayoutChg>
        <pc:sldLayoutChg chg="add del mod replId">
          <pc:chgData name="Anna Yukimi" userId="4151261106c82cad" providerId="Windows Live" clId="Web-{660D5639-490C-4436-80BF-38D889540219}" dt="2022-04-25T12:45:57.442" v="1"/>
          <pc:sldLayoutMkLst>
            <pc:docMk/>
            <pc:sldMasterMk cId="1587881524" sldId="2147483660"/>
            <pc:sldLayoutMk cId="3788681095" sldId="2147483673"/>
          </pc:sldLayoutMkLst>
        </pc:sldLayoutChg>
        <pc:sldLayoutChg chg="add del mod replId">
          <pc:chgData name="Anna Yukimi" userId="4151261106c82cad" providerId="Windows Live" clId="Web-{660D5639-490C-4436-80BF-38D889540219}" dt="2022-04-25T12:45:57.442" v="1"/>
          <pc:sldLayoutMkLst>
            <pc:docMk/>
            <pc:sldMasterMk cId="1587881524" sldId="2147483660"/>
            <pc:sldLayoutMk cId="3334764672" sldId="2147483674"/>
          </pc:sldLayoutMkLst>
        </pc:sldLayoutChg>
        <pc:sldLayoutChg chg="add del mod replId">
          <pc:chgData name="Anna Yukimi" userId="4151261106c82cad" providerId="Windows Live" clId="Web-{660D5639-490C-4436-80BF-38D889540219}" dt="2022-04-25T12:45:57.442" v="1"/>
          <pc:sldLayoutMkLst>
            <pc:docMk/>
            <pc:sldMasterMk cId="1587881524" sldId="2147483660"/>
            <pc:sldLayoutMk cId="2329303537" sldId="2147483675"/>
          </pc:sldLayoutMkLst>
        </pc:sldLayoutChg>
        <pc:sldLayoutChg chg="add del mod replId">
          <pc:chgData name="Anna Yukimi" userId="4151261106c82cad" providerId="Windows Live" clId="Web-{660D5639-490C-4436-80BF-38D889540219}" dt="2022-04-25T12:45:57.442" v="1"/>
          <pc:sldLayoutMkLst>
            <pc:docMk/>
            <pc:sldMasterMk cId="1587881524" sldId="2147483660"/>
            <pc:sldLayoutMk cId="2881677405" sldId="2147483676"/>
          </pc:sldLayoutMkLst>
        </pc:sldLayoutChg>
        <pc:sldLayoutChg chg="add del mod replId">
          <pc:chgData name="Anna Yukimi" userId="4151261106c82cad" providerId="Windows Live" clId="Web-{660D5639-490C-4436-80BF-38D889540219}" dt="2022-04-25T12:45:57.442" v="1"/>
          <pc:sldLayoutMkLst>
            <pc:docMk/>
            <pc:sldMasterMk cId="1587881524" sldId="2147483660"/>
            <pc:sldLayoutMk cId="2881487718" sldId="2147483677"/>
          </pc:sldLayoutMkLst>
        </pc:sldLayoutChg>
      </pc:sldMasterChg>
      <pc:sldMasterChg chg="add del addSldLayout delSldLayout modSldLayout">
        <pc:chgData name="Anna Yukimi" userId="4151261106c82cad" providerId="Windows Live" clId="Web-{660D5639-490C-4436-80BF-38D889540219}" dt="2022-04-25T12:46:01.692" v="2"/>
        <pc:sldMasterMkLst>
          <pc:docMk/>
          <pc:sldMasterMk cId="628972230" sldId="2147483678"/>
        </pc:sldMasterMkLst>
        <pc:sldLayoutChg chg="add del mod replId">
          <pc:chgData name="Anna Yukimi" userId="4151261106c82cad" providerId="Windows Live" clId="Web-{660D5639-490C-4436-80BF-38D889540219}" dt="2022-04-25T12:46:01.692" v="2"/>
          <pc:sldLayoutMkLst>
            <pc:docMk/>
            <pc:sldMasterMk cId="628972230" sldId="2147483678"/>
            <pc:sldLayoutMk cId="1543893123" sldId="2147483679"/>
          </pc:sldLayoutMkLst>
        </pc:sldLayoutChg>
        <pc:sldLayoutChg chg="add del mod replId">
          <pc:chgData name="Anna Yukimi" userId="4151261106c82cad" providerId="Windows Live" clId="Web-{660D5639-490C-4436-80BF-38D889540219}" dt="2022-04-25T12:46:01.692" v="2"/>
          <pc:sldLayoutMkLst>
            <pc:docMk/>
            <pc:sldMasterMk cId="628972230" sldId="2147483678"/>
            <pc:sldLayoutMk cId="2250542104" sldId="2147483680"/>
          </pc:sldLayoutMkLst>
        </pc:sldLayoutChg>
        <pc:sldLayoutChg chg="add del mod replId">
          <pc:chgData name="Anna Yukimi" userId="4151261106c82cad" providerId="Windows Live" clId="Web-{660D5639-490C-4436-80BF-38D889540219}" dt="2022-04-25T12:46:01.692" v="2"/>
          <pc:sldLayoutMkLst>
            <pc:docMk/>
            <pc:sldMasterMk cId="628972230" sldId="2147483678"/>
            <pc:sldLayoutMk cId="2594421136" sldId="2147483681"/>
          </pc:sldLayoutMkLst>
        </pc:sldLayoutChg>
        <pc:sldLayoutChg chg="add del mod replId">
          <pc:chgData name="Anna Yukimi" userId="4151261106c82cad" providerId="Windows Live" clId="Web-{660D5639-490C-4436-80BF-38D889540219}" dt="2022-04-25T12:46:01.692" v="2"/>
          <pc:sldLayoutMkLst>
            <pc:docMk/>
            <pc:sldMasterMk cId="628972230" sldId="2147483678"/>
            <pc:sldLayoutMk cId="330783940" sldId="2147483682"/>
          </pc:sldLayoutMkLst>
        </pc:sldLayoutChg>
        <pc:sldLayoutChg chg="add del mod replId">
          <pc:chgData name="Anna Yukimi" userId="4151261106c82cad" providerId="Windows Live" clId="Web-{660D5639-490C-4436-80BF-38D889540219}" dt="2022-04-25T12:46:01.692" v="2"/>
          <pc:sldLayoutMkLst>
            <pc:docMk/>
            <pc:sldMasterMk cId="628972230" sldId="2147483678"/>
            <pc:sldLayoutMk cId="272106920" sldId="2147483683"/>
          </pc:sldLayoutMkLst>
        </pc:sldLayoutChg>
        <pc:sldLayoutChg chg="add del mod replId">
          <pc:chgData name="Anna Yukimi" userId="4151261106c82cad" providerId="Windows Live" clId="Web-{660D5639-490C-4436-80BF-38D889540219}" dt="2022-04-25T12:46:01.692" v="2"/>
          <pc:sldLayoutMkLst>
            <pc:docMk/>
            <pc:sldMasterMk cId="628972230" sldId="2147483678"/>
            <pc:sldLayoutMk cId="3670739153" sldId="2147483684"/>
          </pc:sldLayoutMkLst>
        </pc:sldLayoutChg>
        <pc:sldLayoutChg chg="add del mod replId">
          <pc:chgData name="Anna Yukimi" userId="4151261106c82cad" providerId="Windows Live" clId="Web-{660D5639-490C-4436-80BF-38D889540219}" dt="2022-04-25T12:46:01.692" v="2"/>
          <pc:sldLayoutMkLst>
            <pc:docMk/>
            <pc:sldMasterMk cId="628972230" sldId="2147483678"/>
            <pc:sldLayoutMk cId="1974528060" sldId="2147483685"/>
          </pc:sldLayoutMkLst>
        </pc:sldLayoutChg>
        <pc:sldLayoutChg chg="add del mod replId">
          <pc:chgData name="Anna Yukimi" userId="4151261106c82cad" providerId="Windows Live" clId="Web-{660D5639-490C-4436-80BF-38D889540219}" dt="2022-04-25T12:46:01.692" v="2"/>
          <pc:sldLayoutMkLst>
            <pc:docMk/>
            <pc:sldMasterMk cId="628972230" sldId="2147483678"/>
            <pc:sldLayoutMk cId="535208" sldId="2147483686"/>
          </pc:sldLayoutMkLst>
        </pc:sldLayoutChg>
        <pc:sldLayoutChg chg="add del mod replId">
          <pc:chgData name="Anna Yukimi" userId="4151261106c82cad" providerId="Windows Live" clId="Web-{660D5639-490C-4436-80BF-38D889540219}" dt="2022-04-25T12:46:01.692" v="2"/>
          <pc:sldLayoutMkLst>
            <pc:docMk/>
            <pc:sldMasterMk cId="628972230" sldId="2147483678"/>
            <pc:sldLayoutMk cId="1634427284" sldId="2147483687"/>
          </pc:sldLayoutMkLst>
        </pc:sldLayoutChg>
        <pc:sldLayoutChg chg="add del mod replId">
          <pc:chgData name="Anna Yukimi" userId="4151261106c82cad" providerId="Windows Live" clId="Web-{660D5639-490C-4436-80BF-38D889540219}" dt="2022-04-25T12:46:01.692" v="2"/>
          <pc:sldLayoutMkLst>
            <pc:docMk/>
            <pc:sldMasterMk cId="628972230" sldId="2147483678"/>
            <pc:sldLayoutMk cId="1368030408" sldId="2147483688"/>
          </pc:sldLayoutMkLst>
        </pc:sldLayoutChg>
        <pc:sldLayoutChg chg="add del mod replId">
          <pc:chgData name="Anna Yukimi" userId="4151261106c82cad" providerId="Windows Live" clId="Web-{660D5639-490C-4436-80BF-38D889540219}" dt="2022-04-25T12:46:01.692" v="2"/>
          <pc:sldLayoutMkLst>
            <pc:docMk/>
            <pc:sldMasterMk cId="628972230" sldId="2147483678"/>
            <pc:sldLayoutMk cId="3971044863" sldId="2147483689"/>
          </pc:sldLayoutMkLst>
        </pc:sldLayoutChg>
      </pc:sldMasterChg>
      <pc:sldMasterChg chg="add del addSldLayout delSldLayout modSldLayout">
        <pc:chgData name="Anna Yukimi" userId="4151261106c82cad" providerId="Windows Live" clId="Web-{660D5639-490C-4436-80BF-38D889540219}" dt="2022-04-25T12:46:07.692" v="3"/>
        <pc:sldMasterMkLst>
          <pc:docMk/>
          <pc:sldMasterMk cId="1633895615" sldId="2147483690"/>
        </pc:sldMasterMkLst>
        <pc:sldLayoutChg chg="add del mod replId">
          <pc:chgData name="Anna Yukimi" userId="4151261106c82cad" providerId="Windows Live" clId="Web-{660D5639-490C-4436-80BF-38D889540219}" dt="2022-04-25T12:46:07.692" v="3"/>
          <pc:sldLayoutMkLst>
            <pc:docMk/>
            <pc:sldMasterMk cId="1633895615" sldId="2147483690"/>
            <pc:sldLayoutMk cId="2525888303" sldId="2147483691"/>
          </pc:sldLayoutMkLst>
        </pc:sldLayoutChg>
        <pc:sldLayoutChg chg="add del mod replId">
          <pc:chgData name="Anna Yukimi" userId="4151261106c82cad" providerId="Windows Live" clId="Web-{660D5639-490C-4436-80BF-38D889540219}" dt="2022-04-25T12:46:07.692" v="3"/>
          <pc:sldLayoutMkLst>
            <pc:docMk/>
            <pc:sldMasterMk cId="1633895615" sldId="2147483690"/>
            <pc:sldLayoutMk cId="4226094586" sldId="2147483692"/>
          </pc:sldLayoutMkLst>
        </pc:sldLayoutChg>
        <pc:sldLayoutChg chg="add del mod replId">
          <pc:chgData name="Anna Yukimi" userId="4151261106c82cad" providerId="Windows Live" clId="Web-{660D5639-490C-4436-80BF-38D889540219}" dt="2022-04-25T12:46:07.692" v="3"/>
          <pc:sldLayoutMkLst>
            <pc:docMk/>
            <pc:sldMasterMk cId="1633895615" sldId="2147483690"/>
            <pc:sldLayoutMk cId="1613879643" sldId="2147483693"/>
          </pc:sldLayoutMkLst>
        </pc:sldLayoutChg>
        <pc:sldLayoutChg chg="add del mod replId">
          <pc:chgData name="Anna Yukimi" userId="4151261106c82cad" providerId="Windows Live" clId="Web-{660D5639-490C-4436-80BF-38D889540219}" dt="2022-04-25T12:46:07.692" v="3"/>
          <pc:sldLayoutMkLst>
            <pc:docMk/>
            <pc:sldMasterMk cId="1633895615" sldId="2147483690"/>
            <pc:sldLayoutMk cId="2378920787" sldId="2147483694"/>
          </pc:sldLayoutMkLst>
        </pc:sldLayoutChg>
        <pc:sldLayoutChg chg="add del mod replId">
          <pc:chgData name="Anna Yukimi" userId="4151261106c82cad" providerId="Windows Live" clId="Web-{660D5639-490C-4436-80BF-38D889540219}" dt="2022-04-25T12:46:07.692" v="3"/>
          <pc:sldLayoutMkLst>
            <pc:docMk/>
            <pc:sldMasterMk cId="1633895615" sldId="2147483690"/>
            <pc:sldLayoutMk cId="316928193" sldId="2147483695"/>
          </pc:sldLayoutMkLst>
        </pc:sldLayoutChg>
        <pc:sldLayoutChg chg="add del mod replId">
          <pc:chgData name="Anna Yukimi" userId="4151261106c82cad" providerId="Windows Live" clId="Web-{660D5639-490C-4436-80BF-38D889540219}" dt="2022-04-25T12:46:07.692" v="3"/>
          <pc:sldLayoutMkLst>
            <pc:docMk/>
            <pc:sldMasterMk cId="1633895615" sldId="2147483690"/>
            <pc:sldLayoutMk cId="3587357379" sldId="2147483696"/>
          </pc:sldLayoutMkLst>
        </pc:sldLayoutChg>
        <pc:sldLayoutChg chg="add del mod replId">
          <pc:chgData name="Anna Yukimi" userId="4151261106c82cad" providerId="Windows Live" clId="Web-{660D5639-490C-4436-80BF-38D889540219}" dt="2022-04-25T12:46:07.692" v="3"/>
          <pc:sldLayoutMkLst>
            <pc:docMk/>
            <pc:sldMasterMk cId="1633895615" sldId="2147483690"/>
            <pc:sldLayoutMk cId="4126775948" sldId="2147483697"/>
          </pc:sldLayoutMkLst>
        </pc:sldLayoutChg>
        <pc:sldLayoutChg chg="add del mod replId">
          <pc:chgData name="Anna Yukimi" userId="4151261106c82cad" providerId="Windows Live" clId="Web-{660D5639-490C-4436-80BF-38D889540219}" dt="2022-04-25T12:46:07.692" v="3"/>
          <pc:sldLayoutMkLst>
            <pc:docMk/>
            <pc:sldMasterMk cId="1633895615" sldId="2147483690"/>
            <pc:sldLayoutMk cId="4242063742" sldId="2147483698"/>
          </pc:sldLayoutMkLst>
        </pc:sldLayoutChg>
        <pc:sldLayoutChg chg="add del mod replId">
          <pc:chgData name="Anna Yukimi" userId="4151261106c82cad" providerId="Windows Live" clId="Web-{660D5639-490C-4436-80BF-38D889540219}" dt="2022-04-25T12:46:07.692" v="3"/>
          <pc:sldLayoutMkLst>
            <pc:docMk/>
            <pc:sldMasterMk cId="1633895615" sldId="2147483690"/>
            <pc:sldLayoutMk cId="2131769462" sldId="2147483699"/>
          </pc:sldLayoutMkLst>
        </pc:sldLayoutChg>
        <pc:sldLayoutChg chg="add del mod replId">
          <pc:chgData name="Anna Yukimi" userId="4151261106c82cad" providerId="Windows Live" clId="Web-{660D5639-490C-4436-80BF-38D889540219}" dt="2022-04-25T12:46:07.692" v="3"/>
          <pc:sldLayoutMkLst>
            <pc:docMk/>
            <pc:sldMasterMk cId="1633895615" sldId="2147483690"/>
            <pc:sldLayoutMk cId="4183022453" sldId="2147483700"/>
          </pc:sldLayoutMkLst>
        </pc:sldLayoutChg>
        <pc:sldLayoutChg chg="add del mod replId">
          <pc:chgData name="Anna Yukimi" userId="4151261106c82cad" providerId="Windows Live" clId="Web-{660D5639-490C-4436-80BF-38D889540219}" dt="2022-04-25T12:46:07.692" v="3"/>
          <pc:sldLayoutMkLst>
            <pc:docMk/>
            <pc:sldMasterMk cId="1633895615" sldId="2147483690"/>
            <pc:sldLayoutMk cId="128893229" sldId="2147483701"/>
          </pc:sldLayoutMkLst>
        </pc:sldLayoutChg>
      </pc:sldMasterChg>
      <pc:sldMasterChg chg="add addSldLayout modSldLayout">
        <pc:chgData name="Anna Yukimi" userId="4151261106c82cad" providerId="Windows Live" clId="Web-{660D5639-490C-4436-80BF-38D889540219}" dt="2022-04-25T12:46:07.692" v="3"/>
        <pc:sldMasterMkLst>
          <pc:docMk/>
          <pc:sldMasterMk cId="3968131140" sldId="2147483702"/>
        </pc:sldMasterMkLst>
        <pc:sldLayoutChg chg="add mod replId">
          <pc:chgData name="Anna Yukimi" userId="4151261106c82cad" providerId="Windows Live" clId="Web-{660D5639-490C-4436-80BF-38D889540219}" dt="2022-04-25T12:46:07.692" v="3"/>
          <pc:sldLayoutMkLst>
            <pc:docMk/>
            <pc:sldMasterMk cId="3968131140" sldId="2147483702"/>
            <pc:sldLayoutMk cId="202280484" sldId="2147483703"/>
          </pc:sldLayoutMkLst>
        </pc:sldLayoutChg>
        <pc:sldLayoutChg chg="add mod replId">
          <pc:chgData name="Anna Yukimi" userId="4151261106c82cad" providerId="Windows Live" clId="Web-{660D5639-490C-4436-80BF-38D889540219}" dt="2022-04-25T12:46:07.692" v="3"/>
          <pc:sldLayoutMkLst>
            <pc:docMk/>
            <pc:sldMasterMk cId="3968131140" sldId="2147483702"/>
            <pc:sldLayoutMk cId="2891126464" sldId="2147483704"/>
          </pc:sldLayoutMkLst>
        </pc:sldLayoutChg>
        <pc:sldLayoutChg chg="add mod replId">
          <pc:chgData name="Anna Yukimi" userId="4151261106c82cad" providerId="Windows Live" clId="Web-{660D5639-490C-4436-80BF-38D889540219}" dt="2022-04-25T12:46:07.692" v="3"/>
          <pc:sldLayoutMkLst>
            <pc:docMk/>
            <pc:sldMasterMk cId="3968131140" sldId="2147483702"/>
            <pc:sldLayoutMk cId="2266784155" sldId="2147483705"/>
          </pc:sldLayoutMkLst>
        </pc:sldLayoutChg>
        <pc:sldLayoutChg chg="add mod replId">
          <pc:chgData name="Anna Yukimi" userId="4151261106c82cad" providerId="Windows Live" clId="Web-{660D5639-490C-4436-80BF-38D889540219}" dt="2022-04-25T12:46:07.692" v="3"/>
          <pc:sldLayoutMkLst>
            <pc:docMk/>
            <pc:sldMasterMk cId="3968131140" sldId="2147483702"/>
            <pc:sldLayoutMk cId="1448794237" sldId="2147483706"/>
          </pc:sldLayoutMkLst>
        </pc:sldLayoutChg>
        <pc:sldLayoutChg chg="add mod replId">
          <pc:chgData name="Anna Yukimi" userId="4151261106c82cad" providerId="Windows Live" clId="Web-{660D5639-490C-4436-80BF-38D889540219}" dt="2022-04-25T12:46:07.692" v="3"/>
          <pc:sldLayoutMkLst>
            <pc:docMk/>
            <pc:sldMasterMk cId="3968131140" sldId="2147483702"/>
            <pc:sldLayoutMk cId="2720080905" sldId="2147483707"/>
          </pc:sldLayoutMkLst>
        </pc:sldLayoutChg>
        <pc:sldLayoutChg chg="add mod replId">
          <pc:chgData name="Anna Yukimi" userId="4151261106c82cad" providerId="Windows Live" clId="Web-{660D5639-490C-4436-80BF-38D889540219}" dt="2022-04-25T12:46:07.692" v="3"/>
          <pc:sldLayoutMkLst>
            <pc:docMk/>
            <pc:sldMasterMk cId="3968131140" sldId="2147483702"/>
            <pc:sldLayoutMk cId="1036912881" sldId="2147483708"/>
          </pc:sldLayoutMkLst>
        </pc:sldLayoutChg>
        <pc:sldLayoutChg chg="add mod replId">
          <pc:chgData name="Anna Yukimi" userId="4151261106c82cad" providerId="Windows Live" clId="Web-{660D5639-490C-4436-80BF-38D889540219}" dt="2022-04-25T12:46:07.692" v="3"/>
          <pc:sldLayoutMkLst>
            <pc:docMk/>
            <pc:sldMasterMk cId="3968131140" sldId="2147483702"/>
            <pc:sldLayoutMk cId="2315147844" sldId="2147483709"/>
          </pc:sldLayoutMkLst>
        </pc:sldLayoutChg>
        <pc:sldLayoutChg chg="add mod replId">
          <pc:chgData name="Anna Yukimi" userId="4151261106c82cad" providerId="Windows Live" clId="Web-{660D5639-490C-4436-80BF-38D889540219}" dt="2022-04-25T12:46:07.692" v="3"/>
          <pc:sldLayoutMkLst>
            <pc:docMk/>
            <pc:sldMasterMk cId="3968131140" sldId="2147483702"/>
            <pc:sldLayoutMk cId="1903754043" sldId="2147483710"/>
          </pc:sldLayoutMkLst>
        </pc:sldLayoutChg>
        <pc:sldLayoutChg chg="add mod replId">
          <pc:chgData name="Anna Yukimi" userId="4151261106c82cad" providerId="Windows Live" clId="Web-{660D5639-490C-4436-80BF-38D889540219}" dt="2022-04-25T12:46:07.692" v="3"/>
          <pc:sldLayoutMkLst>
            <pc:docMk/>
            <pc:sldMasterMk cId="3968131140" sldId="2147483702"/>
            <pc:sldLayoutMk cId="1572946585" sldId="2147483711"/>
          </pc:sldLayoutMkLst>
        </pc:sldLayoutChg>
        <pc:sldLayoutChg chg="add mod replId">
          <pc:chgData name="Anna Yukimi" userId="4151261106c82cad" providerId="Windows Live" clId="Web-{660D5639-490C-4436-80BF-38D889540219}" dt="2022-04-25T12:46:07.692" v="3"/>
          <pc:sldLayoutMkLst>
            <pc:docMk/>
            <pc:sldMasterMk cId="3968131140" sldId="2147483702"/>
            <pc:sldLayoutMk cId="2357897156" sldId="2147483712"/>
          </pc:sldLayoutMkLst>
        </pc:sldLayoutChg>
        <pc:sldLayoutChg chg="add mod replId">
          <pc:chgData name="Anna Yukimi" userId="4151261106c82cad" providerId="Windows Live" clId="Web-{660D5639-490C-4436-80BF-38D889540219}" dt="2022-04-25T12:46:07.692" v="3"/>
          <pc:sldLayoutMkLst>
            <pc:docMk/>
            <pc:sldMasterMk cId="3968131140" sldId="2147483702"/>
            <pc:sldLayoutMk cId="2830636609" sldId="2147483713"/>
          </pc:sldLayoutMkLst>
        </pc:sldLayoutChg>
      </pc:sldMasterChg>
    </pc:docChg>
  </pc:docChgLst>
  <pc:docChgLst>
    <pc:chgData name="Anna Yukimi" userId="4151261106c82cad" providerId="Windows Live" clId="Web-{735AF43E-E8B6-421D-BBA8-A0393FE9EFE0}"/>
    <pc:docChg chg="addSld delSld modSld addMainMaster delMainMaster modMainMaster">
      <pc:chgData name="Anna Yukimi" userId="4151261106c82cad" providerId="Windows Live" clId="Web-{735AF43E-E8B6-421D-BBA8-A0393FE9EFE0}" dt="2022-04-25T18:46:34.728" v="111"/>
      <pc:docMkLst>
        <pc:docMk/>
      </pc:docMkLst>
      <pc:sldChg chg="addSp delSp modSp mod modClrScheme delDesignElem chgLayout">
        <pc:chgData name="Anna Yukimi" userId="4151261106c82cad" providerId="Windows Live" clId="Web-{735AF43E-E8B6-421D-BBA8-A0393FE9EFE0}" dt="2022-04-25T17:31:17.508" v="69" actId="14100"/>
        <pc:sldMkLst>
          <pc:docMk/>
          <pc:sldMk cId="2210866551" sldId="256"/>
        </pc:sldMkLst>
        <pc:spChg chg="add del mod ord">
          <ac:chgData name="Anna Yukimi" userId="4151261106c82cad" providerId="Windows Live" clId="Web-{735AF43E-E8B6-421D-BBA8-A0393FE9EFE0}" dt="2022-04-25T17:31:17.508" v="69" actId="14100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Anna Yukimi" userId="4151261106c82cad" providerId="Windows Live" clId="Web-{735AF43E-E8B6-421D-BBA8-A0393FE9EFE0}" dt="2022-04-25T17:30:50.773" v="67" actId="20577"/>
          <ac:spMkLst>
            <pc:docMk/>
            <pc:sldMk cId="2210866551" sldId="256"/>
            <ac:spMk id="3" creationId="{00000000-0000-0000-0000-000000000000}"/>
          </ac:spMkLst>
        </pc:spChg>
        <pc:spChg chg="add mod ord">
          <ac:chgData name="Anna Yukimi" userId="4151261106c82cad" providerId="Windows Live" clId="Web-{735AF43E-E8B6-421D-BBA8-A0393FE9EFE0}" dt="2022-04-25T16:16:32.696" v="15"/>
          <ac:spMkLst>
            <pc:docMk/>
            <pc:sldMk cId="2210866551" sldId="256"/>
            <ac:spMk id="5" creationId="{0DA34BF4-BC67-0602-2676-1038AA3DACDE}"/>
          </ac:spMkLst>
        </pc:spChg>
        <pc:spChg chg="add del mod">
          <ac:chgData name="Anna Yukimi" userId="4151261106c82cad" providerId="Windows Live" clId="Web-{735AF43E-E8B6-421D-BBA8-A0393FE9EFE0}" dt="2022-04-25T16:45:50.029" v="26"/>
          <ac:spMkLst>
            <pc:docMk/>
            <pc:sldMk cId="2210866551" sldId="256"/>
            <ac:spMk id="7" creationId="{0AE51BFC-CE13-128D-2414-6FB4B2A8D820}"/>
          </ac:spMkLst>
        </pc:spChg>
        <pc:spChg chg="add del ord">
          <ac:chgData name="Anna Yukimi" userId="4151261106c82cad" providerId="Windows Live" clId="Web-{735AF43E-E8B6-421D-BBA8-A0393FE9EFE0}" dt="2022-04-25T17:16:13.348" v="32"/>
          <ac:spMkLst>
            <pc:docMk/>
            <pc:sldMk cId="2210866551" sldId="256"/>
            <ac:spMk id="9" creationId="{C1DD1A8A-57D5-4A81-AD04-532B043C5611}"/>
          </ac:spMkLst>
        </pc:spChg>
        <pc:spChg chg="add del">
          <ac:chgData name="Anna Yukimi" userId="4151261106c82cad" providerId="Windows Live" clId="Web-{735AF43E-E8B6-421D-BBA8-A0393FE9EFE0}" dt="2022-04-25T17:16:13.348" v="32"/>
          <ac:spMkLst>
            <pc:docMk/>
            <pc:sldMk cId="2210866551" sldId="256"/>
            <ac:spMk id="11" creationId="{007891EC-4501-44ED-A8C8-B11B6DB767AB}"/>
          </ac:spMkLst>
        </pc:spChg>
        <pc:picChg chg="mod ord">
          <ac:chgData name="Anna Yukimi" userId="4151261106c82cad" providerId="Windows Live" clId="Web-{735AF43E-E8B6-421D-BBA8-A0393FE9EFE0}" dt="2022-04-25T16:45:22.747" v="22" actId="1076"/>
          <ac:picMkLst>
            <pc:docMk/>
            <pc:sldMk cId="2210866551" sldId="256"/>
            <ac:picMk id="4" creationId="{A731B112-57D5-87B0-0A4E-E46D93784D04}"/>
          </ac:picMkLst>
        </pc:picChg>
        <pc:picChg chg="add del mod">
          <ac:chgData name="Anna Yukimi" userId="4151261106c82cad" providerId="Windows Live" clId="Web-{735AF43E-E8B6-421D-BBA8-A0393FE9EFE0}" dt="2022-04-25T16:26:01.039" v="17"/>
          <ac:picMkLst>
            <pc:docMk/>
            <pc:sldMk cId="2210866551" sldId="256"/>
            <ac:picMk id="6" creationId="{141D51CC-3121-2E6D-287E-F432EF51682E}"/>
          </ac:picMkLst>
        </pc:picChg>
        <pc:picChg chg="add mod">
          <ac:chgData name="Anna Yukimi" userId="4151261106c82cad" providerId="Windows Live" clId="Web-{735AF43E-E8B6-421D-BBA8-A0393FE9EFE0}" dt="2022-04-25T17:15:31.191" v="29" actId="1076"/>
          <ac:picMkLst>
            <pc:docMk/>
            <pc:sldMk cId="2210866551" sldId="256"/>
            <ac:picMk id="6" creationId="{80CA4AF6-F569-74DA-A0F2-0CED2CE13D20}"/>
          </ac:picMkLst>
        </pc:picChg>
      </pc:sldChg>
      <pc:sldChg chg="modSp new del mod modClrScheme chgLayout">
        <pc:chgData name="Anna Yukimi" userId="4151261106c82cad" providerId="Windows Live" clId="Web-{735AF43E-E8B6-421D-BBA8-A0393FE9EFE0}" dt="2022-04-25T17:22:25.887" v="35"/>
        <pc:sldMkLst>
          <pc:docMk/>
          <pc:sldMk cId="2058715701" sldId="257"/>
        </pc:sldMkLst>
        <pc:spChg chg="mod ord">
          <ac:chgData name="Anna Yukimi" userId="4151261106c82cad" providerId="Windows Live" clId="Web-{735AF43E-E8B6-421D-BBA8-A0393FE9EFE0}" dt="2022-04-25T17:16:13.348" v="32"/>
          <ac:spMkLst>
            <pc:docMk/>
            <pc:sldMk cId="2058715701" sldId="257"/>
            <ac:spMk id="2" creationId="{177D3F55-37E3-166A-8527-6EFB0F1F0D61}"/>
          </ac:spMkLst>
        </pc:spChg>
        <pc:spChg chg="mod ord">
          <ac:chgData name="Anna Yukimi" userId="4151261106c82cad" providerId="Windows Live" clId="Web-{735AF43E-E8B6-421D-BBA8-A0393FE9EFE0}" dt="2022-04-25T17:16:13.348" v="32"/>
          <ac:spMkLst>
            <pc:docMk/>
            <pc:sldMk cId="2058715701" sldId="257"/>
            <ac:spMk id="3" creationId="{2C3CF699-26B6-6C29-0A03-530781BF4C5E}"/>
          </ac:spMkLst>
        </pc:spChg>
      </pc:sldChg>
      <pc:sldChg chg="new del">
        <pc:chgData name="Anna Yukimi" userId="4151261106c82cad" providerId="Windows Live" clId="Web-{735AF43E-E8B6-421D-BBA8-A0393FE9EFE0}" dt="2022-04-25T16:14:40.521" v="1"/>
        <pc:sldMkLst>
          <pc:docMk/>
          <pc:sldMk cId="3395280733" sldId="257"/>
        </pc:sldMkLst>
      </pc:sldChg>
      <pc:sldChg chg="addSp delSp modSp add del mod replId setBg">
        <pc:chgData name="Anna Yukimi" userId="4151261106c82cad" providerId="Windows Live" clId="Web-{735AF43E-E8B6-421D-BBA8-A0393FE9EFE0}" dt="2022-04-25T18:46:25.821" v="110"/>
        <pc:sldMkLst>
          <pc:docMk/>
          <pc:sldMk cId="1993657491" sldId="258"/>
        </pc:sldMkLst>
        <pc:spChg chg="del">
          <ac:chgData name="Anna Yukimi" userId="4151261106c82cad" providerId="Windows Live" clId="Web-{735AF43E-E8B6-421D-BBA8-A0393FE9EFE0}" dt="2022-04-25T17:22:33.840" v="37"/>
          <ac:spMkLst>
            <pc:docMk/>
            <pc:sldMk cId="1993657491" sldId="258"/>
            <ac:spMk id="2" creationId="{00000000-0000-0000-0000-000000000000}"/>
          </ac:spMkLst>
        </pc:spChg>
        <pc:spChg chg="del">
          <ac:chgData name="Anna Yukimi" userId="4151261106c82cad" providerId="Windows Live" clId="Web-{735AF43E-E8B6-421D-BBA8-A0393FE9EFE0}" dt="2022-04-25T17:22:37.856" v="38"/>
          <ac:spMkLst>
            <pc:docMk/>
            <pc:sldMk cId="1993657491" sldId="258"/>
            <ac:spMk id="3" creationId="{00000000-0000-0000-0000-000000000000}"/>
          </ac:spMkLst>
        </pc:spChg>
        <pc:spChg chg="del">
          <ac:chgData name="Anna Yukimi" userId="4151261106c82cad" providerId="Windows Live" clId="Web-{735AF43E-E8B6-421D-BBA8-A0393FE9EFE0}" dt="2022-04-25T17:22:31.559" v="36"/>
          <ac:spMkLst>
            <pc:docMk/>
            <pc:sldMk cId="1993657491" sldId="258"/>
            <ac:spMk id="5" creationId="{0DA34BF4-BC67-0602-2676-1038AA3DACDE}"/>
          </ac:spMkLst>
        </pc:spChg>
        <pc:spChg chg="add del mod">
          <ac:chgData name="Anna Yukimi" userId="4151261106c82cad" providerId="Windows Live" clId="Web-{735AF43E-E8B6-421D-BBA8-A0393FE9EFE0}" dt="2022-04-25T17:22:40.606" v="40"/>
          <ac:spMkLst>
            <pc:docMk/>
            <pc:sldMk cId="1993657491" sldId="258"/>
            <ac:spMk id="8" creationId="{A8C5A502-9807-6F6E-DCC3-AAE92D281254}"/>
          </ac:spMkLst>
        </pc:spChg>
        <pc:spChg chg="add del mod">
          <ac:chgData name="Anna Yukimi" userId="4151261106c82cad" providerId="Windows Live" clId="Web-{735AF43E-E8B6-421D-BBA8-A0393FE9EFE0}" dt="2022-04-25T17:22:43.981" v="41"/>
          <ac:spMkLst>
            <pc:docMk/>
            <pc:sldMk cId="1993657491" sldId="258"/>
            <ac:spMk id="12" creationId="{03FF4AF1-5D26-FB67-0585-D123D7E768BD}"/>
          </ac:spMkLst>
        </pc:spChg>
        <pc:picChg chg="del mod">
          <ac:chgData name="Anna Yukimi" userId="4151261106c82cad" providerId="Windows Live" clId="Web-{735AF43E-E8B6-421D-BBA8-A0393FE9EFE0}" dt="2022-04-25T17:23:50.889" v="49"/>
          <ac:picMkLst>
            <pc:docMk/>
            <pc:sldMk cId="1993657491" sldId="258"/>
            <ac:picMk id="4" creationId="{A731B112-57D5-87B0-0A4E-E46D93784D04}"/>
          </ac:picMkLst>
        </pc:picChg>
        <pc:picChg chg="del">
          <ac:chgData name="Anna Yukimi" userId="4151261106c82cad" providerId="Windows Live" clId="Web-{735AF43E-E8B6-421D-BBA8-A0393FE9EFE0}" dt="2022-04-25T17:22:39.153" v="39"/>
          <ac:picMkLst>
            <pc:docMk/>
            <pc:sldMk cId="1993657491" sldId="258"/>
            <ac:picMk id="6" creationId="{80CA4AF6-F569-74DA-A0F2-0CED2CE13D20}"/>
          </ac:picMkLst>
        </pc:picChg>
      </pc:sldChg>
      <pc:sldChg chg="addSp delSp modSp new">
        <pc:chgData name="Anna Yukimi" userId="4151261106c82cad" providerId="Windows Live" clId="Web-{735AF43E-E8B6-421D-BBA8-A0393FE9EFE0}" dt="2022-04-25T18:46:34.728" v="111"/>
        <pc:sldMkLst>
          <pc:docMk/>
          <pc:sldMk cId="139309202" sldId="259"/>
        </pc:sldMkLst>
        <pc:spChg chg="mod">
          <ac:chgData name="Anna Yukimi" userId="4151261106c82cad" providerId="Windows Live" clId="Web-{735AF43E-E8B6-421D-BBA8-A0393FE9EFE0}" dt="2022-04-25T17:30:33.804" v="63" actId="20577"/>
          <ac:spMkLst>
            <pc:docMk/>
            <pc:sldMk cId="139309202" sldId="259"/>
            <ac:spMk id="2" creationId="{2A60A624-BD47-5A8E-130D-3EC8F101105F}"/>
          </ac:spMkLst>
        </pc:spChg>
        <pc:spChg chg="del">
          <ac:chgData name="Anna Yukimi" userId="4151261106c82cad" providerId="Windows Live" clId="Web-{735AF43E-E8B6-421D-BBA8-A0393FE9EFE0}" dt="2022-04-25T17:34:39.247" v="70"/>
          <ac:spMkLst>
            <pc:docMk/>
            <pc:sldMk cId="139309202" sldId="259"/>
            <ac:spMk id="3" creationId="{0276B52D-C5F9-4F8D-82B6-E0EB7B94220B}"/>
          </ac:spMkLst>
        </pc:spChg>
        <pc:spChg chg="add mod">
          <ac:chgData name="Anna Yukimi" userId="4151261106c82cad" providerId="Windows Live" clId="Web-{735AF43E-E8B6-421D-BBA8-A0393FE9EFE0}" dt="2022-04-25T18:38:33.093" v="109" actId="20577"/>
          <ac:spMkLst>
            <pc:docMk/>
            <pc:sldMk cId="139309202" sldId="259"/>
            <ac:spMk id="7" creationId="{DB573297-E2B4-E940-6776-79CBE7213C9D}"/>
          </ac:spMkLst>
        </pc:spChg>
        <pc:picChg chg="add">
          <ac:chgData name="Anna Yukimi" userId="4151261106c82cad" providerId="Windows Live" clId="Web-{735AF43E-E8B6-421D-BBA8-A0393FE9EFE0}" dt="2022-04-25T18:46:34.728" v="111"/>
          <ac:picMkLst>
            <pc:docMk/>
            <pc:sldMk cId="139309202" sldId="259"/>
            <ac:picMk id="3" creationId="{73F77633-3306-60F3-D2AC-6F8B97257858}"/>
          </ac:picMkLst>
        </pc:picChg>
        <pc:picChg chg="add del mod">
          <ac:chgData name="Anna Yukimi" userId="4151261106c82cad" providerId="Windows Live" clId="Web-{735AF43E-E8B6-421D-BBA8-A0393FE9EFE0}" dt="2022-04-25T18:37:58.702" v="96"/>
          <ac:picMkLst>
            <pc:docMk/>
            <pc:sldMk cId="139309202" sldId="259"/>
            <ac:picMk id="4" creationId="{63508893-085F-93E9-1A47-94264580A7E7}"/>
          </ac:picMkLst>
        </pc:picChg>
        <pc:picChg chg="add del mod">
          <ac:chgData name="Anna Yukimi" userId="4151261106c82cad" providerId="Windows Live" clId="Web-{735AF43E-E8B6-421D-BBA8-A0393FE9EFE0}" dt="2022-04-25T18:37:59.483" v="97"/>
          <ac:picMkLst>
            <pc:docMk/>
            <pc:sldMk cId="139309202" sldId="259"/>
            <ac:picMk id="5" creationId="{2D6430C1-B5BA-1DD9-CF9A-6871DA574B12}"/>
          </ac:picMkLst>
        </pc:picChg>
        <pc:picChg chg="add del mod">
          <ac:chgData name="Anna Yukimi" userId="4151261106c82cad" providerId="Windows Live" clId="Web-{735AF43E-E8B6-421D-BBA8-A0393FE9EFE0}" dt="2022-04-25T18:38:00.842" v="98"/>
          <ac:picMkLst>
            <pc:docMk/>
            <pc:sldMk cId="139309202" sldId="259"/>
            <ac:picMk id="6" creationId="{BC01987F-009C-9230-16F4-5C16FC0197D2}"/>
          </ac:picMkLst>
        </pc:picChg>
      </pc:sldChg>
      <pc:sldMasterChg chg="add del mod setBg addSldLayout delSldLayout modSldLayout">
        <pc:chgData name="Anna Yukimi" userId="4151261106c82cad" providerId="Windows Live" clId="Web-{735AF43E-E8B6-421D-BBA8-A0393FE9EFE0}" dt="2022-04-25T17:24:22.358" v="50"/>
        <pc:sldMasterMkLst>
          <pc:docMk/>
          <pc:sldMasterMk cId="3968131140" sldId="2147483702"/>
        </pc:sldMasterMkLst>
        <pc:sldLayoutChg chg="add del mod">
          <pc:chgData name="Anna Yukimi" userId="4151261106c82cad" providerId="Windows Live" clId="Web-{735AF43E-E8B6-421D-BBA8-A0393FE9EFE0}" dt="2022-04-25T17:24:22.358" v="50"/>
          <pc:sldLayoutMkLst>
            <pc:docMk/>
            <pc:sldMasterMk cId="3968131140" sldId="2147483702"/>
            <pc:sldLayoutMk cId="202280484" sldId="2147483703"/>
          </pc:sldLayoutMkLst>
        </pc:sldLayoutChg>
        <pc:sldLayoutChg chg="add del mod">
          <pc:chgData name="Anna Yukimi" userId="4151261106c82cad" providerId="Windows Live" clId="Web-{735AF43E-E8B6-421D-BBA8-A0393FE9EFE0}" dt="2022-04-25T17:24:22.358" v="50"/>
          <pc:sldLayoutMkLst>
            <pc:docMk/>
            <pc:sldMasterMk cId="3968131140" sldId="2147483702"/>
            <pc:sldLayoutMk cId="2891126464" sldId="2147483704"/>
          </pc:sldLayoutMkLst>
        </pc:sldLayoutChg>
        <pc:sldLayoutChg chg="add del mod">
          <pc:chgData name="Anna Yukimi" userId="4151261106c82cad" providerId="Windows Live" clId="Web-{735AF43E-E8B6-421D-BBA8-A0393FE9EFE0}" dt="2022-04-25T17:24:22.358" v="50"/>
          <pc:sldLayoutMkLst>
            <pc:docMk/>
            <pc:sldMasterMk cId="3968131140" sldId="2147483702"/>
            <pc:sldLayoutMk cId="2266784155" sldId="2147483705"/>
          </pc:sldLayoutMkLst>
        </pc:sldLayoutChg>
        <pc:sldLayoutChg chg="add del mod">
          <pc:chgData name="Anna Yukimi" userId="4151261106c82cad" providerId="Windows Live" clId="Web-{735AF43E-E8B6-421D-BBA8-A0393FE9EFE0}" dt="2022-04-25T17:24:22.358" v="50"/>
          <pc:sldLayoutMkLst>
            <pc:docMk/>
            <pc:sldMasterMk cId="3968131140" sldId="2147483702"/>
            <pc:sldLayoutMk cId="1448794237" sldId="2147483706"/>
          </pc:sldLayoutMkLst>
        </pc:sldLayoutChg>
        <pc:sldLayoutChg chg="add del mod">
          <pc:chgData name="Anna Yukimi" userId="4151261106c82cad" providerId="Windows Live" clId="Web-{735AF43E-E8B6-421D-BBA8-A0393FE9EFE0}" dt="2022-04-25T17:24:22.358" v="50"/>
          <pc:sldLayoutMkLst>
            <pc:docMk/>
            <pc:sldMasterMk cId="3968131140" sldId="2147483702"/>
            <pc:sldLayoutMk cId="2720080905" sldId="2147483707"/>
          </pc:sldLayoutMkLst>
        </pc:sldLayoutChg>
        <pc:sldLayoutChg chg="add del mod">
          <pc:chgData name="Anna Yukimi" userId="4151261106c82cad" providerId="Windows Live" clId="Web-{735AF43E-E8B6-421D-BBA8-A0393FE9EFE0}" dt="2022-04-25T17:24:22.358" v="50"/>
          <pc:sldLayoutMkLst>
            <pc:docMk/>
            <pc:sldMasterMk cId="3968131140" sldId="2147483702"/>
            <pc:sldLayoutMk cId="1036912881" sldId="2147483708"/>
          </pc:sldLayoutMkLst>
        </pc:sldLayoutChg>
        <pc:sldLayoutChg chg="add del mod">
          <pc:chgData name="Anna Yukimi" userId="4151261106c82cad" providerId="Windows Live" clId="Web-{735AF43E-E8B6-421D-BBA8-A0393FE9EFE0}" dt="2022-04-25T17:24:22.358" v="50"/>
          <pc:sldLayoutMkLst>
            <pc:docMk/>
            <pc:sldMasterMk cId="3968131140" sldId="2147483702"/>
            <pc:sldLayoutMk cId="2315147844" sldId="2147483709"/>
          </pc:sldLayoutMkLst>
        </pc:sldLayoutChg>
        <pc:sldLayoutChg chg="add del mod">
          <pc:chgData name="Anna Yukimi" userId="4151261106c82cad" providerId="Windows Live" clId="Web-{735AF43E-E8B6-421D-BBA8-A0393FE9EFE0}" dt="2022-04-25T17:24:22.358" v="50"/>
          <pc:sldLayoutMkLst>
            <pc:docMk/>
            <pc:sldMasterMk cId="3968131140" sldId="2147483702"/>
            <pc:sldLayoutMk cId="1903754043" sldId="2147483710"/>
          </pc:sldLayoutMkLst>
        </pc:sldLayoutChg>
        <pc:sldLayoutChg chg="add del mod">
          <pc:chgData name="Anna Yukimi" userId="4151261106c82cad" providerId="Windows Live" clId="Web-{735AF43E-E8B6-421D-BBA8-A0393FE9EFE0}" dt="2022-04-25T17:24:22.358" v="50"/>
          <pc:sldLayoutMkLst>
            <pc:docMk/>
            <pc:sldMasterMk cId="3968131140" sldId="2147483702"/>
            <pc:sldLayoutMk cId="1572946585" sldId="2147483711"/>
          </pc:sldLayoutMkLst>
        </pc:sldLayoutChg>
        <pc:sldLayoutChg chg="add del mod">
          <pc:chgData name="Anna Yukimi" userId="4151261106c82cad" providerId="Windows Live" clId="Web-{735AF43E-E8B6-421D-BBA8-A0393FE9EFE0}" dt="2022-04-25T17:24:22.358" v="50"/>
          <pc:sldLayoutMkLst>
            <pc:docMk/>
            <pc:sldMasterMk cId="3968131140" sldId="2147483702"/>
            <pc:sldLayoutMk cId="2357897156" sldId="2147483712"/>
          </pc:sldLayoutMkLst>
        </pc:sldLayoutChg>
        <pc:sldLayoutChg chg="add del mod">
          <pc:chgData name="Anna Yukimi" userId="4151261106c82cad" providerId="Windows Live" clId="Web-{735AF43E-E8B6-421D-BBA8-A0393FE9EFE0}" dt="2022-04-25T17:24:22.358" v="50"/>
          <pc:sldLayoutMkLst>
            <pc:docMk/>
            <pc:sldMasterMk cId="3968131140" sldId="2147483702"/>
            <pc:sldLayoutMk cId="2830636609" sldId="2147483713"/>
          </pc:sldLayoutMkLst>
        </pc:sldLayoutChg>
      </pc:sldMasterChg>
      <pc:sldMasterChg chg="add del addSldLayout delSldLayout modSldLayout">
        <pc:chgData name="Anna Yukimi" userId="4151261106c82cad" providerId="Windows Live" clId="Web-{735AF43E-E8B6-421D-BBA8-A0393FE9EFE0}" dt="2022-04-25T17:16:13.348" v="32"/>
        <pc:sldMasterMkLst>
          <pc:docMk/>
          <pc:sldMasterMk cId="3049217851" sldId="2147483714"/>
        </pc:sldMasterMkLst>
        <pc:sldLayoutChg chg="add del mod replId">
          <pc:chgData name="Anna Yukimi" userId="4151261106c82cad" providerId="Windows Live" clId="Web-{735AF43E-E8B6-421D-BBA8-A0393FE9EFE0}" dt="2022-04-25T17:16:13.348" v="32"/>
          <pc:sldLayoutMkLst>
            <pc:docMk/>
            <pc:sldMasterMk cId="3049217851" sldId="2147483714"/>
            <pc:sldLayoutMk cId="1124487926" sldId="2147483715"/>
          </pc:sldLayoutMkLst>
        </pc:sldLayoutChg>
        <pc:sldLayoutChg chg="add del mod replId">
          <pc:chgData name="Anna Yukimi" userId="4151261106c82cad" providerId="Windows Live" clId="Web-{735AF43E-E8B6-421D-BBA8-A0393FE9EFE0}" dt="2022-04-25T17:16:13.348" v="32"/>
          <pc:sldLayoutMkLst>
            <pc:docMk/>
            <pc:sldMasterMk cId="3049217851" sldId="2147483714"/>
            <pc:sldLayoutMk cId="1665965025" sldId="2147483716"/>
          </pc:sldLayoutMkLst>
        </pc:sldLayoutChg>
        <pc:sldLayoutChg chg="add del mod replId">
          <pc:chgData name="Anna Yukimi" userId="4151261106c82cad" providerId="Windows Live" clId="Web-{735AF43E-E8B6-421D-BBA8-A0393FE9EFE0}" dt="2022-04-25T17:16:13.348" v="32"/>
          <pc:sldLayoutMkLst>
            <pc:docMk/>
            <pc:sldMasterMk cId="3049217851" sldId="2147483714"/>
            <pc:sldLayoutMk cId="94684278" sldId="2147483717"/>
          </pc:sldLayoutMkLst>
        </pc:sldLayoutChg>
        <pc:sldLayoutChg chg="add del mod replId">
          <pc:chgData name="Anna Yukimi" userId="4151261106c82cad" providerId="Windows Live" clId="Web-{735AF43E-E8B6-421D-BBA8-A0393FE9EFE0}" dt="2022-04-25T17:16:13.348" v="32"/>
          <pc:sldLayoutMkLst>
            <pc:docMk/>
            <pc:sldMasterMk cId="3049217851" sldId="2147483714"/>
            <pc:sldLayoutMk cId="3226453218" sldId="2147483718"/>
          </pc:sldLayoutMkLst>
        </pc:sldLayoutChg>
        <pc:sldLayoutChg chg="add del mod replId">
          <pc:chgData name="Anna Yukimi" userId="4151261106c82cad" providerId="Windows Live" clId="Web-{735AF43E-E8B6-421D-BBA8-A0393FE9EFE0}" dt="2022-04-25T17:16:13.348" v="32"/>
          <pc:sldLayoutMkLst>
            <pc:docMk/>
            <pc:sldMasterMk cId="3049217851" sldId="2147483714"/>
            <pc:sldLayoutMk cId="2973251615" sldId="2147483719"/>
          </pc:sldLayoutMkLst>
        </pc:sldLayoutChg>
        <pc:sldLayoutChg chg="add del mod replId">
          <pc:chgData name="Anna Yukimi" userId="4151261106c82cad" providerId="Windows Live" clId="Web-{735AF43E-E8B6-421D-BBA8-A0393FE9EFE0}" dt="2022-04-25T17:16:13.348" v="32"/>
          <pc:sldLayoutMkLst>
            <pc:docMk/>
            <pc:sldMasterMk cId="3049217851" sldId="2147483714"/>
            <pc:sldLayoutMk cId="114043504" sldId="2147483720"/>
          </pc:sldLayoutMkLst>
        </pc:sldLayoutChg>
        <pc:sldLayoutChg chg="add del mod replId">
          <pc:chgData name="Anna Yukimi" userId="4151261106c82cad" providerId="Windows Live" clId="Web-{735AF43E-E8B6-421D-BBA8-A0393FE9EFE0}" dt="2022-04-25T17:16:13.348" v="32"/>
          <pc:sldLayoutMkLst>
            <pc:docMk/>
            <pc:sldMasterMk cId="3049217851" sldId="2147483714"/>
            <pc:sldLayoutMk cId="1424096127" sldId="2147483721"/>
          </pc:sldLayoutMkLst>
        </pc:sldLayoutChg>
        <pc:sldLayoutChg chg="add del mod replId">
          <pc:chgData name="Anna Yukimi" userId="4151261106c82cad" providerId="Windows Live" clId="Web-{735AF43E-E8B6-421D-BBA8-A0393FE9EFE0}" dt="2022-04-25T17:16:13.348" v="32"/>
          <pc:sldLayoutMkLst>
            <pc:docMk/>
            <pc:sldMasterMk cId="3049217851" sldId="2147483714"/>
            <pc:sldLayoutMk cId="3999971894" sldId="2147483722"/>
          </pc:sldLayoutMkLst>
        </pc:sldLayoutChg>
        <pc:sldLayoutChg chg="add del mod replId">
          <pc:chgData name="Anna Yukimi" userId="4151261106c82cad" providerId="Windows Live" clId="Web-{735AF43E-E8B6-421D-BBA8-A0393FE9EFE0}" dt="2022-04-25T17:16:13.348" v="32"/>
          <pc:sldLayoutMkLst>
            <pc:docMk/>
            <pc:sldMasterMk cId="3049217851" sldId="2147483714"/>
            <pc:sldLayoutMk cId="729363594" sldId="2147483723"/>
          </pc:sldLayoutMkLst>
        </pc:sldLayoutChg>
        <pc:sldLayoutChg chg="add del mod replId">
          <pc:chgData name="Anna Yukimi" userId="4151261106c82cad" providerId="Windows Live" clId="Web-{735AF43E-E8B6-421D-BBA8-A0393FE9EFE0}" dt="2022-04-25T17:16:13.348" v="32"/>
          <pc:sldLayoutMkLst>
            <pc:docMk/>
            <pc:sldMasterMk cId="3049217851" sldId="2147483714"/>
            <pc:sldLayoutMk cId="3579801989" sldId="2147483724"/>
          </pc:sldLayoutMkLst>
        </pc:sldLayoutChg>
        <pc:sldLayoutChg chg="add del mod replId">
          <pc:chgData name="Anna Yukimi" userId="4151261106c82cad" providerId="Windows Live" clId="Web-{735AF43E-E8B6-421D-BBA8-A0393FE9EFE0}" dt="2022-04-25T17:16:13.348" v="32"/>
          <pc:sldLayoutMkLst>
            <pc:docMk/>
            <pc:sldMasterMk cId="3049217851" sldId="2147483714"/>
            <pc:sldLayoutMk cId="912522506" sldId="214748372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9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3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2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8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9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8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1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4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5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4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3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Vista de céu com pôr do sol rosado e águas rasas">
            <a:extLst>
              <a:ext uri="{FF2B5EF4-FFF2-40B4-BE49-F238E27FC236}">
                <a16:creationId xmlns:a16="http://schemas.microsoft.com/office/drawing/2014/main" id="{A731B112-57D5-87B0-0A4E-E46D93784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90" b="1359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DA34BF4-BC67-0602-2676-1038AA3DACDE}"/>
              </a:ext>
            </a:extLst>
          </p:cNvPr>
          <p:cNvSpPr/>
          <p:nvPr/>
        </p:nvSpPr>
        <p:spPr>
          <a:xfrm>
            <a:off x="2633134" y="2294468"/>
            <a:ext cx="6928554" cy="2483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6058" y="1002881"/>
            <a:ext cx="10067692" cy="2798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latin typeface="Century Gothic"/>
                <a:cs typeface="Calibri Light"/>
              </a:rPr>
              <a:t>FolConn</a:t>
            </a:r>
            <a:endParaRPr lang="de-DE">
              <a:solidFill>
                <a:srgbClr val="FFFFFF"/>
              </a:solidFill>
              <a:latin typeface="Century Gothic"/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latin typeface="Century Gothic"/>
                <a:cs typeface="Calibri"/>
              </a:rPr>
              <a:t>Sprint 1</a:t>
            </a:r>
            <a:endParaRPr lang="de-DE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6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80CA4AF6-F569-74DA-A0F2-0CED2CE13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89" y="5777857"/>
            <a:ext cx="965201" cy="9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3A11A56-0028-4594-89BF-3E56E19AA996}"/>
              </a:ext>
            </a:extLst>
          </p:cNvPr>
          <p:cNvSpPr/>
          <p:nvPr/>
        </p:nvSpPr>
        <p:spPr>
          <a:xfrm>
            <a:off x="0" y="4583749"/>
            <a:ext cx="12192000" cy="918506"/>
          </a:xfrm>
          <a:prstGeom prst="rect">
            <a:avLst/>
          </a:prstGeom>
          <a:solidFill>
            <a:srgbClr val="7889AC"/>
          </a:solidFill>
          <a:ln>
            <a:solidFill>
              <a:schemeClr val="accent1"/>
            </a:solidFill>
          </a:ln>
          <a:effectLst>
            <a:glow rad="101600">
              <a:schemeClr val="accent1">
                <a:lumMod val="50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60A624-BD47-5A8E-130D-3EC8F101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entury Gothic"/>
                <a:cs typeface="Calibri Light"/>
              </a:rPr>
              <a:t>Integrantes</a:t>
            </a:r>
            <a:endParaRPr lang="pt-BR">
              <a:latin typeface="Century Gothic"/>
              <a:cs typeface="Browallia New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573297-E2B4-E940-6776-79CBE7213C9D}"/>
              </a:ext>
            </a:extLst>
          </p:cNvPr>
          <p:cNvSpPr txBox="1"/>
          <p:nvPr/>
        </p:nvSpPr>
        <p:spPr>
          <a:xfrm>
            <a:off x="1101306" y="473877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latin typeface="Century Gothic"/>
              </a:rPr>
              <a:t>Rafael Furtado</a:t>
            </a:r>
          </a:p>
          <a:p>
            <a:pPr algn="ctr"/>
            <a:r>
              <a:rPr lang="pt-BR" i="1" dirty="0">
                <a:latin typeface="Century Gothic"/>
              </a:rPr>
              <a:t>Scrum Master</a:t>
            </a:r>
          </a:p>
        </p:txBody>
      </p:sp>
      <p:pic>
        <p:nvPicPr>
          <p:cNvPr id="3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73F77633-3306-60F3-D2AC-6F8B97257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9" y="5777857"/>
            <a:ext cx="965201" cy="91850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DE2FC39-6565-4236-9D16-3D60F2B959ED}"/>
              </a:ext>
            </a:extLst>
          </p:cNvPr>
          <p:cNvSpPr txBox="1"/>
          <p:nvPr/>
        </p:nvSpPr>
        <p:spPr>
          <a:xfrm>
            <a:off x="4724400" y="473877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latin typeface="Century Gothic"/>
              </a:rPr>
              <a:t>Barbara </a:t>
            </a:r>
            <a:r>
              <a:rPr lang="pt-BR" b="1" dirty="0" err="1">
                <a:latin typeface="Century Gothic"/>
              </a:rPr>
              <a:t>Port</a:t>
            </a:r>
            <a:endParaRPr lang="pt-BR" b="1" dirty="0">
              <a:latin typeface="Century Gothic"/>
            </a:endParaRPr>
          </a:p>
          <a:p>
            <a:pPr algn="ctr"/>
            <a:r>
              <a:rPr lang="pt-BR" i="1" dirty="0" err="1">
                <a:latin typeface="Century Gothic"/>
              </a:rPr>
              <a:t>Product</a:t>
            </a:r>
            <a:r>
              <a:rPr lang="pt-BR" i="1" dirty="0">
                <a:latin typeface="Century Gothic"/>
              </a:rPr>
              <a:t> </a:t>
            </a:r>
            <a:r>
              <a:rPr lang="pt-BR" i="1" dirty="0" err="1">
                <a:latin typeface="Century Gothic"/>
              </a:rPr>
              <a:t>Owner</a:t>
            </a:r>
            <a:endParaRPr lang="pt-BR" i="1" dirty="0">
              <a:latin typeface="Century Gothic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82182FB-84CA-49F3-8D79-711B88E8B644}"/>
              </a:ext>
            </a:extLst>
          </p:cNvPr>
          <p:cNvSpPr/>
          <p:nvPr/>
        </p:nvSpPr>
        <p:spPr>
          <a:xfrm>
            <a:off x="0" y="1930400"/>
            <a:ext cx="12192000" cy="2260600"/>
          </a:xfrm>
          <a:prstGeom prst="rect">
            <a:avLst/>
          </a:prstGeom>
          <a:solidFill>
            <a:srgbClr val="7889AC"/>
          </a:solidFill>
          <a:ln>
            <a:solidFill>
              <a:schemeClr val="accent1"/>
            </a:solidFill>
          </a:ln>
          <a:effectLst>
            <a:glow rad="101600">
              <a:schemeClr val="accent1">
                <a:lumMod val="50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7D2BDD-1D22-4BEF-8E9F-59EF617C4072}"/>
              </a:ext>
            </a:extLst>
          </p:cNvPr>
          <p:cNvSpPr txBox="1"/>
          <p:nvPr/>
        </p:nvSpPr>
        <p:spPr>
          <a:xfrm>
            <a:off x="8347494" y="473877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latin typeface="Century Gothic"/>
              </a:rPr>
              <a:t>Carolina </a:t>
            </a:r>
            <a:r>
              <a:rPr lang="pt-BR" b="1" dirty="0" err="1">
                <a:latin typeface="Century Gothic"/>
              </a:rPr>
              <a:t>Magiotti</a:t>
            </a:r>
            <a:endParaRPr lang="pt-BR" b="1" dirty="0">
              <a:latin typeface="Century Gothic"/>
            </a:endParaRPr>
          </a:p>
          <a:p>
            <a:pPr algn="ctr"/>
            <a:r>
              <a:rPr lang="pt-BR" i="1" dirty="0" err="1">
                <a:latin typeface="Century Gothic"/>
              </a:rPr>
              <a:t>Development</a:t>
            </a:r>
            <a:r>
              <a:rPr lang="pt-BR" i="1" dirty="0">
                <a:latin typeface="Century Gothic"/>
              </a:rPr>
              <a:t> Team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0820C6-F7EE-427E-BB84-B4328DD3D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06" y="1930400"/>
            <a:ext cx="22606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45AEC8-A551-4D2D-9CD6-975866F3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794" y="1930400"/>
            <a:ext cx="22606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 descr="Mulher com a mão na boca&#10;&#10;Descrição gerada automaticamente com confiança baixa">
            <a:extLst>
              <a:ext uri="{FF2B5EF4-FFF2-40B4-BE49-F238E27FC236}">
                <a16:creationId xmlns:a16="http://schemas.microsoft.com/office/drawing/2014/main" id="{C626AD07-8F92-496C-984F-B1D168AFDD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25" y="1930400"/>
            <a:ext cx="22606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E092921A-6BC3-4FB4-9D09-67DB15EB00AF}"/>
              </a:ext>
            </a:extLst>
          </p:cNvPr>
          <p:cNvSpPr/>
          <p:nvPr/>
        </p:nvSpPr>
        <p:spPr>
          <a:xfrm>
            <a:off x="0" y="4583749"/>
            <a:ext cx="12192000" cy="918506"/>
          </a:xfrm>
          <a:prstGeom prst="rect">
            <a:avLst/>
          </a:prstGeom>
          <a:solidFill>
            <a:srgbClr val="7889AC"/>
          </a:solidFill>
          <a:ln>
            <a:solidFill>
              <a:schemeClr val="accent1"/>
            </a:solidFill>
          </a:ln>
          <a:effectLst>
            <a:glow rad="101600">
              <a:schemeClr val="accent1">
                <a:lumMod val="50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60A624-BD47-5A8E-130D-3EC8F101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entury Gothic"/>
                <a:cs typeface="Calibri Light"/>
              </a:rPr>
              <a:t>Integrantes</a:t>
            </a:r>
            <a:endParaRPr lang="pt-BR">
              <a:latin typeface="Century Gothic"/>
              <a:cs typeface="Browallia New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573297-E2B4-E940-6776-79CBE7213C9D}"/>
              </a:ext>
            </a:extLst>
          </p:cNvPr>
          <p:cNvSpPr txBox="1"/>
          <p:nvPr/>
        </p:nvSpPr>
        <p:spPr>
          <a:xfrm>
            <a:off x="2231606" y="473877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latin typeface="Century Gothic"/>
              </a:rPr>
              <a:t>Levi Motta</a:t>
            </a:r>
          </a:p>
          <a:p>
            <a:pPr algn="ctr"/>
            <a:r>
              <a:rPr lang="pt-BR" i="1" dirty="0" err="1">
                <a:latin typeface="Century Gothic"/>
              </a:rPr>
              <a:t>Development</a:t>
            </a:r>
            <a:r>
              <a:rPr lang="pt-BR" i="1" dirty="0">
                <a:latin typeface="Century Gothic"/>
              </a:rPr>
              <a:t> Team</a:t>
            </a:r>
          </a:p>
        </p:txBody>
      </p:sp>
      <p:pic>
        <p:nvPicPr>
          <p:cNvPr id="3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73F77633-3306-60F3-D2AC-6F8B97257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9" y="5777857"/>
            <a:ext cx="965201" cy="91850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DE2FC39-6565-4236-9D16-3D60F2B959ED}"/>
              </a:ext>
            </a:extLst>
          </p:cNvPr>
          <p:cNvSpPr txBox="1"/>
          <p:nvPr/>
        </p:nvSpPr>
        <p:spPr>
          <a:xfrm>
            <a:off x="7217196" y="473877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latin typeface="Century Gothic"/>
              </a:rPr>
              <a:t>Daniel Vargas</a:t>
            </a:r>
          </a:p>
          <a:p>
            <a:pPr algn="ctr"/>
            <a:r>
              <a:rPr lang="pt-BR" i="1" dirty="0" err="1">
                <a:latin typeface="Century Gothic"/>
              </a:rPr>
              <a:t>Development</a:t>
            </a:r>
            <a:r>
              <a:rPr lang="pt-BR" i="1" dirty="0">
                <a:latin typeface="Century Gothic"/>
              </a:rPr>
              <a:t> Team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82182FB-84CA-49F3-8D79-711B88E8B644}"/>
              </a:ext>
            </a:extLst>
          </p:cNvPr>
          <p:cNvSpPr/>
          <p:nvPr/>
        </p:nvSpPr>
        <p:spPr>
          <a:xfrm>
            <a:off x="0" y="1930400"/>
            <a:ext cx="12192000" cy="2260600"/>
          </a:xfrm>
          <a:prstGeom prst="rect">
            <a:avLst/>
          </a:prstGeom>
          <a:solidFill>
            <a:srgbClr val="7889AC"/>
          </a:solidFill>
          <a:ln>
            <a:solidFill>
              <a:schemeClr val="accent1"/>
            </a:solidFill>
          </a:ln>
          <a:effectLst>
            <a:glow rad="101600">
              <a:schemeClr val="accent1">
                <a:lumMod val="50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Homem com camiseta preta&#10;&#10;Descrição gerada automaticamente">
            <a:extLst>
              <a:ext uri="{FF2B5EF4-FFF2-40B4-BE49-F238E27FC236}">
                <a16:creationId xmlns:a16="http://schemas.microsoft.com/office/drawing/2014/main" id="{E1A79281-93DB-4B17-9076-AF8CD6ECE1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06" y="1930400"/>
            <a:ext cx="22606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6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A3F39455-7C8D-488D-AF33-1B90C44135BD}"/>
              </a:ext>
            </a:extLst>
          </p:cNvPr>
          <p:cNvSpPr/>
          <p:nvPr/>
        </p:nvSpPr>
        <p:spPr>
          <a:xfrm>
            <a:off x="0" y="4583749"/>
            <a:ext cx="12192000" cy="918506"/>
          </a:xfrm>
          <a:prstGeom prst="rect">
            <a:avLst/>
          </a:prstGeom>
          <a:solidFill>
            <a:srgbClr val="7889AC"/>
          </a:solidFill>
          <a:ln>
            <a:solidFill>
              <a:schemeClr val="accent1"/>
            </a:solidFill>
          </a:ln>
          <a:effectLst>
            <a:glow rad="101600">
              <a:schemeClr val="accent1">
                <a:lumMod val="50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60A624-BD47-5A8E-130D-3EC8F101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entury Gothic"/>
                <a:cs typeface="Calibri Light"/>
              </a:rPr>
              <a:t>Integrantes</a:t>
            </a:r>
            <a:endParaRPr lang="pt-BR">
              <a:latin typeface="Century Gothic"/>
              <a:cs typeface="Browallia New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573297-E2B4-E940-6776-79CBE7213C9D}"/>
              </a:ext>
            </a:extLst>
          </p:cNvPr>
          <p:cNvSpPr txBox="1"/>
          <p:nvPr/>
        </p:nvSpPr>
        <p:spPr>
          <a:xfrm>
            <a:off x="2231606" y="473877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latin typeface="Century Gothic"/>
              </a:rPr>
              <a:t>Anna Yamada</a:t>
            </a:r>
          </a:p>
          <a:p>
            <a:pPr algn="ctr"/>
            <a:r>
              <a:rPr lang="pt-BR" i="1" dirty="0" err="1">
                <a:latin typeface="Century Gothic"/>
              </a:rPr>
              <a:t>Development</a:t>
            </a:r>
            <a:r>
              <a:rPr lang="pt-BR" i="1" dirty="0">
                <a:latin typeface="Century Gothic"/>
              </a:rPr>
              <a:t> Team</a:t>
            </a:r>
          </a:p>
        </p:txBody>
      </p:sp>
      <p:pic>
        <p:nvPicPr>
          <p:cNvPr id="3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73F77633-3306-60F3-D2AC-6F8B97257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9" y="5777857"/>
            <a:ext cx="965201" cy="91850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82182FB-84CA-49F3-8D79-711B88E8B644}"/>
              </a:ext>
            </a:extLst>
          </p:cNvPr>
          <p:cNvSpPr/>
          <p:nvPr/>
        </p:nvSpPr>
        <p:spPr>
          <a:xfrm>
            <a:off x="0" y="1930400"/>
            <a:ext cx="12192000" cy="2260600"/>
          </a:xfrm>
          <a:prstGeom prst="rect">
            <a:avLst/>
          </a:prstGeom>
          <a:solidFill>
            <a:srgbClr val="7889AC"/>
          </a:solidFill>
          <a:ln>
            <a:solidFill>
              <a:schemeClr val="accent1"/>
            </a:solidFill>
          </a:ln>
          <a:effectLst>
            <a:glow rad="101600">
              <a:schemeClr val="accent1">
                <a:lumMod val="50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873C0C2-AA45-45A6-B18B-3B5FCCE52469}"/>
              </a:ext>
            </a:extLst>
          </p:cNvPr>
          <p:cNvSpPr txBox="1"/>
          <p:nvPr/>
        </p:nvSpPr>
        <p:spPr>
          <a:xfrm>
            <a:off x="7217194" y="473877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latin typeface="Century Gothic"/>
              </a:rPr>
              <a:t>Ana Clara Godoy</a:t>
            </a:r>
          </a:p>
          <a:p>
            <a:pPr algn="ctr"/>
            <a:r>
              <a:rPr lang="pt-BR" i="1" dirty="0" err="1">
                <a:latin typeface="Century Gothic"/>
              </a:rPr>
              <a:t>Development</a:t>
            </a:r>
            <a:r>
              <a:rPr lang="pt-BR" i="1" dirty="0">
                <a:latin typeface="Century Gothic"/>
              </a:rPr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379218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0A624-BD47-5A8E-130D-3EC8F101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entury Gothic"/>
                <a:cs typeface="Calibri Light"/>
              </a:rPr>
              <a:t>O desafio</a:t>
            </a:r>
            <a:endParaRPr lang="pt-BR" dirty="0">
              <a:latin typeface="Century Gothic"/>
              <a:cs typeface="Browallia New"/>
            </a:endParaRPr>
          </a:p>
        </p:txBody>
      </p:sp>
      <p:pic>
        <p:nvPicPr>
          <p:cNvPr id="3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73F77633-3306-60F3-D2AC-6F8B97257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9" y="5777857"/>
            <a:ext cx="965201" cy="91850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B3523AA-43D5-4093-8C35-0C1FD9A8EE6B}"/>
              </a:ext>
            </a:extLst>
          </p:cNvPr>
          <p:cNvSpPr txBox="1"/>
          <p:nvPr/>
        </p:nvSpPr>
        <p:spPr>
          <a:xfrm>
            <a:off x="1270000" y="2070100"/>
            <a:ext cx="96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0" i="0" dirty="0">
                <a:solidFill>
                  <a:srgbClr val="24292F"/>
                </a:solidFill>
                <a:effectLst/>
                <a:latin typeface="Century Gothic" panose="020B0502020202020204" pitchFamily="34" charset="0"/>
              </a:rPr>
              <a:t>Desenvolver um aplicativo que envia </a:t>
            </a:r>
            <a:r>
              <a:rPr lang="pt-BR" dirty="0">
                <a:solidFill>
                  <a:srgbClr val="24292F"/>
                </a:solidFill>
                <a:latin typeface="Century Gothic" panose="020B0502020202020204" pitchFamily="34" charset="0"/>
              </a:rPr>
              <a:t>notificações sobre atualizações de documentos referentes ao modelo de veículo pertencente a cada usuário.</a:t>
            </a:r>
            <a:endParaRPr lang="pt-B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88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FolConn</vt:lpstr>
      <vt:lpstr>Integrantes</vt:lpstr>
      <vt:lpstr>Integrantes</vt:lpstr>
      <vt:lpstr>Integrantes</vt:lpstr>
      <vt:lpstr>O desafio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Anna Yukimi</cp:lastModifiedBy>
  <cp:revision>86</cp:revision>
  <dcterms:created xsi:type="dcterms:W3CDTF">2022-04-25T12:24:16Z</dcterms:created>
  <dcterms:modified xsi:type="dcterms:W3CDTF">2022-04-25T23:38:01Z</dcterms:modified>
</cp:coreProperties>
</file>