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27157675" cx="19202400"/>
  <p:notesSz cx="6858000" cy="9144000"/>
  <p:embeddedFontLst>
    <p:embeddedFont>
      <p:font typeface="Lobster"/>
      <p:regular r:id="rId22"/>
    </p:embeddedFont>
    <p:embeddedFont>
      <p:font typeface="EB Garamond Medium"/>
      <p:regular r:id="rId23"/>
      <p:bold r:id="rId24"/>
      <p:italic r:id="rId25"/>
      <p:boldItalic r:id="rId26"/>
    </p:embeddedFont>
    <p:embeddedFont>
      <p:font typeface="EB Garamond SemiBold"/>
      <p:regular r:id="rId27"/>
      <p:bold r:id="rId28"/>
      <p:italic r:id="rId29"/>
      <p:boldItalic r:id="rId30"/>
    </p:embeddedFont>
    <p:embeddedFont>
      <p:font typeface="EB Garamond"/>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554">
          <p15:clr>
            <a:srgbClr val="747775"/>
          </p15:clr>
        </p15:guide>
        <p15:guide id="2" pos="604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554" orient="horz"/>
        <p:guide pos="604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obster-regular.fntdata"/><Relationship Id="rId21" Type="http://schemas.openxmlformats.org/officeDocument/2006/relationships/slide" Target="slides/slide16.xml"/><Relationship Id="rId24" Type="http://schemas.openxmlformats.org/officeDocument/2006/relationships/font" Target="fonts/EBGaramondMedium-bold.fntdata"/><Relationship Id="rId23" Type="http://schemas.openxmlformats.org/officeDocument/2006/relationships/font" Target="fonts/EBGaramond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BGaramondMedium-boldItalic.fntdata"/><Relationship Id="rId25" Type="http://schemas.openxmlformats.org/officeDocument/2006/relationships/font" Target="fonts/EBGaramondMedium-italic.fntdata"/><Relationship Id="rId28" Type="http://schemas.openxmlformats.org/officeDocument/2006/relationships/font" Target="fonts/EBGaramondSemiBold-bold.fntdata"/><Relationship Id="rId27" Type="http://schemas.openxmlformats.org/officeDocument/2006/relationships/font" Target="fonts/EBGaramondSemiBo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BGaramondSemi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BGaramond-regular.fntdata"/><Relationship Id="rId30" Type="http://schemas.openxmlformats.org/officeDocument/2006/relationships/font" Target="fonts/EBGaramondSemiBold-boldItalic.fntdata"/><Relationship Id="rId11" Type="http://schemas.openxmlformats.org/officeDocument/2006/relationships/slide" Target="slides/slide6.xml"/><Relationship Id="rId33" Type="http://schemas.openxmlformats.org/officeDocument/2006/relationships/font" Target="fonts/EBGaramond-italic.fntdata"/><Relationship Id="rId10" Type="http://schemas.openxmlformats.org/officeDocument/2006/relationships/slide" Target="slides/slide5.xml"/><Relationship Id="rId32" Type="http://schemas.openxmlformats.org/officeDocument/2006/relationships/font" Target="fonts/EBGaramond-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EBGaramond-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02c43dc708_3_238: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02c43dc708_3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02c43dc708_3_274: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02c43dc708_3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02c43dc708_3_296: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02c43dc708_3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02c43dc708_3_306: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02c43dc708_3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02c43dc708_3_64: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02c43dc708_3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02c43dc708_3_229: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02c43dc708_3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dc07422ab5_0_98: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dc07422ab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02c43dc708_3_221: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02c43dc708_3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dc07422ab5_0_0: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dc07422a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c07422ab5_0_8: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c07422ab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c07422ab5_0_17: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c07422ab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2c43dc708_2_9: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2c43dc708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2c43dc708_3_192: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02c43dc708_3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2c43dc708_3_255: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2c43dc708_3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02c43dc708_3_285: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02c43dc708_3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02c43dc708_3_264: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02c43dc708_3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54588" y="3931355"/>
            <a:ext cx="17893200" cy="10837800"/>
          </a:xfrm>
          <a:prstGeom prst="rect">
            <a:avLst/>
          </a:prstGeom>
        </p:spPr>
        <p:txBody>
          <a:bodyPr anchorCtr="0" anchor="b" bIns="288900" lIns="288900" spcFirstLastPara="1" rIns="288900" wrap="square" tIns="288900">
            <a:normAutofit/>
          </a:bodyPr>
          <a:lstStyle>
            <a:lvl1pPr lvl="0" algn="ctr">
              <a:spcBef>
                <a:spcPts val="0"/>
              </a:spcBef>
              <a:spcAft>
                <a:spcPts val="0"/>
              </a:spcAft>
              <a:buSzPts val="16400"/>
              <a:buNone/>
              <a:defRPr sz="16400"/>
            </a:lvl1pPr>
            <a:lvl2pPr lvl="1" algn="ctr">
              <a:spcBef>
                <a:spcPts val="0"/>
              </a:spcBef>
              <a:spcAft>
                <a:spcPts val="0"/>
              </a:spcAft>
              <a:buSzPts val="16400"/>
              <a:buNone/>
              <a:defRPr sz="16400"/>
            </a:lvl2pPr>
            <a:lvl3pPr lvl="2" algn="ctr">
              <a:spcBef>
                <a:spcPts val="0"/>
              </a:spcBef>
              <a:spcAft>
                <a:spcPts val="0"/>
              </a:spcAft>
              <a:buSzPts val="16400"/>
              <a:buNone/>
              <a:defRPr sz="16400"/>
            </a:lvl3pPr>
            <a:lvl4pPr lvl="3" algn="ctr">
              <a:spcBef>
                <a:spcPts val="0"/>
              </a:spcBef>
              <a:spcAft>
                <a:spcPts val="0"/>
              </a:spcAft>
              <a:buSzPts val="16400"/>
              <a:buNone/>
              <a:defRPr sz="16400"/>
            </a:lvl4pPr>
            <a:lvl5pPr lvl="4" algn="ctr">
              <a:spcBef>
                <a:spcPts val="0"/>
              </a:spcBef>
              <a:spcAft>
                <a:spcPts val="0"/>
              </a:spcAft>
              <a:buSzPts val="16400"/>
              <a:buNone/>
              <a:defRPr sz="16400"/>
            </a:lvl5pPr>
            <a:lvl6pPr lvl="5" algn="ctr">
              <a:spcBef>
                <a:spcPts val="0"/>
              </a:spcBef>
              <a:spcAft>
                <a:spcPts val="0"/>
              </a:spcAft>
              <a:buSzPts val="16400"/>
              <a:buNone/>
              <a:defRPr sz="16400"/>
            </a:lvl6pPr>
            <a:lvl7pPr lvl="6" algn="ctr">
              <a:spcBef>
                <a:spcPts val="0"/>
              </a:spcBef>
              <a:spcAft>
                <a:spcPts val="0"/>
              </a:spcAft>
              <a:buSzPts val="16400"/>
              <a:buNone/>
              <a:defRPr sz="16400"/>
            </a:lvl7pPr>
            <a:lvl8pPr lvl="7" algn="ctr">
              <a:spcBef>
                <a:spcPts val="0"/>
              </a:spcBef>
              <a:spcAft>
                <a:spcPts val="0"/>
              </a:spcAft>
              <a:buSzPts val="16400"/>
              <a:buNone/>
              <a:defRPr sz="16400"/>
            </a:lvl8pPr>
            <a:lvl9pPr lvl="8" algn="ctr">
              <a:spcBef>
                <a:spcPts val="0"/>
              </a:spcBef>
              <a:spcAft>
                <a:spcPts val="0"/>
              </a:spcAft>
              <a:buSzPts val="16400"/>
              <a:buNone/>
              <a:defRPr sz="16400"/>
            </a:lvl9pPr>
          </a:lstStyle>
          <a:p/>
        </p:txBody>
      </p:sp>
      <p:sp>
        <p:nvSpPr>
          <p:cNvPr id="11" name="Google Shape;11;p2"/>
          <p:cNvSpPr txBox="1"/>
          <p:nvPr>
            <p:ph idx="1" type="subTitle"/>
          </p:nvPr>
        </p:nvSpPr>
        <p:spPr>
          <a:xfrm>
            <a:off x="654570" y="14964177"/>
            <a:ext cx="17893200" cy="4185000"/>
          </a:xfrm>
          <a:prstGeom prst="rect">
            <a:avLst/>
          </a:prstGeom>
        </p:spPr>
        <p:txBody>
          <a:bodyPr anchorCtr="0" anchor="t" bIns="288900" lIns="288900" spcFirstLastPara="1" rIns="288900" wrap="square" tIns="288900">
            <a:normAutofit/>
          </a:bodyPr>
          <a:lstStyle>
            <a:lvl1pPr lvl="0" algn="ctr">
              <a:lnSpc>
                <a:spcPct val="100000"/>
              </a:lnSpc>
              <a:spcBef>
                <a:spcPts val="0"/>
              </a:spcBef>
              <a:spcAft>
                <a:spcPts val="0"/>
              </a:spcAft>
              <a:buSzPts val="8800"/>
              <a:buNone/>
              <a:defRPr sz="8800"/>
            </a:lvl1pPr>
            <a:lvl2pPr lvl="1" algn="ctr">
              <a:lnSpc>
                <a:spcPct val="100000"/>
              </a:lnSpc>
              <a:spcBef>
                <a:spcPts val="0"/>
              </a:spcBef>
              <a:spcAft>
                <a:spcPts val="0"/>
              </a:spcAft>
              <a:buSzPts val="8800"/>
              <a:buNone/>
              <a:defRPr sz="8800"/>
            </a:lvl2pPr>
            <a:lvl3pPr lvl="2" algn="ctr">
              <a:lnSpc>
                <a:spcPct val="100000"/>
              </a:lnSpc>
              <a:spcBef>
                <a:spcPts val="0"/>
              </a:spcBef>
              <a:spcAft>
                <a:spcPts val="0"/>
              </a:spcAft>
              <a:buSzPts val="8800"/>
              <a:buNone/>
              <a:defRPr sz="8800"/>
            </a:lvl3pPr>
            <a:lvl4pPr lvl="3" algn="ctr">
              <a:lnSpc>
                <a:spcPct val="100000"/>
              </a:lnSpc>
              <a:spcBef>
                <a:spcPts val="0"/>
              </a:spcBef>
              <a:spcAft>
                <a:spcPts val="0"/>
              </a:spcAft>
              <a:buSzPts val="8800"/>
              <a:buNone/>
              <a:defRPr sz="8800"/>
            </a:lvl4pPr>
            <a:lvl5pPr lvl="4" algn="ctr">
              <a:lnSpc>
                <a:spcPct val="100000"/>
              </a:lnSpc>
              <a:spcBef>
                <a:spcPts val="0"/>
              </a:spcBef>
              <a:spcAft>
                <a:spcPts val="0"/>
              </a:spcAft>
              <a:buSzPts val="8800"/>
              <a:buNone/>
              <a:defRPr sz="8800"/>
            </a:lvl5pPr>
            <a:lvl6pPr lvl="5" algn="ctr">
              <a:lnSpc>
                <a:spcPct val="100000"/>
              </a:lnSpc>
              <a:spcBef>
                <a:spcPts val="0"/>
              </a:spcBef>
              <a:spcAft>
                <a:spcPts val="0"/>
              </a:spcAft>
              <a:buSzPts val="8800"/>
              <a:buNone/>
              <a:defRPr sz="8800"/>
            </a:lvl6pPr>
            <a:lvl7pPr lvl="6" algn="ctr">
              <a:lnSpc>
                <a:spcPct val="100000"/>
              </a:lnSpc>
              <a:spcBef>
                <a:spcPts val="0"/>
              </a:spcBef>
              <a:spcAft>
                <a:spcPts val="0"/>
              </a:spcAft>
              <a:buSzPts val="8800"/>
              <a:buNone/>
              <a:defRPr sz="8800"/>
            </a:lvl7pPr>
            <a:lvl8pPr lvl="7" algn="ctr">
              <a:lnSpc>
                <a:spcPct val="100000"/>
              </a:lnSpc>
              <a:spcBef>
                <a:spcPts val="0"/>
              </a:spcBef>
              <a:spcAft>
                <a:spcPts val="0"/>
              </a:spcAft>
              <a:buSzPts val="8800"/>
              <a:buNone/>
              <a:defRPr sz="8800"/>
            </a:lvl8pPr>
            <a:lvl9pPr lvl="8" algn="ctr">
              <a:lnSpc>
                <a:spcPct val="100000"/>
              </a:lnSpc>
              <a:spcBef>
                <a:spcPts val="0"/>
              </a:spcBef>
              <a:spcAft>
                <a:spcPts val="0"/>
              </a:spcAft>
              <a:buSzPts val="8800"/>
              <a:buNone/>
              <a:defRPr sz="8800"/>
            </a:lvl9pPr>
          </a:lstStyle>
          <a:p/>
        </p:txBody>
      </p:sp>
      <p:sp>
        <p:nvSpPr>
          <p:cNvPr id="12" name="Google Shape;12;p2"/>
          <p:cNvSpPr txBox="1"/>
          <p:nvPr>
            <p:ph idx="12" type="sldNum"/>
          </p:nvPr>
        </p:nvSpPr>
        <p:spPr>
          <a:xfrm>
            <a:off x="17792161" y="24621780"/>
            <a:ext cx="1152300" cy="2078100"/>
          </a:xfrm>
          <a:prstGeom prst="rect">
            <a:avLst/>
          </a:prstGeom>
        </p:spPr>
        <p:txBody>
          <a:bodyPr anchorCtr="0" anchor="ctr" bIns="288900" lIns="288900" spcFirstLastPara="1" rIns="288900" wrap="square" tIns="288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654570" y="5840339"/>
            <a:ext cx="17893200" cy="10367400"/>
          </a:xfrm>
          <a:prstGeom prst="rect">
            <a:avLst/>
          </a:prstGeom>
        </p:spPr>
        <p:txBody>
          <a:bodyPr anchorCtr="0" anchor="b" bIns="288900" lIns="288900" spcFirstLastPara="1" rIns="288900" wrap="square" tIns="288900">
            <a:normAutofit/>
          </a:bodyPr>
          <a:lstStyle>
            <a:lvl1pPr lvl="0" algn="ctr">
              <a:spcBef>
                <a:spcPts val="0"/>
              </a:spcBef>
              <a:spcAft>
                <a:spcPts val="0"/>
              </a:spcAft>
              <a:buSzPts val="37900"/>
              <a:buNone/>
              <a:defRPr sz="37900"/>
            </a:lvl1pPr>
            <a:lvl2pPr lvl="1" algn="ctr">
              <a:spcBef>
                <a:spcPts val="0"/>
              </a:spcBef>
              <a:spcAft>
                <a:spcPts val="0"/>
              </a:spcAft>
              <a:buSzPts val="37900"/>
              <a:buNone/>
              <a:defRPr sz="37900"/>
            </a:lvl2pPr>
            <a:lvl3pPr lvl="2" algn="ctr">
              <a:spcBef>
                <a:spcPts val="0"/>
              </a:spcBef>
              <a:spcAft>
                <a:spcPts val="0"/>
              </a:spcAft>
              <a:buSzPts val="37900"/>
              <a:buNone/>
              <a:defRPr sz="37900"/>
            </a:lvl3pPr>
            <a:lvl4pPr lvl="3" algn="ctr">
              <a:spcBef>
                <a:spcPts val="0"/>
              </a:spcBef>
              <a:spcAft>
                <a:spcPts val="0"/>
              </a:spcAft>
              <a:buSzPts val="37900"/>
              <a:buNone/>
              <a:defRPr sz="37900"/>
            </a:lvl4pPr>
            <a:lvl5pPr lvl="4" algn="ctr">
              <a:spcBef>
                <a:spcPts val="0"/>
              </a:spcBef>
              <a:spcAft>
                <a:spcPts val="0"/>
              </a:spcAft>
              <a:buSzPts val="37900"/>
              <a:buNone/>
              <a:defRPr sz="37900"/>
            </a:lvl5pPr>
            <a:lvl6pPr lvl="5" algn="ctr">
              <a:spcBef>
                <a:spcPts val="0"/>
              </a:spcBef>
              <a:spcAft>
                <a:spcPts val="0"/>
              </a:spcAft>
              <a:buSzPts val="37900"/>
              <a:buNone/>
              <a:defRPr sz="37900"/>
            </a:lvl6pPr>
            <a:lvl7pPr lvl="6" algn="ctr">
              <a:spcBef>
                <a:spcPts val="0"/>
              </a:spcBef>
              <a:spcAft>
                <a:spcPts val="0"/>
              </a:spcAft>
              <a:buSzPts val="37900"/>
              <a:buNone/>
              <a:defRPr sz="37900"/>
            </a:lvl7pPr>
            <a:lvl8pPr lvl="7" algn="ctr">
              <a:spcBef>
                <a:spcPts val="0"/>
              </a:spcBef>
              <a:spcAft>
                <a:spcPts val="0"/>
              </a:spcAft>
              <a:buSzPts val="37900"/>
              <a:buNone/>
              <a:defRPr sz="37900"/>
            </a:lvl8pPr>
            <a:lvl9pPr lvl="8" algn="ctr">
              <a:spcBef>
                <a:spcPts val="0"/>
              </a:spcBef>
              <a:spcAft>
                <a:spcPts val="0"/>
              </a:spcAft>
              <a:buSzPts val="37900"/>
              <a:buNone/>
              <a:defRPr sz="37900"/>
            </a:lvl9pPr>
          </a:lstStyle>
          <a:p>
            <a:r>
              <a:t>xx%</a:t>
            </a:r>
          </a:p>
        </p:txBody>
      </p:sp>
      <p:sp>
        <p:nvSpPr>
          <p:cNvPr id="46" name="Google Shape;46;p11"/>
          <p:cNvSpPr txBox="1"/>
          <p:nvPr>
            <p:ph idx="1" type="body"/>
          </p:nvPr>
        </p:nvSpPr>
        <p:spPr>
          <a:xfrm>
            <a:off x="654570" y="16643745"/>
            <a:ext cx="17893200" cy="6868200"/>
          </a:xfrm>
          <a:prstGeom prst="rect">
            <a:avLst/>
          </a:prstGeom>
        </p:spPr>
        <p:txBody>
          <a:bodyPr anchorCtr="0" anchor="t" bIns="288900" lIns="288900" spcFirstLastPara="1" rIns="288900" wrap="square" tIns="288900">
            <a:normAutofit/>
          </a:bodyPr>
          <a:lstStyle>
            <a:lvl1pPr indent="-590550" lvl="0" marL="457200" algn="ctr">
              <a:spcBef>
                <a:spcPts val="0"/>
              </a:spcBef>
              <a:spcAft>
                <a:spcPts val="0"/>
              </a:spcAft>
              <a:buSzPts val="5700"/>
              <a:buChar char="●"/>
              <a:defRPr/>
            </a:lvl1pPr>
            <a:lvl2pPr indent="-508000" lvl="1" marL="914400" algn="ctr">
              <a:spcBef>
                <a:spcPts val="0"/>
              </a:spcBef>
              <a:spcAft>
                <a:spcPts val="0"/>
              </a:spcAft>
              <a:buSzPts val="4400"/>
              <a:buChar char="○"/>
              <a:defRPr/>
            </a:lvl2pPr>
            <a:lvl3pPr indent="-508000" lvl="2" marL="1371600" algn="ctr">
              <a:spcBef>
                <a:spcPts val="0"/>
              </a:spcBef>
              <a:spcAft>
                <a:spcPts val="0"/>
              </a:spcAft>
              <a:buSzPts val="4400"/>
              <a:buChar char="■"/>
              <a:defRPr/>
            </a:lvl3pPr>
            <a:lvl4pPr indent="-508000" lvl="3" marL="1828800" algn="ctr">
              <a:spcBef>
                <a:spcPts val="0"/>
              </a:spcBef>
              <a:spcAft>
                <a:spcPts val="0"/>
              </a:spcAft>
              <a:buSzPts val="4400"/>
              <a:buChar char="●"/>
              <a:defRPr/>
            </a:lvl4pPr>
            <a:lvl5pPr indent="-508000" lvl="4" marL="2286000" algn="ctr">
              <a:spcBef>
                <a:spcPts val="0"/>
              </a:spcBef>
              <a:spcAft>
                <a:spcPts val="0"/>
              </a:spcAft>
              <a:buSzPts val="4400"/>
              <a:buChar char="○"/>
              <a:defRPr/>
            </a:lvl5pPr>
            <a:lvl6pPr indent="-508000" lvl="5" marL="2743200" algn="ctr">
              <a:spcBef>
                <a:spcPts val="0"/>
              </a:spcBef>
              <a:spcAft>
                <a:spcPts val="0"/>
              </a:spcAft>
              <a:buSzPts val="4400"/>
              <a:buChar char="■"/>
              <a:defRPr/>
            </a:lvl6pPr>
            <a:lvl7pPr indent="-508000" lvl="6" marL="3200400" algn="ctr">
              <a:spcBef>
                <a:spcPts val="0"/>
              </a:spcBef>
              <a:spcAft>
                <a:spcPts val="0"/>
              </a:spcAft>
              <a:buSzPts val="4400"/>
              <a:buChar char="●"/>
              <a:defRPr/>
            </a:lvl7pPr>
            <a:lvl8pPr indent="-508000" lvl="7" marL="3657600" algn="ctr">
              <a:spcBef>
                <a:spcPts val="0"/>
              </a:spcBef>
              <a:spcAft>
                <a:spcPts val="0"/>
              </a:spcAft>
              <a:buSzPts val="4400"/>
              <a:buChar char="○"/>
              <a:defRPr/>
            </a:lvl8pPr>
            <a:lvl9pPr indent="-508000" lvl="8" marL="4114800" algn="ctr">
              <a:spcBef>
                <a:spcPts val="0"/>
              </a:spcBef>
              <a:spcAft>
                <a:spcPts val="0"/>
              </a:spcAft>
              <a:buSzPts val="4400"/>
              <a:buChar char="■"/>
              <a:defRPr/>
            </a:lvl9pPr>
          </a:lstStyle>
          <a:p/>
        </p:txBody>
      </p:sp>
      <p:sp>
        <p:nvSpPr>
          <p:cNvPr id="47" name="Google Shape;47;p11"/>
          <p:cNvSpPr txBox="1"/>
          <p:nvPr>
            <p:ph idx="12" type="sldNum"/>
          </p:nvPr>
        </p:nvSpPr>
        <p:spPr>
          <a:xfrm>
            <a:off x="17792161" y="24621780"/>
            <a:ext cx="1152300" cy="2078100"/>
          </a:xfrm>
          <a:prstGeom prst="rect">
            <a:avLst/>
          </a:prstGeom>
        </p:spPr>
        <p:txBody>
          <a:bodyPr anchorCtr="0" anchor="ctr" bIns="288900" lIns="288900" spcFirstLastPara="1" rIns="288900" wrap="square" tIns="288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7792161" y="24621780"/>
            <a:ext cx="1152300" cy="2078100"/>
          </a:xfrm>
          <a:prstGeom prst="rect">
            <a:avLst/>
          </a:prstGeom>
        </p:spPr>
        <p:txBody>
          <a:bodyPr anchorCtr="0" anchor="ctr" bIns="288900" lIns="288900" spcFirstLastPara="1" rIns="288900" wrap="square" tIns="288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654570" y="11356486"/>
            <a:ext cx="17893200" cy="4444800"/>
          </a:xfrm>
          <a:prstGeom prst="rect">
            <a:avLst/>
          </a:prstGeom>
        </p:spPr>
        <p:txBody>
          <a:bodyPr anchorCtr="0" anchor="ctr" bIns="288900" lIns="288900" spcFirstLastPara="1" rIns="288900" wrap="square" tIns="288900">
            <a:normAutofit/>
          </a:bodyPr>
          <a:lstStyle>
            <a:lvl1pPr lvl="0" algn="ctr">
              <a:spcBef>
                <a:spcPts val="0"/>
              </a:spcBef>
              <a:spcAft>
                <a:spcPts val="0"/>
              </a:spcAft>
              <a:buSzPts val="11400"/>
              <a:buNone/>
              <a:defRPr sz="11400"/>
            </a:lvl1pPr>
            <a:lvl2pPr lvl="1" algn="ctr">
              <a:spcBef>
                <a:spcPts val="0"/>
              </a:spcBef>
              <a:spcAft>
                <a:spcPts val="0"/>
              </a:spcAft>
              <a:buSzPts val="11400"/>
              <a:buNone/>
              <a:defRPr sz="11400"/>
            </a:lvl2pPr>
            <a:lvl3pPr lvl="2" algn="ctr">
              <a:spcBef>
                <a:spcPts val="0"/>
              </a:spcBef>
              <a:spcAft>
                <a:spcPts val="0"/>
              </a:spcAft>
              <a:buSzPts val="11400"/>
              <a:buNone/>
              <a:defRPr sz="11400"/>
            </a:lvl3pPr>
            <a:lvl4pPr lvl="3" algn="ctr">
              <a:spcBef>
                <a:spcPts val="0"/>
              </a:spcBef>
              <a:spcAft>
                <a:spcPts val="0"/>
              </a:spcAft>
              <a:buSzPts val="11400"/>
              <a:buNone/>
              <a:defRPr sz="11400"/>
            </a:lvl4pPr>
            <a:lvl5pPr lvl="4" algn="ctr">
              <a:spcBef>
                <a:spcPts val="0"/>
              </a:spcBef>
              <a:spcAft>
                <a:spcPts val="0"/>
              </a:spcAft>
              <a:buSzPts val="11400"/>
              <a:buNone/>
              <a:defRPr sz="11400"/>
            </a:lvl5pPr>
            <a:lvl6pPr lvl="5" algn="ctr">
              <a:spcBef>
                <a:spcPts val="0"/>
              </a:spcBef>
              <a:spcAft>
                <a:spcPts val="0"/>
              </a:spcAft>
              <a:buSzPts val="11400"/>
              <a:buNone/>
              <a:defRPr sz="11400"/>
            </a:lvl6pPr>
            <a:lvl7pPr lvl="6" algn="ctr">
              <a:spcBef>
                <a:spcPts val="0"/>
              </a:spcBef>
              <a:spcAft>
                <a:spcPts val="0"/>
              </a:spcAft>
              <a:buSzPts val="11400"/>
              <a:buNone/>
              <a:defRPr sz="11400"/>
            </a:lvl7pPr>
            <a:lvl8pPr lvl="7" algn="ctr">
              <a:spcBef>
                <a:spcPts val="0"/>
              </a:spcBef>
              <a:spcAft>
                <a:spcPts val="0"/>
              </a:spcAft>
              <a:buSzPts val="11400"/>
              <a:buNone/>
              <a:defRPr sz="11400"/>
            </a:lvl8pPr>
            <a:lvl9pPr lvl="8" algn="ctr">
              <a:spcBef>
                <a:spcPts val="0"/>
              </a:spcBef>
              <a:spcAft>
                <a:spcPts val="0"/>
              </a:spcAft>
              <a:buSzPts val="11400"/>
              <a:buNone/>
              <a:defRPr sz="11400"/>
            </a:lvl9pPr>
          </a:lstStyle>
          <a:p/>
        </p:txBody>
      </p:sp>
      <p:sp>
        <p:nvSpPr>
          <p:cNvPr id="15" name="Google Shape;15;p3"/>
          <p:cNvSpPr txBox="1"/>
          <p:nvPr>
            <p:ph idx="12" type="sldNum"/>
          </p:nvPr>
        </p:nvSpPr>
        <p:spPr>
          <a:xfrm>
            <a:off x="17792161" y="24621780"/>
            <a:ext cx="1152300" cy="2078100"/>
          </a:xfrm>
          <a:prstGeom prst="rect">
            <a:avLst/>
          </a:prstGeom>
        </p:spPr>
        <p:txBody>
          <a:bodyPr anchorCtr="0" anchor="ctr" bIns="288900" lIns="288900" spcFirstLastPara="1" rIns="288900" wrap="square" tIns="288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654570" y="2349732"/>
            <a:ext cx="17893200" cy="3024000"/>
          </a:xfrm>
          <a:prstGeom prst="rect">
            <a:avLst/>
          </a:prstGeom>
        </p:spPr>
        <p:txBody>
          <a:bodyPr anchorCtr="0" anchor="t" bIns="288900" lIns="288900" spcFirstLastPara="1" rIns="288900" wrap="square" tIns="288900">
            <a:normAutofit/>
          </a:bodyPr>
          <a:lstStyle>
            <a:lvl1pPr lvl="0">
              <a:spcBef>
                <a:spcPts val="0"/>
              </a:spcBef>
              <a:spcAft>
                <a:spcPts val="0"/>
              </a:spcAft>
              <a:buSzPts val="8800"/>
              <a:buNone/>
              <a:defRPr/>
            </a:lvl1pPr>
            <a:lvl2pPr lvl="1">
              <a:spcBef>
                <a:spcPts val="0"/>
              </a:spcBef>
              <a:spcAft>
                <a:spcPts val="0"/>
              </a:spcAft>
              <a:buSzPts val="8800"/>
              <a:buNone/>
              <a:defRPr/>
            </a:lvl2pPr>
            <a:lvl3pPr lvl="2">
              <a:spcBef>
                <a:spcPts val="0"/>
              </a:spcBef>
              <a:spcAft>
                <a:spcPts val="0"/>
              </a:spcAft>
              <a:buSzPts val="8800"/>
              <a:buNone/>
              <a:defRPr/>
            </a:lvl3pPr>
            <a:lvl4pPr lvl="3">
              <a:spcBef>
                <a:spcPts val="0"/>
              </a:spcBef>
              <a:spcAft>
                <a:spcPts val="0"/>
              </a:spcAft>
              <a:buSzPts val="8800"/>
              <a:buNone/>
              <a:defRPr/>
            </a:lvl4pPr>
            <a:lvl5pPr lvl="4">
              <a:spcBef>
                <a:spcPts val="0"/>
              </a:spcBef>
              <a:spcAft>
                <a:spcPts val="0"/>
              </a:spcAft>
              <a:buSzPts val="8800"/>
              <a:buNone/>
              <a:defRPr/>
            </a:lvl5pPr>
            <a:lvl6pPr lvl="5">
              <a:spcBef>
                <a:spcPts val="0"/>
              </a:spcBef>
              <a:spcAft>
                <a:spcPts val="0"/>
              </a:spcAft>
              <a:buSzPts val="8800"/>
              <a:buNone/>
              <a:defRPr/>
            </a:lvl6pPr>
            <a:lvl7pPr lvl="6">
              <a:spcBef>
                <a:spcPts val="0"/>
              </a:spcBef>
              <a:spcAft>
                <a:spcPts val="0"/>
              </a:spcAft>
              <a:buSzPts val="8800"/>
              <a:buNone/>
              <a:defRPr/>
            </a:lvl7pPr>
            <a:lvl8pPr lvl="7">
              <a:spcBef>
                <a:spcPts val="0"/>
              </a:spcBef>
              <a:spcAft>
                <a:spcPts val="0"/>
              </a:spcAft>
              <a:buSzPts val="8800"/>
              <a:buNone/>
              <a:defRPr/>
            </a:lvl8pPr>
            <a:lvl9pPr lvl="8">
              <a:spcBef>
                <a:spcPts val="0"/>
              </a:spcBef>
              <a:spcAft>
                <a:spcPts val="0"/>
              </a:spcAft>
              <a:buSzPts val="8800"/>
              <a:buNone/>
              <a:defRPr/>
            </a:lvl9pPr>
          </a:lstStyle>
          <a:p/>
        </p:txBody>
      </p:sp>
      <p:sp>
        <p:nvSpPr>
          <p:cNvPr id="18" name="Google Shape;18;p4"/>
          <p:cNvSpPr txBox="1"/>
          <p:nvPr>
            <p:ph idx="1" type="body"/>
          </p:nvPr>
        </p:nvSpPr>
        <p:spPr>
          <a:xfrm>
            <a:off x="654570" y="6085067"/>
            <a:ext cx="17893200" cy="18038700"/>
          </a:xfrm>
          <a:prstGeom prst="rect">
            <a:avLst/>
          </a:prstGeom>
        </p:spPr>
        <p:txBody>
          <a:bodyPr anchorCtr="0" anchor="t" bIns="288900" lIns="288900" spcFirstLastPara="1" rIns="288900" wrap="square" tIns="288900">
            <a:normAutofit/>
          </a:bodyPr>
          <a:lstStyle>
            <a:lvl1pPr indent="-590550" lvl="0" marL="457200">
              <a:spcBef>
                <a:spcPts val="0"/>
              </a:spcBef>
              <a:spcAft>
                <a:spcPts val="0"/>
              </a:spcAft>
              <a:buSzPts val="5700"/>
              <a:buChar char="●"/>
              <a:defRPr/>
            </a:lvl1pPr>
            <a:lvl2pPr indent="-508000" lvl="1" marL="914400">
              <a:spcBef>
                <a:spcPts val="0"/>
              </a:spcBef>
              <a:spcAft>
                <a:spcPts val="0"/>
              </a:spcAft>
              <a:buSzPts val="4400"/>
              <a:buChar char="○"/>
              <a:defRPr/>
            </a:lvl2pPr>
            <a:lvl3pPr indent="-508000" lvl="2" marL="1371600">
              <a:spcBef>
                <a:spcPts val="0"/>
              </a:spcBef>
              <a:spcAft>
                <a:spcPts val="0"/>
              </a:spcAft>
              <a:buSzPts val="4400"/>
              <a:buChar char="■"/>
              <a:defRPr/>
            </a:lvl3pPr>
            <a:lvl4pPr indent="-508000" lvl="3" marL="1828800">
              <a:spcBef>
                <a:spcPts val="0"/>
              </a:spcBef>
              <a:spcAft>
                <a:spcPts val="0"/>
              </a:spcAft>
              <a:buSzPts val="4400"/>
              <a:buChar char="●"/>
              <a:defRPr/>
            </a:lvl4pPr>
            <a:lvl5pPr indent="-508000" lvl="4" marL="2286000">
              <a:spcBef>
                <a:spcPts val="0"/>
              </a:spcBef>
              <a:spcAft>
                <a:spcPts val="0"/>
              </a:spcAft>
              <a:buSzPts val="4400"/>
              <a:buChar char="○"/>
              <a:defRPr/>
            </a:lvl5pPr>
            <a:lvl6pPr indent="-508000" lvl="5" marL="2743200">
              <a:spcBef>
                <a:spcPts val="0"/>
              </a:spcBef>
              <a:spcAft>
                <a:spcPts val="0"/>
              </a:spcAft>
              <a:buSzPts val="4400"/>
              <a:buChar char="■"/>
              <a:defRPr/>
            </a:lvl6pPr>
            <a:lvl7pPr indent="-508000" lvl="6" marL="3200400">
              <a:spcBef>
                <a:spcPts val="0"/>
              </a:spcBef>
              <a:spcAft>
                <a:spcPts val="0"/>
              </a:spcAft>
              <a:buSzPts val="4400"/>
              <a:buChar char="●"/>
              <a:defRPr/>
            </a:lvl7pPr>
            <a:lvl8pPr indent="-508000" lvl="7" marL="3657600">
              <a:spcBef>
                <a:spcPts val="0"/>
              </a:spcBef>
              <a:spcAft>
                <a:spcPts val="0"/>
              </a:spcAft>
              <a:buSzPts val="4400"/>
              <a:buChar char="○"/>
              <a:defRPr/>
            </a:lvl8pPr>
            <a:lvl9pPr indent="-508000" lvl="8" marL="4114800">
              <a:spcBef>
                <a:spcPts val="0"/>
              </a:spcBef>
              <a:spcAft>
                <a:spcPts val="0"/>
              </a:spcAft>
              <a:buSzPts val="4400"/>
              <a:buChar char="■"/>
              <a:defRPr/>
            </a:lvl9pPr>
          </a:lstStyle>
          <a:p/>
        </p:txBody>
      </p:sp>
      <p:sp>
        <p:nvSpPr>
          <p:cNvPr id="19" name="Google Shape;19;p4"/>
          <p:cNvSpPr txBox="1"/>
          <p:nvPr>
            <p:ph idx="12" type="sldNum"/>
          </p:nvPr>
        </p:nvSpPr>
        <p:spPr>
          <a:xfrm>
            <a:off x="17792161" y="24621780"/>
            <a:ext cx="1152300" cy="2078100"/>
          </a:xfrm>
          <a:prstGeom prst="rect">
            <a:avLst/>
          </a:prstGeom>
        </p:spPr>
        <p:txBody>
          <a:bodyPr anchorCtr="0" anchor="ctr" bIns="288900" lIns="288900" spcFirstLastPara="1" rIns="288900" wrap="square" tIns="288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654570" y="2349732"/>
            <a:ext cx="17893200" cy="3024000"/>
          </a:xfrm>
          <a:prstGeom prst="rect">
            <a:avLst/>
          </a:prstGeom>
        </p:spPr>
        <p:txBody>
          <a:bodyPr anchorCtr="0" anchor="t" bIns="288900" lIns="288900" spcFirstLastPara="1" rIns="288900" wrap="square" tIns="288900">
            <a:normAutofit/>
          </a:bodyPr>
          <a:lstStyle>
            <a:lvl1pPr lvl="0">
              <a:spcBef>
                <a:spcPts val="0"/>
              </a:spcBef>
              <a:spcAft>
                <a:spcPts val="0"/>
              </a:spcAft>
              <a:buSzPts val="8800"/>
              <a:buNone/>
              <a:defRPr/>
            </a:lvl1pPr>
            <a:lvl2pPr lvl="1">
              <a:spcBef>
                <a:spcPts val="0"/>
              </a:spcBef>
              <a:spcAft>
                <a:spcPts val="0"/>
              </a:spcAft>
              <a:buSzPts val="8800"/>
              <a:buNone/>
              <a:defRPr/>
            </a:lvl2pPr>
            <a:lvl3pPr lvl="2">
              <a:spcBef>
                <a:spcPts val="0"/>
              </a:spcBef>
              <a:spcAft>
                <a:spcPts val="0"/>
              </a:spcAft>
              <a:buSzPts val="8800"/>
              <a:buNone/>
              <a:defRPr/>
            </a:lvl3pPr>
            <a:lvl4pPr lvl="3">
              <a:spcBef>
                <a:spcPts val="0"/>
              </a:spcBef>
              <a:spcAft>
                <a:spcPts val="0"/>
              </a:spcAft>
              <a:buSzPts val="8800"/>
              <a:buNone/>
              <a:defRPr/>
            </a:lvl4pPr>
            <a:lvl5pPr lvl="4">
              <a:spcBef>
                <a:spcPts val="0"/>
              </a:spcBef>
              <a:spcAft>
                <a:spcPts val="0"/>
              </a:spcAft>
              <a:buSzPts val="8800"/>
              <a:buNone/>
              <a:defRPr/>
            </a:lvl5pPr>
            <a:lvl6pPr lvl="5">
              <a:spcBef>
                <a:spcPts val="0"/>
              </a:spcBef>
              <a:spcAft>
                <a:spcPts val="0"/>
              </a:spcAft>
              <a:buSzPts val="8800"/>
              <a:buNone/>
              <a:defRPr/>
            </a:lvl6pPr>
            <a:lvl7pPr lvl="6">
              <a:spcBef>
                <a:spcPts val="0"/>
              </a:spcBef>
              <a:spcAft>
                <a:spcPts val="0"/>
              </a:spcAft>
              <a:buSzPts val="8800"/>
              <a:buNone/>
              <a:defRPr/>
            </a:lvl7pPr>
            <a:lvl8pPr lvl="7">
              <a:spcBef>
                <a:spcPts val="0"/>
              </a:spcBef>
              <a:spcAft>
                <a:spcPts val="0"/>
              </a:spcAft>
              <a:buSzPts val="8800"/>
              <a:buNone/>
              <a:defRPr/>
            </a:lvl8pPr>
            <a:lvl9pPr lvl="8">
              <a:spcBef>
                <a:spcPts val="0"/>
              </a:spcBef>
              <a:spcAft>
                <a:spcPts val="0"/>
              </a:spcAft>
              <a:buSzPts val="8800"/>
              <a:buNone/>
              <a:defRPr/>
            </a:lvl9pPr>
          </a:lstStyle>
          <a:p/>
        </p:txBody>
      </p:sp>
      <p:sp>
        <p:nvSpPr>
          <p:cNvPr id="22" name="Google Shape;22;p5"/>
          <p:cNvSpPr txBox="1"/>
          <p:nvPr>
            <p:ph idx="1" type="body"/>
          </p:nvPr>
        </p:nvSpPr>
        <p:spPr>
          <a:xfrm>
            <a:off x="654570" y="6085067"/>
            <a:ext cx="8399700" cy="18038700"/>
          </a:xfrm>
          <a:prstGeom prst="rect">
            <a:avLst/>
          </a:prstGeom>
        </p:spPr>
        <p:txBody>
          <a:bodyPr anchorCtr="0" anchor="t" bIns="288900" lIns="288900" spcFirstLastPara="1" rIns="288900" wrap="square" tIns="288900">
            <a:normAutofit/>
          </a:bodyPr>
          <a:lstStyle>
            <a:lvl1pPr indent="-508000" lvl="0" marL="457200">
              <a:spcBef>
                <a:spcPts val="0"/>
              </a:spcBef>
              <a:spcAft>
                <a:spcPts val="0"/>
              </a:spcAft>
              <a:buSzPts val="4400"/>
              <a:buChar char="●"/>
              <a:defRPr sz="4400"/>
            </a:lvl1pPr>
            <a:lvl2pPr indent="-469900" lvl="1" marL="914400">
              <a:spcBef>
                <a:spcPts val="0"/>
              </a:spcBef>
              <a:spcAft>
                <a:spcPts val="0"/>
              </a:spcAft>
              <a:buSzPts val="3800"/>
              <a:buChar char="○"/>
              <a:defRPr sz="3800"/>
            </a:lvl2pPr>
            <a:lvl3pPr indent="-469900" lvl="2" marL="1371600">
              <a:spcBef>
                <a:spcPts val="0"/>
              </a:spcBef>
              <a:spcAft>
                <a:spcPts val="0"/>
              </a:spcAft>
              <a:buSzPts val="3800"/>
              <a:buChar char="■"/>
              <a:defRPr sz="3800"/>
            </a:lvl3pPr>
            <a:lvl4pPr indent="-469900" lvl="3" marL="1828800">
              <a:spcBef>
                <a:spcPts val="0"/>
              </a:spcBef>
              <a:spcAft>
                <a:spcPts val="0"/>
              </a:spcAft>
              <a:buSzPts val="3800"/>
              <a:buChar char="●"/>
              <a:defRPr sz="3800"/>
            </a:lvl4pPr>
            <a:lvl5pPr indent="-469900" lvl="4" marL="2286000">
              <a:spcBef>
                <a:spcPts val="0"/>
              </a:spcBef>
              <a:spcAft>
                <a:spcPts val="0"/>
              </a:spcAft>
              <a:buSzPts val="3800"/>
              <a:buChar char="○"/>
              <a:defRPr sz="3800"/>
            </a:lvl5pPr>
            <a:lvl6pPr indent="-469900" lvl="5" marL="2743200">
              <a:spcBef>
                <a:spcPts val="0"/>
              </a:spcBef>
              <a:spcAft>
                <a:spcPts val="0"/>
              </a:spcAft>
              <a:buSzPts val="3800"/>
              <a:buChar char="■"/>
              <a:defRPr sz="3800"/>
            </a:lvl6pPr>
            <a:lvl7pPr indent="-469900" lvl="6" marL="3200400">
              <a:spcBef>
                <a:spcPts val="0"/>
              </a:spcBef>
              <a:spcAft>
                <a:spcPts val="0"/>
              </a:spcAft>
              <a:buSzPts val="3800"/>
              <a:buChar char="●"/>
              <a:defRPr sz="3800"/>
            </a:lvl7pPr>
            <a:lvl8pPr indent="-469900" lvl="7" marL="3657600">
              <a:spcBef>
                <a:spcPts val="0"/>
              </a:spcBef>
              <a:spcAft>
                <a:spcPts val="0"/>
              </a:spcAft>
              <a:buSzPts val="3800"/>
              <a:buChar char="○"/>
              <a:defRPr sz="3800"/>
            </a:lvl8pPr>
            <a:lvl9pPr indent="-469900" lvl="8" marL="4114800">
              <a:spcBef>
                <a:spcPts val="0"/>
              </a:spcBef>
              <a:spcAft>
                <a:spcPts val="0"/>
              </a:spcAft>
              <a:buSzPts val="3800"/>
              <a:buChar char="■"/>
              <a:defRPr sz="3800"/>
            </a:lvl9pPr>
          </a:lstStyle>
          <a:p/>
        </p:txBody>
      </p:sp>
      <p:sp>
        <p:nvSpPr>
          <p:cNvPr id="23" name="Google Shape;23;p5"/>
          <p:cNvSpPr txBox="1"/>
          <p:nvPr>
            <p:ph idx="2" type="body"/>
          </p:nvPr>
        </p:nvSpPr>
        <p:spPr>
          <a:xfrm>
            <a:off x="10148040" y="6085067"/>
            <a:ext cx="8399700" cy="18038700"/>
          </a:xfrm>
          <a:prstGeom prst="rect">
            <a:avLst/>
          </a:prstGeom>
        </p:spPr>
        <p:txBody>
          <a:bodyPr anchorCtr="0" anchor="t" bIns="288900" lIns="288900" spcFirstLastPara="1" rIns="288900" wrap="square" tIns="288900">
            <a:normAutofit/>
          </a:bodyPr>
          <a:lstStyle>
            <a:lvl1pPr indent="-508000" lvl="0" marL="457200">
              <a:spcBef>
                <a:spcPts val="0"/>
              </a:spcBef>
              <a:spcAft>
                <a:spcPts val="0"/>
              </a:spcAft>
              <a:buSzPts val="4400"/>
              <a:buChar char="●"/>
              <a:defRPr sz="4400"/>
            </a:lvl1pPr>
            <a:lvl2pPr indent="-469900" lvl="1" marL="914400">
              <a:spcBef>
                <a:spcPts val="0"/>
              </a:spcBef>
              <a:spcAft>
                <a:spcPts val="0"/>
              </a:spcAft>
              <a:buSzPts val="3800"/>
              <a:buChar char="○"/>
              <a:defRPr sz="3800"/>
            </a:lvl2pPr>
            <a:lvl3pPr indent="-469900" lvl="2" marL="1371600">
              <a:spcBef>
                <a:spcPts val="0"/>
              </a:spcBef>
              <a:spcAft>
                <a:spcPts val="0"/>
              </a:spcAft>
              <a:buSzPts val="3800"/>
              <a:buChar char="■"/>
              <a:defRPr sz="3800"/>
            </a:lvl3pPr>
            <a:lvl4pPr indent="-469900" lvl="3" marL="1828800">
              <a:spcBef>
                <a:spcPts val="0"/>
              </a:spcBef>
              <a:spcAft>
                <a:spcPts val="0"/>
              </a:spcAft>
              <a:buSzPts val="3800"/>
              <a:buChar char="●"/>
              <a:defRPr sz="3800"/>
            </a:lvl4pPr>
            <a:lvl5pPr indent="-469900" lvl="4" marL="2286000">
              <a:spcBef>
                <a:spcPts val="0"/>
              </a:spcBef>
              <a:spcAft>
                <a:spcPts val="0"/>
              </a:spcAft>
              <a:buSzPts val="3800"/>
              <a:buChar char="○"/>
              <a:defRPr sz="3800"/>
            </a:lvl5pPr>
            <a:lvl6pPr indent="-469900" lvl="5" marL="2743200">
              <a:spcBef>
                <a:spcPts val="0"/>
              </a:spcBef>
              <a:spcAft>
                <a:spcPts val="0"/>
              </a:spcAft>
              <a:buSzPts val="3800"/>
              <a:buChar char="■"/>
              <a:defRPr sz="3800"/>
            </a:lvl6pPr>
            <a:lvl7pPr indent="-469900" lvl="6" marL="3200400">
              <a:spcBef>
                <a:spcPts val="0"/>
              </a:spcBef>
              <a:spcAft>
                <a:spcPts val="0"/>
              </a:spcAft>
              <a:buSzPts val="3800"/>
              <a:buChar char="●"/>
              <a:defRPr sz="3800"/>
            </a:lvl7pPr>
            <a:lvl8pPr indent="-469900" lvl="7" marL="3657600">
              <a:spcBef>
                <a:spcPts val="0"/>
              </a:spcBef>
              <a:spcAft>
                <a:spcPts val="0"/>
              </a:spcAft>
              <a:buSzPts val="3800"/>
              <a:buChar char="○"/>
              <a:defRPr sz="3800"/>
            </a:lvl8pPr>
            <a:lvl9pPr indent="-469900" lvl="8" marL="4114800">
              <a:spcBef>
                <a:spcPts val="0"/>
              </a:spcBef>
              <a:spcAft>
                <a:spcPts val="0"/>
              </a:spcAft>
              <a:buSzPts val="3800"/>
              <a:buChar char="■"/>
              <a:defRPr sz="3800"/>
            </a:lvl9pPr>
          </a:lstStyle>
          <a:p/>
        </p:txBody>
      </p:sp>
      <p:sp>
        <p:nvSpPr>
          <p:cNvPr id="24" name="Google Shape;24;p5"/>
          <p:cNvSpPr txBox="1"/>
          <p:nvPr>
            <p:ph idx="12" type="sldNum"/>
          </p:nvPr>
        </p:nvSpPr>
        <p:spPr>
          <a:xfrm>
            <a:off x="17792161" y="24621780"/>
            <a:ext cx="1152300" cy="2078100"/>
          </a:xfrm>
          <a:prstGeom prst="rect">
            <a:avLst/>
          </a:prstGeom>
        </p:spPr>
        <p:txBody>
          <a:bodyPr anchorCtr="0" anchor="ctr" bIns="288900" lIns="288900" spcFirstLastPara="1" rIns="288900" wrap="square" tIns="288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654570" y="2349732"/>
            <a:ext cx="17893200" cy="3024000"/>
          </a:xfrm>
          <a:prstGeom prst="rect">
            <a:avLst/>
          </a:prstGeom>
        </p:spPr>
        <p:txBody>
          <a:bodyPr anchorCtr="0" anchor="t" bIns="288900" lIns="288900" spcFirstLastPara="1" rIns="288900" wrap="square" tIns="288900">
            <a:normAutofit/>
          </a:bodyPr>
          <a:lstStyle>
            <a:lvl1pPr lvl="0">
              <a:spcBef>
                <a:spcPts val="0"/>
              </a:spcBef>
              <a:spcAft>
                <a:spcPts val="0"/>
              </a:spcAft>
              <a:buSzPts val="8800"/>
              <a:buNone/>
              <a:defRPr/>
            </a:lvl1pPr>
            <a:lvl2pPr lvl="1">
              <a:spcBef>
                <a:spcPts val="0"/>
              </a:spcBef>
              <a:spcAft>
                <a:spcPts val="0"/>
              </a:spcAft>
              <a:buSzPts val="8800"/>
              <a:buNone/>
              <a:defRPr/>
            </a:lvl2pPr>
            <a:lvl3pPr lvl="2">
              <a:spcBef>
                <a:spcPts val="0"/>
              </a:spcBef>
              <a:spcAft>
                <a:spcPts val="0"/>
              </a:spcAft>
              <a:buSzPts val="8800"/>
              <a:buNone/>
              <a:defRPr/>
            </a:lvl3pPr>
            <a:lvl4pPr lvl="3">
              <a:spcBef>
                <a:spcPts val="0"/>
              </a:spcBef>
              <a:spcAft>
                <a:spcPts val="0"/>
              </a:spcAft>
              <a:buSzPts val="8800"/>
              <a:buNone/>
              <a:defRPr/>
            </a:lvl4pPr>
            <a:lvl5pPr lvl="4">
              <a:spcBef>
                <a:spcPts val="0"/>
              </a:spcBef>
              <a:spcAft>
                <a:spcPts val="0"/>
              </a:spcAft>
              <a:buSzPts val="8800"/>
              <a:buNone/>
              <a:defRPr/>
            </a:lvl5pPr>
            <a:lvl6pPr lvl="5">
              <a:spcBef>
                <a:spcPts val="0"/>
              </a:spcBef>
              <a:spcAft>
                <a:spcPts val="0"/>
              </a:spcAft>
              <a:buSzPts val="8800"/>
              <a:buNone/>
              <a:defRPr/>
            </a:lvl6pPr>
            <a:lvl7pPr lvl="6">
              <a:spcBef>
                <a:spcPts val="0"/>
              </a:spcBef>
              <a:spcAft>
                <a:spcPts val="0"/>
              </a:spcAft>
              <a:buSzPts val="8800"/>
              <a:buNone/>
              <a:defRPr/>
            </a:lvl7pPr>
            <a:lvl8pPr lvl="7">
              <a:spcBef>
                <a:spcPts val="0"/>
              </a:spcBef>
              <a:spcAft>
                <a:spcPts val="0"/>
              </a:spcAft>
              <a:buSzPts val="8800"/>
              <a:buNone/>
              <a:defRPr/>
            </a:lvl8pPr>
            <a:lvl9pPr lvl="8">
              <a:spcBef>
                <a:spcPts val="0"/>
              </a:spcBef>
              <a:spcAft>
                <a:spcPts val="0"/>
              </a:spcAft>
              <a:buSzPts val="8800"/>
              <a:buNone/>
              <a:defRPr/>
            </a:lvl9pPr>
          </a:lstStyle>
          <a:p/>
        </p:txBody>
      </p:sp>
      <p:sp>
        <p:nvSpPr>
          <p:cNvPr id="27" name="Google Shape;27;p6"/>
          <p:cNvSpPr txBox="1"/>
          <p:nvPr>
            <p:ph idx="12" type="sldNum"/>
          </p:nvPr>
        </p:nvSpPr>
        <p:spPr>
          <a:xfrm>
            <a:off x="17792161" y="24621780"/>
            <a:ext cx="1152300" cy="2078100"/>
          </a:xfrm>
          <a:prstGeom prst="rect">
            <a:avLst/>
          </a:prstGeom>
        </p:spPr>
        <p:txBody>
          <a:bodyPr anchorCtr="0" anchor="ctr" bIns="288900" lIns="288900" spcFirstLastPara="1" rIns="288900" wrap="square" tIns="288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654570" y="2933567"/>
            <a:ext cx="5896800" cy="3990000"/>
          </a:xfrm>
          <a:prstGeom prst="rect">
            <a:avLst/>
          </a:prstGeom>
        </p:spPr>
        <p:txBody>
          <a:bodyPr anchorCtr="0" anchor="b" bIns="288900" lIns="288900" spcFirstLastPara="1" rIns="288900" wrap="square" tIns="288900">
            <a:normAutofit/>
          </a:bodyPr>
          <a:lstStyle>
            <a:lvl1pPr lvl="0">
              <a:spcBef>
                <a:spcPts val="0"/>
              </a:spcBef>
              <a:spcAft>
                <a:spcPts val="0"/>
              </a:spcAft>
              <a:buSzPts val="7600"/>
              <a:buNone/>
              <a:defRPr sz="7600"/>
            </a:lvl1pPr>
            <a:lvl2pPr lvl="1">
              <a:spcBef>
                <a:spcPts val="0"/>
              </a:spcBef>
              <a:spcAft>
                <a:spcPts val="0"/>
              </a:spcAft>
              <a:buSzPts val="7600"/>
              <a:buNone/>
              <a:defRPr sz="7600"/>
            </a:lvl2pPr>
            <a:lvl3pPr lvl="2">
              <a:spcBef>
                <a:spcPts val="0"/>
              </a:spcBef>
              <a:spcAft>
                <a:spcPts val="0"/>
              </a:spcAft>
              <a:buSzPts val="7600"/>
              <a:buNone/>
              <a:defRPr sz="7600"/>
            </a:lvl3pPr>
            <a:lvl4pPr lvl="3">
              <a:spcBef>
                <a:spcPts val="0"/>
              </a:spcBef>
              <a:spcAft>
                <a:spcPts val="0"/>
              </a:spcAft>
              <a:buSzPts val="7600"/>
              <a:buNone/>
              <a:defRPr sz="7600"/>
            </a:lvl4pPr>
            <a:lvl5pPr lvl="4">
              <a:spcBef>
                <a:spcPts val="0"/>
              </a:spcBef>
              <a:spcAft>
                <a:spcPts val="0"/>
              </a:spcAft>
              <a:buSzPts val="7600"/>
              <a:buNone/>
              <a:defRPr sz="7600"/>
            </a:lvl5pPr>
            <a:lvl6pPr lvl="5">
              <a:spcBef>
                <a:spcPts val="0"/>
              </a:spcBef>
              <a:spcAft>
                <a:spcPts val="0"/>
              </a:spcAft>
              <a:buSzPts val="7600"/>
              <a:buNone/>
              <a:defRPr sz="7600"/>
            </a:lvl6pPr>
            <a:lvl7pPr lvl="6">
              <a:spcBef>
                <a:spcPts val="0"/>
              </a:spcBef>
              <a:spcAft>
                <a:spcPts val="0"/>
              </a:spcAft>
              <a:buSzPts val="7600"/>
              <a:buNone/>
              <a:defRPr sz="7600"/>
            </a:lvl7pPr>
            <a:lvl8pPr lvl="7">
              <a:spcBef>
                <a:spcPts val="0"/>
              </a:spcBef>
              <a:spcAft>
                <a:spcPts val="0"/>
              </a:spcAft>
              <a:buSzPts val="7600"/>
              <a:buNone/>
              <a:defRPr sz="7600"/>
            </a:lvl8pPr>
            <a:lvl9pPr lvl="8">
              <a:spcBef>
                <a:spcPts val="0"/>
              </a:spcBef>
              <a:spcAft>
                <a:spcPts val="0"/>
              </a:spcAft>
              <a:buSzPts val="7600"/>
              <a:buNone/>
              <a:defRPr sz="7600"/>
            </a:lvl9pPr>
          </a:lstStyle>
          <a:p/>
        </p:txBody>
      </p:sp>
      <p:sp>
        <p:nvSpPr>
          <p:cNvPr id="30" name="Google Shape;30;p7"/>
          <p:cNvSpPr txBox="1"/>
          <p:nvPr>
            <p:ph idx="1" type="body"/>
          </p:nvPr>
        </p:nvSpPr>
        <p:spPr>
          <a:xfrm>
            <a:off x="654570" y="7337087"/>
            <a:ext cx="5896800" cy="16787100"/>
          </a:xfrm>
          <a:prstGeom prst="rect">
            <a:avLst/>
          </a:prstGeom>
        </p:spPr>
        <p:txBody>
          <a:bodyPr anchorCtr="0" anchor="t" bIns="288900" lIns="288900" spcFirstLastPara="1" rIns="288900" wrap="square" tIns="288900">
            <a:normAutofit/>
          </a:bodyPr>
          <a:lstStyle>
            <a:lvl1pPr indent="-469900" lvl="0" marL="457200">
              <a:spcBef>
                <a:spcPts val="0"/>
              </a:spcBef>
              <a:spcAft>
                <a:spcPts val="0"/>
              </a:spcAft>
              <a:buSzPts val="3800"/>
              <a:buChar char="●"/>
              <a:defRPr sz="3800"/>
            </a:lvl1pPr>
            <a:lvl2pPr indent="-469900" lvl="1" marL="914400">
              <a:spcBef>
                <a:spcPts val="0"/>
              </a:spcBef>
              <a:spcAft>
                <a:spcPts val="0"/>
              </a:spcAft>
              <a:buSzPts val="3800"/>
              <a:buChar char="○"/>
              <a:defRPr sz="3800"/>
            </a:lvl2pPr>
            <a:lvl3pPr indent="-469900" lvl="2" marL="1371600">
              <a:spcBef>
                <a:spcPts val="0"/>
              </a:spcBef>
              <a:spcAft>
                <a:spcPts val="0"/>
              </a:spcAft>
              <a:buSzPts val="3800"/>
              <a:buChar char="■"/>
              <a:defRPr sz="3800"/>
            </a:lvl3pPr>
            <a:lvl4pPr indent="-469900" lvl="3" marL="1828800">
              <a:spcBef>
                <a:spcPts val="0"/>
              </a:spcBef>
              <a:spcAft>
                <a:spcPts val="0"/>
              </a:spcAft>
              <a:buSzPts val="3800"/>
              <a:buChar char="●"/>
              <a:defRPr sz="3800"/>
            </a:lvl4pPr>
            <a:lvl5pPr indent="-469900" lvl="4" marL="2286000">
              <a:spcBef>
                <a:spcPts val="0"/>
              </a:spcBef>
              <a:spcAft>
                <a:spcPts val="0"/>
              </a:spcAft>
              <a:buSzPts val="3800"/>
              <a:buChar char="○"/>
              <a:defRPr sz="3800"/>
            </a:lvl5pPr>
            <a:lvl6pPr indent="-469900" lvl="5" marL="2743200">
              <a:spcBef>
                <a:spcPts val="0"/>
              </a:spcBef>
              <a:spcAft>
                <a:spcPts val="0"/>
              </a:spcAft>
              <a:buSzPts val="3800"/>
              <a:buChar char="■"/>
              <a:defRPr sz="3800"/>
            </a:lvl6pPr>
            <a:lvl7pPr indent="-469900" lvl="6" marL="3200400">
              <a:spcBef>
                <a:spcPts val="0"/>
              </a:spcBef>
              <a:spcAft>
                <a:spcPts val="0"/>
              </a:spcAft>
              <a:buSzPts val="3800"/>
              <a:buChar char="●"/>
              <a:defRPr sz="3800"/>
            </a:lvl7pPr>
            <a:lvl8pPr indent="-469900" lvl="7" marL="3657600">
              <a:spcBef>
                <a:spcPts val="0"/>
              </a:spcBef>
              <a:spcAft>
                <a:spcPts val="0"/>
              </a:spcAft>
              <a:buSzPts val="3800"/>
              <a:buChar char="○"/>
              <a:defRPr sz="3800"/>
            </a:lvl8pPr>
            <a:lvl9pPr indent="-469900" lvl="8" marL="4114800">
              <a:spcBef>
                <a:spcPts val="0"/>
              </a:spcBef>
              <a:spcAft>
                <a:spcPts val="0"/>
              </a:spcAft>
              <a:buSzPts val="3800"/>
              <a:buChar char="■"/>
              <a:defRPr sz="3800"/>
            </a:lvl9pPr>
          </a:lstStyle>
          <a:p/>
        </p:txBody>
      </p:sp>
      <p:sp>
        <p:nvSpPr>
          <p:cNvPr id="31" name="Google Shape;31;p7"/>
          <p:cNvSpPr txBox="1"/>
          <p:nvPr>
            <p:ph idx="12" type="sldNum"/>
          </p:nvPr>
        </p:nvSpPr>
        <p:spPr>
          <a:xfrm>
            <a:off x="17792161" y="24621780"/>
            <a:ext cx="1152300" cy="2078100"/>
          </a:xfrm>
          <a:prstGeom prst="rect">
            <a:avLst/>
          </a:prstGeom>
        </p:spPr>
        <p:txBody>
          <a:bodyPr anchorCtr="0" anchor="ctr" bIns="288900" lIns="288900" spcFirstLastPara="1" rIns="288900" wrap="square" tIns="288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029525" y="2376792"/>
            <a:ext cx="13372500" cy="21599400"/>
          </a:xfrm>
          <a:prstGeom prst="rect">
            <a:avLst/>
          </a:prstGeom>
        </p:spPr>
        <p:txBody>
          <a:bodyPr anchorCtr="0" anchor="ctr" bIns="288900" lIns="288900" spcFirstLastPara="1" rIns="288900" wrap="square" tIns="288900">
            <a:normAutofit/>
          </a:bodyPr>
          <a:lstStyle>
            <a:lvl1pPr lvl="0">
              <a:spcBef>
                <a:spcPts val="0"/>
              </a:spcBef>
              <a:spcAft>
                <a:spcPts val="0"/>
              </a:spcAft>
              <a:buSzPts val="15200"/>
              <a:buNone/>
              <a:defRPr sz="15200"/>
            </a:lvl1pPr>
            <a:lvl2pPr lvl="1">
              <a:spcBef>
                <a:spcPts val="0"/>
              </a:spcBef>
              <a:spcAft>
                <a:spcPts val="0"/>
              </a:spcAft>
              <a:buSzPts val="15200"/>
              <a:buNone/>
              <a:defRPr sz="15200"/>
            </a:lvl2pPr>
            <a:lvl3pPr lvl="2">
              <a:spcBef>
                <a:spcPts val="0"/>
              </a:spcBef>
              <a:spcAft>
                <a:spcPts val="0"/>
              </a:spcAft>
              <a:buSzPts val="15200"/>
              <a:buNone/>
              <a:defRPr sz="15200"/>
            </a:lvl3pPr>
            <a:lvl4pPr lvl="3">
              <a:spcBef>
                <a:spcPts val="0"/>
              </a:spcBef>
              <a:spcAft>
                <a:spcPts val="0"/>
              </a:spcAft>
              <a:buSzPts val="15200"/>
              <a:buNone/>
              <a:defRPr sz="15200"/>
            </a:lvl4pPr>
            <a:lvl5pPr lvl="4">
              <a:spcBef>
                <a:spcPts val="0"/>
              </a:spcBef>
              <a:spcAft>
                <a:spcPts val="0"/>
              </a:spcAft>
              <a:buSzPts val="15200"/>
              <a:buNone/>
              <a:defRPr sz="15200"/>
            </a:lvl5pPr>
            <a:lvl6pPr lvl="5">
              <a:spcBef>
                <a:spcPts val="0"/>
              </a:spcBef>
              <a:spcAft>
                <a:spcPts val="0"/>
              </a:spcAft>
              <a:buSzPts val="15200"/>
              <a:buNone/>
              <a:defRPr sz="15200"/>
            </a:lvl6pPr>
            <a:lvl7pPr lvl="6">
              <a:spcBef>
                <a:spcPts val="0"/>
              </a:spcBef>
              <a:spcAft>
                <a:spcPts val="0"/>
              </a:spcAft>
              <a:buSzPts val="15200"/>
              <a:buNone/>
              <a:defRPr sz="15200"/>
            </a:lvl7pPr>
            <a:lvl8pPr lvl="7">
              <a:spcBef>
                <a:spcPts val="0"/>
              </a:spcBef>
              <a:spcAft>
                <a:spcPts val="0"/>
              </a:spcAft>
              <a:buSzPts val="15200"/>
              <a:buNone/>
              <a:defRPr sz="15200"/>
            </a:lvl8pPr>
            <a:lvl9pPr lvl="8">
              <a:spcBef>
                <a:spcPts val="0"/>
              </a:spcBef>
              <a:spcAft>
                <a:spcPts val="0"/>
              </a:spcAft>
              <a:buSzPts val="15200"/>
              <a:buNone/>
              <a:defRPr sz="15200"/>
            </a:lvl9pPr>
          </a:lstStyle>
          <a:p/>
        </p:txBody>
      </p:sp>
      <p:sp>
        <p:nvSpPr>
          <p:cNvPr id="34" name="Google Shape;34;p8"/>
          <p:cNvSpPr txBox="1"/>
          <p:nvPr>
            <p:ph idx="12" type="sldNum"/>
          </p:nvPr>
        </p:nvSpPr>
        <p:spPr>
          <a:xfrm>
            <a:off x="17792161" y="24621780"/>
            <a:ext cx="1152300" cy="2078100"/>
          </a:xfrm>
          <a:prstGeom prst="rect">
            <a:avLst/>
          </a:prstGeom>
        </p:spPr>
        <p:txBody>
          <a:bodyPr anchorCtr="0" anchor="ctr" bIns="288900" lIns="288900" spcFirstLastPara="1" rIns="288900" wrap="square" tIns="288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9601200" y="-660"/>
            <a:ext cx="9601200" cy="27157800"/>
          </a:xfrm>
          <a:prstGeom prst="rect">
            <a:avLst/>
          </a:prstGeom>
          <a:solidFill>
            <a:schemeClr val="lt2"/>
          </a:solidFill>
          <a:ln>
            <a:noFill/>
          </a:ln>
        </p:spPr>
        <p:txBody>
          <a:bodyPr anchorCtr="0" anchor="ctr" bIns="288900" lIns="288900" spcFirstLastPara="1" rIns="288900" wrap="square" tIns="2889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557550" y="6511163"/>
            <a:ext cx="8494800" cy="7826400"/>
          </a:xfrm>
          <a:prstGeom prst="rect">
            <a:avLst/>
          </a:prstGeom>
        </p:spPr>
        <p:txBody>
          <a:bodyPr anchorCtr="0" anchor="b" bIns="288900" lIns="288900" spcFirstLastPara="1" rIns="288900" wrap="square" tIns="288900">
            <a:normAutofit/>
          </a:bodyPr>
          <a:lstStyle>
            <a:lvl1pPr lvl="0" algn="ctr">
              <a:spcBef>
                <a:spcPts val="0"/>
              </a:spcBef>
              <a:spcAft>
                <a:spcPts val="0"/>
              </a:spcAft>
              <a:buSzPts val="13300"/>
              <a:buNone/>
              <a:defRPr sz="13300"/>
            </a:lvl1pPr>
            <a:lvl2pPr lvl="1" algn="ctr">
              <a:spcBef>
                <a:spcPts val="0"/>
              </a:spcBef>
              <a:spcAft>
                <a:spcPts val="0"/>
              </a:spcAft>
              <a:buSzPts val="13300"/>
              <a:buNone/>
              <a:defRPr sz="13300"/>
            </a:lvl2pPr>
            <a:lvl3pPr lvl="2" algn="ctr">
              <a:spcBef>
                <a:spcPts val="0"/>
              </a:spcBef>
              <a:spcAft>
                <a:spcPts val="0"/>
              </a:spcAft>
              <a:buSzPts val="13300"/>
              <a:buNone/>
              <a:defRPr sz="13300"/>
            </a:lvl3pPr>
            <a:lvl4pPr lvl="3" algn="ctr">
              <a:spcBef>
                <a:spcPts val="0"/>
              </a:spcBef>
              <a:spcAft>
                <a:spcPts val="0"/>
              </a:spcAft>
              <a:buSzPts val="13300"/>
              <a:buNone/>
              <a:defRPr sz="13300"/>
            </a:lvl4pPr>
            <a:lvl5pPr lvl="4" algn="ctr">
              <a:spcBef>
                <a:spcPts val="0"/>
              </a:spcBef>
              <a:spcAft>
                <a:spcPts val="0"/>
              </a:spcAft>
              <a:buSzPts val="13300"/>
              <a:buNone/>
              <a:defRPr sz="13300"/>
            </a:lvl5pPr>
            <a:lvl6pPr lvl="5" algn="ctr">
              <a:spcBef>
                <a:spcPts val="0"/>
              </a:spcBef>
              <a:spcAft>
                <a:spcPts val="0"/>
              </a:spcAft>
              <a:buSzPts val="13300"/>
              <a:buNone/>
              <a:defRPr sz="13300"/>
            </a:lvl6pPr>
            <a:lvl7pPr lvl="6" algn="ctr">
              <a:spcBef>
                <a:spcPts val="0"/>
              </a:spcBef>
              <a:spcAft>
                <a:spcPts val="0"/>
              </a:spcAft>
              <a:buSzPts val="13300"/>
              <a:buNone/>
              <a:defRPr sz="13300"/>
            </a:lvl7pPr>
            <a:lvl8pPr lvl="7" algn="ctr">
              <a:spcBef>
                <a:spcPts val="0"/>
              </a:spcBef>
              <a:spcAft>
                <a:spcPts val="0"/>
              </a:spcAft>
              <a:buSzPts val="13300"/>
              <a:buNone/>
              <a:defRPr sz="13300"/>
            </a:lvl8pPr>
            <a:lvl9pPr lvl="8" algn="ctr">
              <a:spcBef>
                <a:spcPts val="0"/>
              </a:spcBef>
              <a:spcAft>
                <a:spcPts val="0"/>
              </a:spcAft>
              <a:buSzPts val="13300"/>
              <a:buNone/>
              <a:defRPr sz="13300"/>
            </a:lvl9pPr>
          </a:lstStyle>
          <a:p/>
        </p:txBody>
      </p:sp>
      <p:sp>
        <p:nvSpPr>
          <p:cNvPr id="38" name="Google Shape;38;p9"/>
          <p:cNvSpPr txBox="1"/>
          <p:nvPr>
            <p:ph idx="1" type="subTitle"/>
          </p:nvPr>
        </p:nvSpPr>
        <p:spPr>
          <a:xfrm>
            <a:off x="557550" y="14800233"/>
            <a:ext cx="8494800" cy="6521400"/>
          </a:xfrm>
          <a:prstGeom prst="rect">
            <a:avLst/>
          </a:prstGeom>
        </p:spPr>
        <p:txBody>
          <a:bodyPr anchorCtr="0" anchor="t" bIns="288900" lIns="288900" spcFirstLastPara="1" rIns="288900" wrap="square" tIns="288900">
            <a:normAutofit/>
          </a:bodyPr>
          <a:lstStyle>
            <a:lvl1pPr lvl="0" algn="ctr">
              <a:lnSpc>
                <a:spcPct val="100000"/>
              </a:lnSpc>
              <a:spcBef>
                <a:spcPts val="0"/>
              </a:spcBef>
              <a:spcAft>
                <a:spcPts val="0"/>
              </a:spcAft>
              <a:buSzPts val="6600"/>
              <a:buNone/>
              <a:defRPr sz="6600"/>
            </a:lvl1pPr>
            <a:lvl2pPr lvl="1" algn="ctr">
              <a:lnSpc>
                <a:spcPct val="100000"/>
              </a:lnSpc>
              <a:spcBef>
                <a:spcPts val="0"/>
              </a:spcBef>
              <a:spcAft>
                <a:spcPts val="0"/>
              </a:spcAft>
              <a:buSzPts val="6600"/>
              <a:buNone/>
              <a:defRPr sz="6600"/>
            </a:lvl2pPr>
            <a:lvl3pPr lvl="2" algn="ctr">
              <a:lnSpc>
                <a:spcPct val="100000"/>
              </a:lnSpc>
              <a:spcBef>
                <a:spcPts val="0"/>
              </a:spcBef>
              <a:spcAft>
                <a:spcPts val="0"/>
              </a:spcAft>
              <a:buSzPts val="6600"/>
              <a:buNone/>
              <a:defRPr sz="6600"/>
            </a:lvl3pPr>
            <a:lvl4pPr lvl="3" algn="ctr">
              <a:lnSpc>
                <a:spcPct val="100000"/>
              </a:lnSpc>
              <a:spcBef>
                <a:spcPts val="0"/>
              </a:spcBef>
              <a:spcAft>
                <a:spcPts val="0"/>
              </a:spcAft>
              <a:buSzPts val="6600"/>
              <a:buNone/>
              <a:defRPr sz="6600"/>
            </a:lvl4pPr>
            <a:lvl5pPr lvl="4" algn="ctr">
              <a:lnSpc>
                <a:spcPct val="100000"/>
              </a:lnSpc>
              <a:spcBef>
                <a:spcPts val="0"/>
              </a:spcBef>
              <a:spcAft>
                <a:spcPts val="0"/>
              </a:spcAft>
              <a:buSzPts val="6600"/>
              <a:buNone/>
              <a:defRPr sz="6600"/>
            </a:lvl5pPr>
            <a:lvl6pPr lvl="5" algn="ctr">
              <a:lnSpc>
                <a:spcPct val="100000"/>
              </a:lnSpc>
              <a:spcBef>
                <a:spcPts val="0"/>
              </a:spcBef>
              <a:spcAft>
                <a:spcPts val="0"/>
              </a:spcAft>
              <a:buSzPts val="6600"/>
              <a:buNone/>
              <a:defRPr sz="6600"/>
            </a:lvl6pPr>
            <a:lvl7pPr lvl="6" algn="ctr">
              <a:lnSpc>
                <a:spcPct val="100000"/>
              </a:lnSpc>
              <a:spcBef>
                <a:spcPts val="0"/>
              </a:spcBef>
              <a:spcAft>
                <a:spcPts val="0"/>
              </a:spcAft>
              <a:buSzPts val="6600"/>
              <a:buNone/>
              <a:defRPr sz="6600"/>
            </a:lvl7pPr>
            <a:lvl8pPr lvl="7" algn="ctr">
              <a:lnSpc>
                <a:spcPct val="100000"/>
              </a:lnSpc>
              <a:spcBef>
                <a:spcPts val="0"/>
              </a:spcBef>
              <a:spcAft>
                <a:spcPts val="0"/>
              </a:spcAft>
              <a:buSzPts val="6600"/>
              <a:buNone/>
              <a:defRPr sz="6600"/>
            </a:lvl8pPr>
            <a:lvl9pPr lvl="8" algn="ctr">
              <a:lnSpc>
                <a:spcPct val="100000"/>
              </a:lnSpc>
              <a:spcBef>
                <a:spcPts val="0"/>
              </a:spcBef>
              <a:spcAft>
                <a:spcPts val="0"/>
              </a:spcAft>
              <a:buSzPts val="6600"/>
              <a:buNone/>
              <a:defRPr sz="6600"/>
            </a:lvl9pPr>
          </a:lstStyle>
          <a:p/>
        </p:txBody>
      </p:sp>
      <p:sp>
        <p:nvSpPr>
          <p:cNvPr id="39" name="Google Shape;39;p9"/>
          <p:cNvSpPr txBox="1"/>
          <p:nvPr>
            <p:ph idx="2" type="body"/>
          </p:nvPr>
        </p:nvSpPr>
        <p:spPr>
          <a:xfrm>
            <a:off x="10372950" y="3823115"/>
            <a:ext cx="8057700" cy="19510200"/>
          </a:xfrm>
          <a:prstGeom prst="rect">
            <a:avLst/>
          </a:prstGeom>
        </p:spPr>
        <p:txBody>
          <a:bodyPr anchorCtr="0" anchor="ctr" bIns="288900" lIns="288900" spcFirstLastPara="1" rIns="288900" wrap="square" tIns="288900">
            <a:normAutofit/>
          </a:bodyPr>
          <a:lstStyle>
            <a:lvl1pPr indent="-590550" lvl="0" marL="457200">
              <a:spcBef>
                <a:spcPts val="0"/>
              </a:spcBef>
              <a:spcAft>
                <a:spcPts val="0"/>
              </a:spcAft>
              <a:buSzPts val="5700"/>
              <a:buChar char="●"/>
              <a:defRPr/>
            </a:lvl1pPr>
            <a:lvl2pPr indent="-508000" lvl="1" marL="914400">
              <a:spcBef>
                <a:spcPts val="0"/>
              </a:spcBef>
              <a:spcAft>
                <a:spcPts val="0"/>
              </a:spcAft>
              <a:buSzPts val="4400"/>
              <a:buChar char="○"/>
              <a:defRPr/>
            </a:lvl2pPr>
            <a:lvl3pPr indent="-508000" lvl="2" marL="1371600">
              <a:spcBef>
                <a:spcPts val="0"/>
              </a:spcBef>
              <a:spcAft>
                <a:spcPts val="0"/>
              </a:spcAft>
              <a:buSzPts val="4400"/>
              <a:buChar char="■"/>
              <a:defRPr/>
            </a:lvl3pPr>
            <a:lvl4pPr indent="-508000" lvl="3" marL="1828800">
              <a:spcBef>
                <a:spcPts val="0"/>
              </a:spcBef>
              <a:spcAft>
                <a:spcPts val="0"/>
              </a:spcAft>
              <a:buSzPts val="4400"/>
              <a:buChar char="●"/>
              <a:defRPr/>
            </a:lvl4pPr>
            <a:lvl5pPr indent="-508000" lvl="4" marL="2286000">
              <a:spcBef>
                <a:spcPts val="0"/>
              </a:spcBef>
              <a:spcAft>
                <a:spcPts val="0"/>
              </a:spcAft>
              <a:buSzPts val="4400"/>
              <a:buChar char="○"/>
              <a:defRPr/>
            </a:lvl5pPr>
            <a:lvl6pPr indent="-508000" lvl="5" marL="2743200">
              <a:spcBef>
                <a:spcPts val="0"/>
              </a:spcBef>
              <a:spcAft>
                <a:spcPts val="0"/>
              </a:spcAft>
              <a:buSzPts val="4400"/>
              <a:buChar char="■"/>
              <a:defRPr/>
            </a:lvl6pPr>
            <a:lvl7pPr indent="-508000" lvl="6" marL="3200400">
              <a:spcBef>
                <a:spcPts val="0"/>
              </a:spcBef>
              <a:spcAft>
                <a:spcPts val="0"/>
              </a:spcAft>
              <a:buSzPts val="4400"/>
              <a:buChar char="●"/>
              <a:defRPr/>
            </a:lvl7pPr>
            <a:lvl8pPr indent="-508000" lvl="7" marL="3657600">
              <a:spcBef>
                <a:spcPts val="0"/>
              </a:spcBef>
              <a:spcAft>
                <a:spcPts val="0"/>
              </a:spcAft>
              <a:buSzPts val="4400"/>
              <a:buChar char="○"/>
              <a:defRPr/>
            </a:lvl8pPr>
            <a:lvl9pPr indent="-508000" lvl="8" marL="4114800">
              <a:spcBef>
                <a:spcPts val="0"/>
              </a:spcBef>
              <a:spcAft>
                <a:spcPts val="0"/>
              </a:spcAft>
              <a:buSzPts val="4400"/>
              <a:buChar char="■"/>
              <a:defRPr/>
            </a:lvl9pPr>
          </a:lstStyle>
          <a:p/>
        </p:txBody>
      </p:sp>
      <p:sp>
        <p:nvSpPr>
          <p:cNvPr id="40" name="Google Shape;40;p9"/>
          <p:cNvSpPr txBox="1"/>
          <p:nvPr>
            <p:ph idx="12" type="sldNum"/>
          </p:nvPr>
        </p:nvSpPr>
        <p:spPr>
          <a:xfrm>
            <a:off x="17792161" y="24621780"/>
            <a:ext cx="1152300" cy="2078100"/>
          </a:xfrm>
          <a:prstGeom prst="rect">
            <a:avLst/>
          </a:prstGeom>
        </p:spPr>
        <p:txBody>
          <a:bodyPr anchorCtr="0" anchor="ctr" bIns="288900" lIns="288900" spcFirstLastPara="1" rIns="288900" wrap="square" tIns="288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654570" y="22337432"/>
            <a:ext cx="12597600" cy="3195000"/>
          </a:xfrm>
          <a:prstGeom prst="rect">
            <a:avLst/>
          </a:prstGeom>
        </p:spPr>
        <p:txBody>
          <a:bodyPr anchorCtr="0" anchor="ctr" bIns="288900" lIns="288900" spcFirstLastPara="1" rIns="288900" wrap="square" tIns="288900">
            <a:normAutofit/>
          </a:bodyPr>
          <a:lstStyle>
            <a:lvl1pPr indent="-228600" lvl="0" marL="457200">
              <a:lnSpc>
                <a:spcPct val="100000"/>
              </a:lnSpc>
              <a:spcBef>
                <a:spcPts val="0"/>
              </a:spcBef>
              <a:spcAft>
                <a:spcPts val="0"/>
              </a:spcAft>
              <a:buSzPts val="5700"/>
              <a:buNone/>
              <a:defRPr/>
            </a:lvl1pPr>
          </a:lstStyle>
          <a:p/>
        </p:txBody>
      </p:sp>
      <p:sp>
        <p:nvSpPr>
          <p:cNvPr id="43" name="Google Shape;43;p10"/>
          <p:cNvSpPr txBox="1"/>
          <p:nvPr>
            <p:ph idx="12" type="sldNum"/>
          </p:nvPr>
        </p:nvSpPr>
        <p:spPr>
          <a:xfrm>
            <a:off x="17792161" y="24621780"/>
            <a:ext cx="1152300" cy="2078100"/>
          </a:xfrm>
          <a:prstGeom prst="rect">
            <a:avLst/>
          </a:prstGeom>
        </p:spPr>
        <p:txBody>
          <a:bodyPr anchorCtr="0" anchor="ctr" bIns="288900" lIns="288900" spcFirstLastPara="1" rIns="288900" wrap="square" tIns="288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54570" y="2349732"/>
            <a:ext cx="17893200" cy="3024000"/>
          </a:xfrm>
          <a:prstGeom prst="rect">
            <a:avLst/>
          </a:prstGeom>
          <a:noFill/>
          <a:ln>
            <a:noFill/>
          </a:ln>
        </p:spPr>
        <p:txBody>
          <a:bodyPr anchorCtr="0" anchor="t" bIns="288900" lIns="288900" spcFirstLastPara="1" rIns="288900" wrap="square" tIns="288900">
            <a:normAutofit/>
          </a:bodyPr>
          <a:lstStyle>
            <a:lvl1pPr lvl="0">
              <a:spcBef>
                <a:spcPts val="0"/>
              </a:spcBef>
              <a:spcAft>
                <a:spcPts val="0"/>
              </a:spcAft>
              <a:buClr>
                <a:schemeClr val="dk1"/>
              </a:buClr>
              <a:buSzPts val="8800"/>
              <a:buNone/>
              <a:defRPr sz="8800">
                <a:solidFill>
                  <a:schemeClr val="dk1"/>
                </a:solidFill>
              </a:defRPr>
            </a:lvl1pPr>
            <a:lvl2pPr lvl="1">
              <a:spcBef>
                <a:spcPts val="0"/>
              </a:spcBef>
              <a:spcAft>
                <a:spcPts val="0"/>
              </a:spcAft>
              <a:buClr>
                <a:schemeClr val="dk1"/>
              </a:buClr>
              <a:buSzPts val="8800"/>
              <a:buNone/>
              <a:defRPr sz="8800">
                <a:solidFill>
                  <a:schemeClr val="dk1"/>
                </a:solidFill>
              </a:defRPr>
            </a:lvl2pPr>
            <a:lvl3pPr lvl="2">
              <a:spcBef>
                <a:spcPts val="0"/>
              </a:spcBef>
              <a:spcAft>
                <a:spcPts val="0"/>
              </a:spcAft>
              <a:buClr>
                <a:schemeClr val="dk1"/>
              </a:buClr>
              <a:buSzPts val="8800"/>
              <a:buNone/>
              <a:defRPr sz="8800">
                <a:solidFill>
                  <a:schemeClr val="dk1"/>
                </a:solidFill>
              </a:defRPr>
            </a:lvl3pPr>
            <a:lvl4pPr lvl="3">
              <a:spcBef>
                <a:spcPts val="0"/>
              </a:spcBef>
              <a:spcAft>
                <a:spcPts val="0"/>
              </a:spcAft>
              <a:buClr>
                <a:schemeClr val="dk1"/>
              </a:buClr>
              <a:buSzPts val="8800"/>
              <a:buNone/>
              <a:defRPr sz="8800">
                <a:solidFill>
                  <a:schemeClr val="dk1"/>
                </a:solidFill>
              </a:defRPr>
            </a:lvl4pPr>
            <a:lvl5pPr lvl="4">
              <a:spcBef>
                <a:spcPts val="0"/>
              </a:spcBef>
              <a:spcAft>
                <a:spcPts val="0"/>
              </a:spcAft>
              <a:buClr>
                <a:schemeClr val="dk1"/>
              </a:buClr>
              <a:buSzPts val="8800"/>
              <a:buNone/>
              <a:defRPr sz="8800">
                <a:solidFill>
                  <a:schemeClr val="dk1"/>
                </a:solidFill>
              </a:defRPr>
            </a:lvl5pPr>
            <a:lvl6pPr lvl="5">
              <a:spcBef>
                <a:spcPts val="0"/>
              </a:spcBef>
              <a:spcAft>
                <a:spcPts val="0"/>
              </a:spcAft>
              <a:buClr>
                <a:schemeClr val="dk1"/>
              </a:buClr>
              <a:buSzPts val="8800"/>
              <a:buNone/>
              <a:defRPr sz="8800">
                <a:solidFill>
                  <a:schemeClr val="dk1"/>
                </a:solidFill>
              </a:defRPr>
            </a:lvl6pPr>
            <a:lvl7pPr lvl="6">
              <a:spcBef>
                <a:spcPts val="0"/>
              </a:spcBef>
              <a:spcAft>
                <a:spcPts val="0"/>
              </a:spcAft>
              <a:buClr>
                <a:schemeClr val="dk1"/>
              </a:buClr>
              <a:buSzPts val="8800"/>
              <a:buNone/>
              <a:defRPr sz="8800">
                <a:solidFill>
                  <a:schemeClr val="dk1"/>
                </a:solidFill>
              </a:defRPr>
            </a:lvl7pPr>
            <a:lvl8pPr lvl="7">
              <a:spcBef>
                <a:spcPts val="0"/>
              </a:spcBef>
              <a:spcAft>
                <a:spcPts val="0"/>
              </a:spcAft>
              <a:buClr>
                <a:schemeClr val="dk1"/>
              </a:buClr>
              <a:buSzPts val="8800"/>
              <a:buNone/>
              <a:defRPr sz="8800">
                <a:solidFill>
                  <a:schemeClr val="dk1"/>
                </a:solidFill>
              </a:defRPr>
            </a:lvl8pPr>
            <a:lvl9pPr lvl="8">
              <a:spcBef>
                <a:spcPts val="0"/>
              </a:spcBef>
              <a:spcAft>
                <a:spcPts val="0"/>
              </a:spcAft>
              <a:buClr>
                <a:schemeClr val="dk1"/>
              </a:buClr>
              <a:buSzPts val="8800"/>
              <a:buNone/>
              <a:defRPr sz="8800">
                <a:solidFill>
                  <a:schemeClr val="dk1"/>
                </a:solidFill>
              </a:defRPr>
            </a:lvl9pPr>
          </a:lstStyle>
          <a:p/>
        </p:txBody>
      </p:sp>
      <p:sp>
        <p:nvSpPr>
          <p:cNvPr id="7" name="Google Shape;7;p1"/>
          <p:cNvSpPr txBox="1"/>
          <p:nvPr>
            <p:ph idx="1" type="body"/>
          </p:nvPr>
        </p:nvSpPr>
        <p:spPr>
          <a:xfrm>
            <a:off x="654570" y="6085067"/>
            <a:ext cx="17893200" cy="18038700"/>
          </a:xfrm>
          <a:prstGeom prst="rect">
            <a:avLst/>
          </a:prstGeom>
          <a:noFill/>
          <a:ln>
            <a:noFill/>
          </a:ln>
        </p:spPr>
        <p:txBody>
          <a:bodyPr anchorCtr="0" anchor="t" bIns="288900" lIns="288900" spcFirstLastPara="1" rIns="288900" wrap="square" tIns="288900">
            <a:normAutofit/>
          </a:bodyPr>
          <a:lstStyle>
            <a:lvl1pPr indent="-590550" lvl="0" marL="457200">
              <a:lnSpc>
                <a:spcPct val="115000"/>
              </a:lnSpc>
              <a:spcBef>
                <a:spcPts val="0"/>
              </a:spcBef>
              <a:spcAft>
                <a:spcPts val="0"/>
              </a:spcAft>
              <a:buClr>
                <a:schemeClr val="dk2"/>
              </a:buClr>
              <a:buSzPts val="5700"/>
              <a:buChar char="●"/>
              <a:defRPr sz="5700">
                <a:solidFill>
                  <a:schemeClr val="dk2"/>
                </a:solidFill>
              </a:defRPr>
            </a:lvl1pPr>
            <a:lvl2pPr indent="-508000" lvl="1" marL="914400">
              <a:lnSpc>
                <a:spcPct val="115000"/>
              </a:lnSpc>
              <a:spcBef>
                <a:spcPts val="0"/>
              </a:spcBef>
              <a:spcAft>
                <a:spcPts val="0"/>
              </a:spcAft>
              <a:buClr>
                <a:schemeClr val="dk2"/>
              </a:buClr>
              <a:buSzPts val="4400"/>
              <a:buChar char="○"/>
              <a:defRPr sz="4400">
                <a:solidFill>
                  <a:schemeClr val="dk2"/>
                </a:solidFill>
              </a:defRPr>
            </a:lvl2pPr>
            <a:lvl3pPr indent="-508000" lvl="2" marL="1371600">
              <a:lnSpc>
                <a:spcPct val="115000"/>
              </a:lnSpc>
              <a:spcBef>
                <a:spcPts val="0"/>
              </a:spcBef>
              <a:spcAft>
                <a:spcPts val="0"/>
              </a:spcAft>
              <a:buClr>
                <a:schemeClr val="dk2"/>
              </a:buClr>
              <a:buSzPts val="4400"/>
              <a:buChar char="■"/>
              <a:defRPr sz="4400">
                <a:solidFill>
                  <a:schemeClr val="dk2"/>
                </a:solidFill>
              </a:defRPr>
            </a:lvl3pPr>
            <a:lvl4pPr indent="-508000" lvl="3" marL="1828800">
              <a:lnSpc>
                <a:spcPct val="115000"/>
              </a:lnSpc>
              <a:spcBef>
                <a:spcPts val="0"/>
              </a:spcBef>
              <a:spcAft>
                <a:spcPts val="0"/>
              </a:spcAft>
              <a:buClr>
                <a:schemeClr val="dk2"/>
              </a:buClr>
              <a:buSzPts val="4400"/>
              <a:buChar char="●"/>
              <a:defRPr sz="4400">
                <a:solidFill>
                  <a:schemeClr val="dk2"/>
                </a:solidFill>
              </a:defRPr>
            </a:lvl4pPr>
            <a:lvl5pPr indent="-508000" lvl="4" marL="2286000">
              <a:lnSpc>
                <a:spcPct val="115000"/>
              </a:lnSpc>
              <a:spcBef>
                <a:spcPts val="0"/>
              </a:spcBef>
              <a:spcAft>
                <a:spcPts val="0"/>
              </a:spcAft>
              <a:buClr>
                <a:schemeClr val="dk2"/>
              </a:buClr>
              <a:buSzPts val="4400"/>
              <a:buChar char="○"/>
              <a:defRPr sz="4400">
                <a:solidFill>
                  <a:schemeClr val="dk2"/>
                </a:solidFill>
              </a:defRPr>
            </a:lvl5pPr>
            <a:lvl6pPr indent="-508000" lvl="5" marL="2743200">
              <a:lnSpc>
                <a:spcPct val="115000"/>
              </a:lnSpc>
              <a:spcBef>
                <a:spcPts val="0"/>
              </a:spcBef>
              <a:spcAft>
                <a:spcPts val="0"/>
              </a:spcAft>
              <a:buClr>
                <a:schemeClr val="dk2"/>
              </a:buClr>
              <a:buSzPts val="4400"/>
              <a:buChar char="■"/>
              <a:defRPr sz="4400">
                <a:solidFill>
                  <a:schemeClr val="dk2"/>
                </a:solidFill>
              </a:defRPr>
            </a:lvl6pPr>
            <a:lvl7pPr indent="-508000" lvl="6" marL="3200400">
              <a:lnSpc>
                <a:spcPct val="115000"/>
              </a:lnSpc>
              <a:spcBef>
                <a:spcPts val="0"/>
              </a:spcBef>
              <a:spcAft>
                <a:spcPts val="0"/>
              </a:spcAft>
              <a:buClr>
                <a:schemeClr val="dk2"/>
              </a:buClr>
              <a:buSzPts val="4400"/>
              <a:buChar char="●"/>
              <a:defRPr sz="4400">
                <a:solidFill>
                  <a:schemeClr val="dk2"/>
                </a:solidFill>
              </a:defRPr>
            </a:lvl7pPr>
            <a:lvl8pPr indent="-508000" lvl="7" marL="3657600">
              <a:lnSpc>
                <a:spcPct val="115000"/>
              </a:lnSpc>
              <a:spcBef>
                <a:spcPts val="0"/>
              </a:spcBef>
              <a:spcAft>
                <a:spcPts val="0"/>
              </a:spcAft>
              <a:buClr>
                <a:schemeClr val="dk2"/>
              </a:buClr>
              <a:buSzPts val="4400"/>
              <a:buChar char="○"/>
              <a:defRPr sz="4400">
                <a:solidFill>
                  <a:schemeClr val="dk2"/>
                </a:solidFill>
              </a:defRPr>
            </a:lvl8pPr>
            <a:lvl9pPr indent="-508000" lvl="8" marL="4114800">
              <a:lnSpc>
                <a:spcPct val="115000"/>
              </a:lnSpc>
              <a:spcBef>
                <a:spcPts val="0"/>
              </a:spcBef>
              <a:spcAft>
                <a:spcPts val="0"/>
              </a:spcAft>
              <a:buClr>
                <a:schemeClr val="dk2"/>
              </a:buClr>
              <a:buSzPts val="4400"/>
              <a:buChar char="■"/>
              <a:defRPr sz="4400">
                <a:solidFill>
                  <a:schemeClr val="dk2"/>
                </a:solidFill>
              </a:defRPr>
            </a:lvl9pPr>
          </a:lstStyle>
          <a:p/>
        </p:txBody>
      </p:sp>
      <p:sp>
        <p:nvSpPr>
          <p:cNvPr id="8" name="Google Shape;8;p1"/>
          <p:cNvSpPr txBox="1"/>
          <p:nvPr>
            <p:ph idx="12" type="sldNum"/>
          </p:nvPr>
        </p:nvSpPr>
        <p:spPr>
          <a:xfrm>
            <a:off x="17792161" y="24621780"/>
            <a:ext cx="1152300" cy="2078100"/>
          </a:xfrm>
          <a:prstGeom prst="rect">
            <a:avLst/>
          </a:prstGeom>
          <a:noFill/>
          <a:ln>
            <a:noFill/>
          </a:ln>
        </p:spPr>
        <p:txBody>
          <a:bodyPr anchorCtr="0" anchor="ctr" bIns="288900" lIns="288900" spcFirstLastPara="1" rIns="288900" wrap="square" tIns="288900">
            <a:normAutofit/>
          </a:bodyPr>
          <a:lstStyle>
            <a:lvl1pPr lvl="0" algn="r">
              <a:buNone/>
              <a:defRPr sz="3200">
                <a:solidFill>
                  <a:schemeClr val="dk2"/>
                </a:solidFill>
              </a:defRPr>
            </a:lvl1pPr>
            <a:lvl2pPr lvl="1" algn="r">
              <a:buNone/>
              <a:defRPr sz="3200">
                <a:solidFill>
                  <a:schemeClr val="dk2"/>
                </a:solidFill>
              </a:defRPr>
            </a:lvl2pPr>
            <a:lvl3pPr lvl="2" algn="r">
              <a:buNone/>
              <a:defRPr sz="3200">
                <a:solidFill>
                  <a:schemeClr val="dk2"/>
                </a:solidFill>
              </a:defRPr>
            </a:lvl3pPr>
            <a:lvl4pPr lvl="3" algn="r">
              <a:buNone/>
              <a:defRPr sz="3200">
                <a:solidFill>
                  <a:schemeClr val="dk2"/>
                </a:solidFill>
              </a:defRPr>
            </a:lvl4pPr>
            <a:lvl5pPr lvl="4" algn="r">
              <a:buNone/>
              <a:defRPr sz="3200">
                <a:solidFill>
                  <a:schemeClr val="dk2"/>
                </a:solidFill>
              </a:defRPr>
            </a:lvl5pPr>
            <a:lvl6pPr lvl="5" algn="r">
              <a:buNone/>
              <a:defRPr sz="3200">
                <a:solidFill>
                  <a:schemeClr val="dk2"/>
                </a:solidFill>
              </a:defRPr>
            </a:lvl6pPr>
            <a:lvl7pPr lvl="6" algn="r">
              <a:buNone/>
              <a:defRPr sz="3200">
                <a:solidFill>
                  <a:schemeClr val="dk2"/>
                </a:solidFill>
              </a:defRPr>
            </a:lvl7pPr>
            <a:lvl8pPr lvl="7" algn="r">
              <a:buNone/>
              <a:defRPr sz="3200">
                <a:solidFill>
                  <a:schemeClr val="dk2"/>
                </a:solidFill>
              </a:defRPr>
            </a:lvl8pPr>
            <a:lvl9pPr lvl="8" algn="r">
              <a:buNone/>
              <a:defRPr sz="32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openai.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2126"/>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1793" l="1625" r="1634" t="1802"/>
          <a:stretch/>
        </p:blipFill>
        <p:spPr>
          <a:xfrm>
            <a:off x="2300850" y="6289289"/>
            <a:ext cx="14600700" cy="14579100"/>
          </a:xfrm>
          <a:prstGeom prst="roundRect">
            <a:avLst>
              <a:gd fmla="val 16667" name="adj"/>
            </a:avLst>
          </a:prstGeom>
          <a:noFill/>
          <a:ln cap="flat" cmpd="sng" w="9525">
            <a:solidFill>
              <a:srgbClr val="0A2126"/>
            </a:solidFill>
            <a:prstDash val="solid"/>
            <a:round/>
            <a:headEnd len="sm" w="sm" type="none"/>
            <a:tailEnd len="sm" w="sm" type="none"/>
          </a:ln>
        </p:spPr>
      </p:pic>
      <p:sp>
        <p:nvSpPr>
          <p:cNvPr id="55" name="Google Shape;55;p13"/>
          <p:cNvSpPr txBox="1"/>
          <p:nvPr/>
        </p:nvSpPr>
        <p:spPr>
          <a:xfrm>
            <a:off x="150" y="990600"/>
            <a:ext cx="19202400" cy="3314700"/>
          </a:xfrm>
          <a:prstGeom prst="rect">
            <a:avLst/>
          </a:prstGeom>
          <a:noFill/>
          <a:ln>
            <a:noFill/>
          </a:ln>
          <a:effectLst>
            <a:outerShdw blurRad="57150" rotWithShape="0" algn="bl" dir="3120000" dist="161925">
              <a:srgbClr val="33D0DF">
                <a:alpha val="91000"/>
              </a:srgbClr>
            </a:outerShdw>
          </a:effectLst>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8800">
                <a:solidFill>
                  <a:srgbClr val="FFFFFF"/>
                </a:solidFill>
                <a:latin typeface="Impact"/>
                <a:ea typeface="Impact"/>
                <a:cs typeface="Impact"/>
                <a:sym typeface="Impact"/>
              </a:rPr>
              <a:t>Título</a:t>
            </a:r>
            <a:r>
              <a:rPr lang="en" sz="8800">
                <a:solidFill>
                  <a:srgbClr val="FFFFFF"/>
                </a:solidFill>
                <a:latin typeface="Impact"/>
                <a:ea typeface="Impact"/>
                <a:cs typeface="Impact"/>
                <a:sym typeface="Impact"/>
              </a:rPr>
              <a:t>: </a:t>
            </a:r>
            <a:endParaRPr sz="8000">
              <a:solidFill>
                <a:srgbClr val="FFFFFF"/>
              </a:solidFill>
              <a:latin typeface="Impact"/>
              <a:ea typeface="Impact"/>
              <a:cs typeface="Impact"/>
              <a:sym typeface="Impact"/>
            </a:endParaRPr>
          </a:p>
        </p:txBody>
      </p:sp>
      <p:sp>
        <p:nvSpPr>
          <p:cNvPr id="56" name="Google Shape;56;p13"/>
          <p:cNvSpPr txBox="1"/>
          <p:nvPr/>
        </p:nvSpPr>
        <p:spPr>
          <a:xfrm>
            <a:off x="0" y="2403100"/>
            <a:ext cx="19202400" cy="3657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6400">
                <a:solidFill>
                  <a:srgbClr val="F3F3F3"/>
                </a:solidFill>
                <a:latin typeface="EB Garamond SemiBold"/>
                <a:ea typeface="EB Garamond SemiBold"/>
                <a:cs typeface="EB Garamond SemiBold"/>
                <a:sym typeface="EB Garamond SemiBold"/>
              </a:rPr>
              <a:t>Subtítulo</a:t>
            </a:r>
            <a:endParaRPr sz="6400">
              <a:solidFill>
                <a:srgbClr val="F3F3F3"/>
              </a:solidFill>
              <a:latin typeface="EB Garamond SemiBold"/>
              <a:ea typeface="EB Garamond SemiBold"/>
              <a:cs typeface="EB Garamond SemiBold"/>
              <a:sym typeface="EB Garamond SemiBold"/>
            </a:endParaRPr>
          </a:p>
        </p:txBody>
      </p:sp>
      <p:sp>
        <p:nvSpPr>
          <p:cNvPr id="57" name="Google Shape;57;p13"/>
          <p:cNvSpPr txBox="1"/>
          <p:nvPr/>
        </p:nvSpPr>
        <p:spPr>
          <a:xfrm>
            <a:off x="0" y="21894800"/>
            <a:ext cx="19202400" cy="2438400"/>
          </a:xfrm>
          <a:prstGeom prst="rect">
            <a:avLst/>
          </a:prstGeom>
          <a:solidFill>
            <a:srgbClr val="33D0DF"/>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5600">
                <a:solidFill>
                  <a:srgbClr val="FFFFFF"/>
                </a:solidFill>
                <a:latin typeface="EB Garamond Medium"/>
                <a:ea typeface="EB Garamond Medium"/>
                <a:cs typeface="EB Garamond Medium"/>
                <a:sym typeface="EB Garamond Medium"/>
              </a:rPr>
              <a:t>(Breve) Descrição</a:t>
            </a:r>
            <a:endParaRPr sz="5600">
              <a:solidFill>
                <a:srgbClr val="FFFFFF"/>
              </a:solidFill>
              <a:latin typeface="EB Garamond Medium"/>
              <a:ea typeface="EB Garamond Medium"/>
              <a:cs typeface="EB Garamond Medium"/>
              <a:sym typeface="EB Garamond Medium"/>
            </a:endParaRPr>
          </a:p>
        </p:txBody>
      </p:sp>
      <p:sp>
        <p:nvSpPr>
          <p:cNvPr id="58" name="Google Shape;58;p13"/>
          <p:cNvSpPr txBox="1"/>
          <p:nvPr/>
        </p:nvSpPr>
        <p:spPr>
          <a:xfrm>
            <a:off x="0" y="24333200"/>
            <a:ext cx="19202400" cy="2824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6400">
                <a:solidFill>
                  <a:srgbClr val="F3F3F3"/>
                </a:solidFill>
                <a:latin typeface="EB Garamond SemiBold"/>
                <a:ea typeface="EB Garamond SemiBold"/>
                <a:cs typeface="EB Garamond SemiBold"/>
                <a:sym typeface="EB Garamond SemiBold"/>
              </a:rPr>
              <a:t>Autor(a)</a:t>
            </a:r>
            <a:endParaRPr sz="6400">
              <a:solidFill>
                <a:srgbClr val="F3F3F3"/>
              </a:solidFill>
              <a:latin typeface="EB Garamond SemiBold"/>
              <a:ea typeface="EB Garamond SemiBold"/>
              <a:cs typeface="EB Garamond SemiBold"/>
              <a:sym typeface="EB Garamond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idx="12" type="sldNum"/>
          </p:nvPr>
        </p:nvSpPr>
        <p:spPr>
          <a:xfrm>
            <a:off x="0" y="25819100"/>
            <a:ext cx="978000" cy="1338600"/>
          </a:xfrm>
          <a:prstGeom prst="rect">
            <a:avLst/>
          </a:prstGeom>
          <a:solidFill>
            <a:schemeClr val="dk2"/>
          </a:solidFill>
        </p:spPr>
        <p:txBody>
          <a:bodyPr anchorCtr="0" anchor="ctr" bIns="288900" lIns="288900" spcFirstLastPara="1" rIns="288900" wrap="square" tIns="288900">
            <a:normAutofit fontScale="85000"/>
          </a:bodyPr>
          <a:lstStyle/>
          <a:p>
            <a:pPr indent="0" lvl="0" marL="0" rtl="0" algn="ctr">
              <a:spcBef>
                <a:spcPts val="0"/>
              </a:spcBef>
              <a:spcAft>
                <a:spcPts val="0"/>
              </a:spcAft>
              <a:buNone/>
            </a:pPr>
            <a:r>
              <a:rPr b="1" lang="en" sz="4000">
                <a:solidFill>
                  <a:srgbClr val="33D0DF"/>
                </a:solidFill>
                <a:latin typeface="Lobster"/>
                <a:ea typeface="Lobster"/>
                <a:cs typeface="Lobster"/>
                <a:sym typeface="Lobster"/>
              </a:rPr>
              <a:t>10</a:t>
            </a:r>
            <a:endParaRPr b="1" sz="4000">
              <a:solidFill>
                <a:srgbClr val="33D0DF"/>
              </a:solidFill>
              <a:latin typeface="Lobster"/>
              <a:ea typeface="Lobster"/>
              <a:cs typeface="Lobster"/>
              <a:sym typeface="Lobster"/>
            </a:endParaRPr>
          </a:p>
        </p:txBody>
      </p:sp>
      <p:sp>
        <p:nvSpPr>
          <p:cNvPr id="167" name="Google Shape;167;p22"/>
          <p:cNvSpPr txBox="1"/>
          <p:nvPr/>
        </p:nvSpPr>
        <p:spPr>
          <a:xfrm>
            <a:off x="800100" y="25819100"/>
            <a:ext cx="17602200" cy="13386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4000">
                <a:solidFill>
                  <a:schemeClr val="dk2"/>
                </a:solidFill>
                <a:latin typeface="EB Garamond SemiBold"/>
                <a:ea typeface="EB Garamond SemiBold"/>
                <a:cs typeface="EB Garamond SemiBold"/>
                <a:sym typeface="EB Garamond SemiBold"/>
              </a:rPr>
              <a:t>Parte 2 - Título</a:t>
            </a:r>
            <a:endParaRPr sz="4000">
              <a:solidFill>
                <a:schemeClr val="dk2"/>
              </a:solidFill>
              <a:latin typeface="EB Garamond SemiBold"/>
              <a:ea typeface="EB Garamond SemiBold"/>
              <a:cs typeface="EB Garamond SemiBold"/>
              <a:sym typeface="EB Garamond SemiBold"/>
            </a:endParaRPr>
          </a:p>
        </p:txBody>
      </p:sp>
      <p:sp>
        <p:nvSpPr>
          <p:cNvPr id="168" name="Google Shape;168;p22"/>
          <p:cNvSpPr/>
          <p:nvPr/>
        </p:nvSpPr>
        <p:spPr>
          <a:xfrm rot="-5400000">
            <a:off x="-349350" y="-1441450"/>
            <a:ext cx="3835500" cy="3213000"/>
          </a:xfrm>
          <a:prstGeom prst="notchedRightArrow">
            <a:avLst>
              <a:gd fmla="val 50000" name="adj1"/>
              <a:gd fmla="val 50000" name="adj2"/>
            </a:avLst>
          </a:prstGeom>
          <a:gradFill>
            <a:gsLst>
              <a:gs pos="0">
                <a:srgbClr val="33D0DF"/>
              </a:gs>
              <a:gs pos="100000">
                <a:srgbClr val="737373"/>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p22"/>
          <p:cNvSpPr/>
          <p:nvPr/>
        </p:nvSpPr>
        <p:spPr>
          <a:xfrm rot="-5400000">
            <a:off x="425400" y="-2901900"/>
            <a:ext cx="2400300" cy="332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22"/>
          <p:cNvSpPr txBox="1"/>
          <p:nvPr/>
        </p:nvSpPr>
        <p:spPr>
          <a:xfrm>
            <a:off x="863550" y="-38100"/>
            <a:ext cx="1409700" cy="121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700">
                <a:solidFill>
                  <a:srgbClr val="FFFFFF"/>
                </a:solidFill>
                <a:latin typeface="Lobster"/>
                <a:ea typeface="Lobster"/>
                <a:cs typeface="Lobster"/>
                <a:sym typeface="Lobster"/>
              </a:rPr>
              <a:t>2</a:t>
            </a:r>
            <a:endParaRPr sz="5700">
              <a:solidFill>
                <a:srgbClr val="FFFFFF"/>
              </a:solidFill>
              <a:latin typeface="Lobster"/>
              <a:ea typeface="Lobster"/>
              <a:cs typeface="Lobster"/>
              <a:sym typeface="Lobster"/>
            </a:endParaRPr>
          </a:p>
        </p:txBody>
      </p:sp>
      <p:cxnSp>
        <p:nvCxnSpPr>
          <p:cNvPr id="171" name="Google Shape;171;p22"/>
          <p:cNvCxnSpPr/>
          <p:nvPr/>
        </p:nvCxnSpPr>
        <p:spPr>
          <a:xfrm>
            <a:off x="3174900" y="1320800"/>
            <a:ext cx="15151200" cy="0"/>
          </a:xfrm>
          <a:prstGeom prst="straightConnector1">
            <a:avLst/>
          </a:prstGeom>
          <a:noFill/>
          <a:ln cap="flat" cmpd="sng" w="38100">
            <a:solidFill>
              <a:schemeClr val="dk2"/>
            </a:solidFill>
            <a:prstDash val="solid"/>
            <a:round/>
            <a:headEnd len="med" w="med" type="none"/>
            <a:tailEnd len="med" w="med" type="none"/>
          </a:ln>
        </p:spPr>
      </p:cxnSp>
      <p:cxnSp>
        <p:nvCxnSpPr>
          <p:cNvPr id="172" name="Google Shape;172;p22"/>
          <p:cNvCxnSpPr/>
          <p:nvPr/>
        </p:nvCxnSpPr>
        <p:spPr>
          <a:xfrm>
            <a:off x="1689100" y="25781000"/>
            <a:ext cx="16713300" cy="0"/>
          </a:xfrm>
          <a:prstGeom prst="straightConnector1">
            <a:avLst/>
          </a:prstGeom>
          <a:noFill/>
          <a:ln cap="flat" cmpd="sng" w="38100">
            <a:solidFill>
              <a:srgbClr val="33D0DF"/>
            </a:solidFill>
            <a:prstDash val="solid"/>
            <a:round/>
            <a:headEnd len="med" w="med" type="none"/>
            <a:tailEnd len="med" w="med" type="none"/>
          </a:ln>
        </p:spPr>
      </p:cxnSp>
      <p:sp>
        <p:nvSpPr>
          <p:cNvPr id="173" name="Google Shape;173;p22"/>
          <p:cNvSpPr txBox="1"/>
          <p:nvPr/>
        </p:nvSpPr>
        <p:spPr>
          <a:xfrm>
            <a:off x="1257300" y="3530700"/>
            <a:ext cx="16687800" cy="10706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2100"/>
              </a:spcBef>
              <a:spcAft>
                <a:spcPts val="0"/>
              </a:spcAft>
              <a:buNone/>
            </a:pPr>
            <a:r>
              <a:rPr lang="en" sz="4000">
                <a:solidFill>
                  <a:schemeClr val="dk2"/>
                </a:solidFill>
                <a:latin typeface="EB Garamond"/>
                <a:ea typeface="EB Garamond"/>
                <a:cs typeface="EB Garamond"/>
                <a:sym typeface="EB Garamond"/>
              </a:rPr>
              <a:t>Lorem ipsum dolor sit amet, consectetur adipiscing elit, sed do eiusmod tempor incididunt ut labore et dolore magna aliqua. Mattis pellentesque id nibh tortor id aliquet lectus proin nibh. Nisi est sit amet facilisis magna etiam. Facilisis volutpat est velit egestas dui id ornare arcu odio. Ornare aenean euismod elementum nisi. </a:t>
            </a:r>
            <a:endParaRPr sz="4000">
              <a:solidFill>
                <a:schemeClr val="dk2"/>
              </a:solidFill>
              <a:latin typeface="EB Garamond"/>
              <a:ea typeface="EB Garamond"/>
              <a:cs typeface="EB Garamond"/>
              <a:sym typeface="EB Garamond"/>
            </a:endParaRPr>
          </a:p>
          <a:p>
            <a:pPr indent="0" lvl="0" marL="0" rtl="0" algn="just">
              <a:lnSpc>
                <a:spcPct val="150000"/>
              </a:lnSpc>
              <a:spcBef>
                <a:spcPts val="2100"/>
              </a:spcBef>
              <a:spcAft>
                <a:spcPts val="0"/>
              </a:spcAft>
              <a:buNone/>
            </a:pPr>
            <a:r>
              <a:t/>
            </a:r>
            <a:endParaRPr sz="4000">
              <a:solidFill>
                <a:schemeClr val="dk2"/>
              </a:solidFill>
              <a:latin typeface="EB Garamond"/>
              <a:ea typeface="EB Garamond"/>
              <a:cs typeface="EB Garamond"/>
              <a:sym typeface="EB Garamond"/>
            </a:endParaRPr>
          </a:p>
          <a:p>
            <a:pPr indent="0" lvl="0" marL="0" rtl="0" algn="just">
              <a:lnSpc>
                <a:spcPct val="150000"/>
              </a:lnSpc>
              <a:spcBef>
                <a:spcPts val="2100"/>
              </a:spcBef>
              <a:spcAft>
                <a:spcPts val="0"/>
              </a:spcAft>
              <a:buNone/>
            </a:pPr>
            <a:r>
              <a:t/>
            </a:r>
            <a:endParaRPr sz="4000">
              <a:solidFill>
                <a:schemeClr val="dk2"/>
              </a:solidFill>
              <a:latin typeface="EB Garamond"/>
              <a:ea typeface="EB Garamond"/>
              <a:cs typeface="EB Garamond"/>
              <a:sym typeface="EB Garamond"/>
            </a:endParaRPr>
          </a:p>
          <a:p>
            <a:pPr indent="0" lvl="0" marL="0" rtl="0" algn="just">
              <a:lnSpc>
                <a:spcPct val="150000"/>
              </a:lnSpc>
              <a:spcBef>
                <a:spcPts val="2100"/>
              </a:spcBef>
              <a:spcAft>
                <a:spcPts val="2100"/>
              </a:spcAft>
              <a:buNone/>
            </a:pPr>
            <a:r>
              <a:rPr lang="en" sz="4000">
                <a:solidFill>
                  <a:schemeClr val="dk2"/>
                </a:solidFill>
                <a:latin typeface="EB Garamond"/>
                <a:ea typeface="EB Garamond"/>
                <a:cs typeface="EB Garamond"/>
                <a:sym typeface="EB Garamond"/>
              </a:rPr>
              <a:t>Nunc mattis enim ut tellus elementum sagittis vitae. Rhoncus urna neque viverra justo nec ultrices. Neque laoreet suspendisse interdum consectetur. Bibendum est ultricies integer quis. Viverra adipiscing at in tellus integer feugiat. Penatibus et magnis dis parturient. Dolor sit amet consectetur adipiscing elit ut aliquam purus sit. </a:t>
            </a:r>
            <a:endParaRPr sz="40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nvSpPr>
        <p:spPr>
          <a:xfrm>
            <a:off x="812800" y="558800"/>
            <a:ext cx="15621000" cy="30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0">
                <a:solidFill>
                  <a:schemeClr val="dk2"/>
                </a:solidFill>
                <a:latin typeface="Lobster"/>
                <a:ea typeface="Lobster"/>
                <a:cs typeface="Lobster"/>
                <a:sym typeface="Lobster"/>
              </a:rPr>
              <a:t>P</a:t>
            </a:r>
            <a:r>
              <a:rPr b="1" lang="en" sz="7200">
                <a:solidFill>
                  <a:schemeClr val="dk2"/>
                </a:solidFill>
                <a:latin typeface="EB Garamond"/>
                <a:ea typeface="EB Garamond"/>
                <a:cs typeface="EB Garamond"/>
                <a:sym typeface="EB Garamond"/>
              </a:rPr>
              <a:t>arte 3 - </a:t>
            </a:r>
            <a:endParaRPr b="1" sz="7200">
              <a:solidFill>
                <a:schemeClr val="dk2"/>
              </a:solidFill>
              <a:latin typeface="EB Garamond"/>
              <a:ea typeface="EB Garamond"/>
              <a:cs typeface="EB Garamond"/>
              <a:sym typeface="EB Garamond"/>
            </a:endParaRPr>
          </a:p>
          <a:p>
            <a:pPr indent="0" lvl="0" marL="0" rtl="0" algn="l">
              <a:lnSpc>
                <a:spcPct val="115000"/>
              </a:lnSpc>
              <a:spcBef>
                <a:spcPts val="0"/>
              </a:spcBef>
              <a:spcAft>
                <a:spcPts val="0"/>
              </a:spcAft>
              <a:buNone/>
            </a:pPr>
            <a:r>
              <a:rPr lang="en" sz="7200">
                <a:solidFill>
                  <a:schemeClr val="accent5"/>
                </a:solidFill>
                <a:latin typeface="EB Garamond"/>
                <a:ea typeface="EB Garamond"/>
                <a:cs typeface="EB Garamond"/>
                <a:sym typeface="EB Garamond"/>
              </a:rPr>
              <a:t>Título</a:t>
            </a:r>
            <a:endParaRPr sz="7200">
              <a:solidFill>
                <a:schemeClr val="accent5"/>
              </a:solidFill>
              <a:latin typeface="EB Garamond"/>
              <a:ea typeface="EB Garamond"/>
              <a:cs typeface="EB Garamond"/>
              <a:sym typeface="EB Garamond"/>
            </a:endParaRPr>
          </a:p>
        </p:txBody>
      </p:sp>
      <p:sp>
        <p:nvSpPr>
          <p:cNvPr id="179" name="Google Shape;179;p23"/>
          <p:cNvSpPr txBox="1"/>
          <p:nvPr>
            <p:ph idx="12" type="sldNum"/>
          </p:nvPr>
        </p:nvSpPr>
        <p:spPr>
          <a:xfrm>
            <a:off x="18224500" y="25819100"/>
            <a:ext cx="978000" cy="1338600"/>
          </a:xfrm>
          <a:prstGeom prst="rect">
            <a:avLst/>
          </a:prstGeom>
          <a:solidFill>
            <a:schemeClr val="dk2"/>
          </a:solidFill>
        </p:spPr>
        <p:txBody>
          <a:bodyPr anchorCtr="0" anchor="ctr" bIns="288900" lIns="288900" spcFirstLastPara="1" rIns="288900" wrap="square" tIns="288900">
            <a:normAutofit/>
          </a:bodyPr>
          <a:lstStyle/>
          <a:p>
            <a:pPr indent="0" lvl="0" marL="0" rtl="0" algn="ctr">
              <a:spcBef>
                <a:spcPts val="0"/>
              </a:spcBef>
              <a:spcAft>
                <a:spcPts val="0"/>
              </a:spcAft>
              <a:buNone/>
            </a:pPr>
            <a:r>
              <a:rPr b="1" lang="en" sz="4000">
                <a:solidFill>
                  <a:srgbClr val="33D0DF"/>
                </a:solidFill>
                <a:latin typeface="Lobster"/>
                <a:ea typeface="Lobster"/>
                <a:cs typeface="Lobster"/>
                <a:sym typeface="Lobster"/>
              </a:rPr>
              <a:t>11</a:t>
            </a:r>
            <a:endParaRPr b="1" sz="4000">
              <a:solidFill>
                <a:srgbClr val="33D0DF"/>
              </a:solidFill>
              <a:latin typeface="Lobster"/>
              <a:ea typeface="Lobster"/>
              <a:cs typeface="Lobster"/>
              <a:sym typeface="Lobster"/>
            </a:endParaRPr>
          </a:p>
        </p:txBody>
      </p:sp>
      <p:sp>
        <p:nvSpPr>
          <p:cNvPr id="180" name="Google Shape;180;p23"/>
          <p:cNvSpPr/>
          <p:nvPr/>
        </p:nvSpPr>
        <p:spPr>
          <a:xfrm>
            <a:off x="18669100" y="0"/>
            <a:ext cx="533400" cy="3454500"/>
          </a:xfrm>
          <a:prstGeom prst="rect">
            <a:avLst/>
          </a:prstGeom>
          <a:gradFill>
            <a:gsLst>
              <a:gs pos="0">
                <a:srgbClr val="33D0DF"/>
              </a:gs>
              <a:gs pos="100000">
                <a:srgbClr val="737373"/>
              </a:gs>
            </a:gsLst>
            <a:path path="circle">
              <a:fillToRect r="100%" t="100%"/>
            </a:path>
            <a:tileRect b="-100%" l="-10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81" name="Google Shape;181;p23"/>
          <p:cNvCxnSpPr/>
          <p:nvPr/>
        </p:nvCxnSpPr>
        <p:spPr>
          <a:xfrm>
            <a:off x="800100" y="25857200"/>
            <a:ext cx="17043300" cy="0"/>
          </a:xfrm>
          <a:prstGeom prst="straightConnector1">
            <a:avLst/>
          </a:prstGeom>
          <a:noFill/>
          <a:ln cap="flat" cmpd="sng" w="38100">
            <a:solidFill>
              <a:srgbClr val="33D0DF"/>
            </a:solidFill>
            <a:prstDash val="solid"/>
            <a:round/>
            <a:headEnd len="med" w="med" type="none"/>
            <a:tailEnd len="med" w="med" type="none"/>
          </a:ln>
        </p:spPr>
      </p:cxnSp>
      <p:sp>
        <p:nvSpPr>
          <p:cNvPr id="182" name="Google Shape;182;p23"/>
          <p:cNvSpPr txBox="1"/>
          <p:nvPr/>
        </p:nvSpPr>
        <p:spPr>
          <a:xfrm>
            <a:off x="977850" y="4521300"/>
            <a:ext cx="16687800" cy="10591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2100"/>
              </a:spcBef>
              <a:spcAft>
                <a:spcPts val="0"/>
              </a:spcAft>
              <a:buNone/>
            </a:pPr>
            <a:r>
              <a:rPr lang="en" sz="4000">
                <a:solidFill>
                  <a:schemeClr val="dk2"/>
                </a:solidFill>
                <a:latin typeface="EB Garamond"/>
                <a:ea typeface="EB Garamond"/>
                <a:cs typeface="EB Garamond"/>
                <a:sym typeface="EB Garamond"/>
              </a:rPr>
              <a:t>Lorem ipsum dolor sit amet, consectetur adipiscing elit, sed do eiusmod tempor incididunt ut labore et dolore magna aliqua. Mattis pellentesque id nibh tortor id aliquet lectus proin nibh. Nisi est sit amet facilisis magna etiam. Facilisis volutpat est velit egestas dui id ornare arcu odio. Ornare aenean euismod elementum nisi. </a:t>
            </a:r>
            <a:endParaRPr sz="4000">
              <a:solidFill>
                <a:schemeClr val="dk2"/>
              </a:solidFill>
              <a:latin typeface="EB Garamond"/>
              <a:ea typeface="EB Garamond"/>
              <a:cs typeface="EB Garamond"/>
              <a:sym typeface="EB Garamond"/>
            </a:endParaRPr>
          </a:p>
          <a:p>
            <a:pPr indent="0" lvl="0" marL="0" rtl="0" algn="just">
              <a:lnSpc>
                <a:spcPct val="150000"/>
              </a:lnSpc>
              <a:spcBef>
                <a:spcPts val="2100"/>
              </a:spcBef>
              <a:spcAft>
                <a:spcPts val="0"/>
              </a:spcAft>
              <a:buNone/>
            </a:pPr>
            <a:r>
              <a:t/>
            </a:r>
            <a:endParaRPr sz="4000">
              <a:solidFill>
                <a:schemeClr val="dk2"/>
              </a:solidFill>
              <a:latin typeface="EB Garamond"/>
              <a:ea typeface="EB Garamond"/>
              <a:cs typeface="EB Garamond"/>
              <a:sym typeface="EB Garamond"/>
            </a:endParaRPr>
          </a:p>
          <a:p>
            <a:pPr indent="0" lvl="0" marL="0" rtl="0" algn="just">
              <a:lnSpc>
                <a:spcPct val="150000"/>
              </a:lnSpc>
              <a:spcBef>
                <a:spcPts val="2100"/>
              </a:spcBef>
              <a:spcAft>
                <a:spcPts val="0"/>
              </a:spcAft>
              <a:buNone/>
            </a:pPr>
            <a:r>
              <a:t/>
            </a:r>
            <a:endParaRPr sz="4000">
              <a:solidFill>
                <a:schemeClr val="dk2"/>
              </a:solidFill>
              <a:latin typeface="EB Garamond"/>
              <a:ea typeface="EB Garamond"/>
              <a:cs typeface="EB Garamond"/>
              <a:sym typeface="EB Garamond"/>
            </a:endParaRPr>
          </a:p>
          <a:p>
            <a:pPr indent="0" lvl="0" marL="0" rtl="0" algn="just">
              <a:lnSpc>
                <a:spcPct val="150000"/>
              </a:lnSpc>
              <a:spcBef>
                <a:spcPts val="2100"/>
              </a:spcBef>
              <a:spcAft>
                <a:spcPts val="2100"/>
              </a:spcAft>
              <a:buNone/>
            </a:pPr>
            <a:r>
              <a:rPr lang="en" sz="4000">
                <a:solidFill>
                  <a:schemeClr val="dk2"/>
                </a:solidFill>
                <a:latin typeface="EB Garamond"/>
                <a:ea typeface="EB Garamond"/>
                <a:cs typeface="EB Garamond"/>
                <a:sym typeface="EB Garamond"/>
              </a:rPr>
              <a:t>Nunc mattis enim ut tellus elementum sagittis vitae. Rhoncus urna neque viverra justo nec ultrices. Neque laoreet suspendisse interdum consectetur. Bibendum est ultricies integer quis. Viverra adipiscing at in tellus integer feugiat. Penatibus et magnis dis parturient. Dolor sit amet consectetur adipiscing elit ut aliquam purus sit. </a:t>
            </a:r>
            <a:endParaRPr sz="4000">
              <a:solidFill>
                <a:schemeClr val="dk2"/>
              </a:solidFill>
            </a:endParaRPr>
          </a:p>
        </p:txBody>
      </p:sp>
      <p:sp>
        <p:nvSpPr>
          <p:cNvPr id="183" name="Google Shape;183;p23"/>
          <p:cNvSpPr txBox="1"/>
          <p:nvPr/>
        </p:nvSpPr>
        <p:spPr>
          <a:xfrm>
            <a:off x="800100" y="25819100"/>
            <a:ext cx="17602200" cy="133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4000">
                <a:solidFill>
                  <a:schemeClr val="dk2"/>
                </a:solidFill>
                <a:latin typeface="EB Garamond SemiBold"/>
                <a:ea typeface="EB Garamond SemiBold"/>
                <a:cs typeface="EB Garamond SemiBold"/>
                <a:sym typeface="EB Garamond SemiBold"/>
              </a:rPr>
              <a:t>Título do ebook - Autor(a)</a:t>
            </a:r>
            <a:endParaRPr sz="4000">
              <a:solidFill>
                <a:schemeClr val="dk2"/>
              </a:solidFill>
              <a:latin typeface="EB Garamond SemiBold"/>
              <a:ea typeface="EB Garamond SemiBold"/>
              <a:cs typeface="EB Garamond SemiBold"/>
              <a:sym typeface="EB Garamond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txBox="1"/>
          <p:nvPr>
            <p:ph idx="12" type="sldNum"/>
          </p:nvPr>
        </p:nvSpPr>
        <p:spPr>
          <a:xfrm>
            <a:off x="0" y="25819100"/>
            <a:ext cx="978000" cy="1338600"/>
          </a:xfrm>
          <a:prstGeom prst="rect">
            <a:avLst/>
          </a:prstGeom>
          <a:solidFill>
            <a:schemeClr val="dk2"/>
          </a:solidFill>
        </p:spPr>
        <p:txBody>
          <a:bodyPr anchorCtr="0" anchor="ctr" bIns="288900" lIns="288900" spcFirstLastPara="1" rIns="288900" wrap="square" tIns="288900">
            <a:normAutofit fontScale="92500"/>
          </a:bodyPr>
          <a:lstStyle/>
          <a:p>
            <a:pPr indent="0" lvl="0" marL="0" rtl="0" algn="ctr">
              <a:spcBef>
                <a:spcPts val="0"/>
              </a:spcBef>
              <a:spcAft>
                <a:spcPts val="0"/>
              </a:spcAft>
              <a:buNone/>
            </a:pPr>
            <a:r>
              <a:rPr b="1" lang="en" sz="4000">
                <a:solidFill>
                  <a:srgbClr val="33D0DF"/>
                </a:solidFill>
                <a:latin typeface="Lobster"/>
                <a:ea typeface="Lobster"/>
                <a:cs typeface="Lobster"/>
                <a:sym typeface="Lobster"/>
              </a:rPr>
              <a:t>12</a:t>
            </a:r>
            <a:endParaRPr b="1" sz="4000">
              <a:solidFill>
                <a:srgbClr val="33D0DF"/>
              </a:solidFill>
              <a:latin typeface="Lobster"/>
              <a:ea typeface="Lobster"/>
              <a:cs typeface="Lobster"/>
              <a:sym typeface="Lobster"/>
            </a:endParaRPr>
          </a:p>
        </p:txBody>
      </p:sp>
      <p:sp>
        <p:nvSpPr>
          <p:cNvPr id="189" name="Google Shape;189;p24"/>
          <p:cNvSpPr txBox="1"/>
          <p:nvPr/>
        </p:nvSpPr>
        <p:spPr>
          <a:xfrm>
            <a:off x="800100" y="25819100"/>
            <a:ext cx="17602200" cy="13386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4000">
                <a:solidFill>
                  <a:schemeClr val="dk2"/>
                </a:solidFill>
                <a:latin typeface="EB Garamond SemiBold"/>
                <a:ea typeface="EB Garamond SemiBold"/>
                <a:cs typeface="EB Garamond SemiBold"/>
                <a:sym typeface="EB Garamond SemiBold"/>
              </a:rPr>
              <a:t>Parte 3 - Título</a:t>
            </a:r>
            <a:endParaRPr sz="4000">
              <a:solidFill>
                <a:schemeClr val="dk2"/>
              </a:solidFill>
              <a:latin typeface="EB Garamond SemiBold"/>
              <a:ea typeface="EB Garamond SemiBold"/>
              <a:cs typeface="EB Garamond SemiBold"/>
              <a:sym typeface="EB Garamond SemiBold"/>
            </a:endParaRPr>
          </a:p>
        </p:txBody>
      </p:sp>
      <p:sp>
        <p:nvSpPr>
          <p:cNvPr id="190" name="Google Shape;190;p24"/>
          <p:cNvSpPr/>
          <p:nvPr/>
        </p:nvSpPr>
        <p:spPr>
          <a:xfrm rot="-5400000">
            <a:off x="-349350" y="-1441450"/>
            <a:ext cx="3835500" cy="3213000"/>
          </a:xfrm>
          <a:prstGeom prst="notchedRightArrow">
            <a:avLst>
              <a:gd fmla="val 50000" name="adj1"/>
              <a:gd fmla="val 50000" name="adj2"/>
            </a:avLst>
          </a:prstGeom>
          <a:gradFill>
            <a:gsLst>
              <a:gs pos="0">
                <a:srgbClr val="33D0DF"/>
              </a:gs>
              <a:gs pos="100000">
                <a:srgbClr val="737373"/>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1" name="Google Shape;191;p24"/>
          <p:cNvSpPr/>
          <p:nvPr/>
        </p:nvSpPr>
        <p:spPr>
          <a:xfrm rot="-5400000">
            <a:off x="425400" y="-2901900"/>
            <a:ext cx="2400300" cy="332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24"/>
          <p:cNvSpPr txBox="1"/>
          <p:nvPr/>
        </p:nvSpPr>
        <p:spPr>
          <a:xfrm>
            <a:off x="863550" y="-38100"/>
            <a:ext cx="1409700" cy="121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700">
                <a:solidFill>
                  <a:srgbClr val="FFFFFF"/>
                </a:solidFill>
                <a:latin typeface="Lobster"/>
                <a:ea typeface="Lobster"/>
                <a:cs typeface="Lobster"/>
                <a:sym typeface="Lobster"/>
              </a:rPr>
              <a:t>3</a:t>
            </a:r>
            <a:endParaRPr sz="5700">
              <a:solidFill>
                <a:srgbClr val="FFFFFF"/>
              </a:solidFill>
              <a:latin typeface="Lobster"/>
              <a:ea typeface="Lobster"/>
              <a:cs typeface="Lobster"/>
              <a:sym typeface="Lobster"/>
            </a:endParaRPr>
          </a:p>
        </p:txBody>
      </p:sp>
      <p:cxnSp>
        <p:nvCxnSpPr>
          <p:cNvPr id="193" name="Google Shape;193;p24"/>
          <p:cNvCxnSpPr/>
          <p:nvPr/>
        </p:nvCxnSpPr>
        <p:spPr>
          <a:xfrm>
            <a:off x="3174900" y="1320800"/>
            <a:ext cx="15151200" cy="0"/>
          </a:xfrm>
          <a:prstGeom prst="straightConnector1">
            <a:avLst/>
          </a:prstGeom>
          <a:noFill/>
          <a:ln cap="flat" cmpd="sng" w="38100">
            <a:solidFill>
              <a:schemeClr val="dk2"/>
            </a:solidFill>
            <a:prstDash val="solid"/>
            <a:round/>
            <a:headEnd len="med" w="med" type="none"/>
            <a:tailEnd len="med" w="med" type="none"/>
          </a:ln>
        </p:spPr>
      </p:cxnSp>
      <p:cxnSp>
        <p:nvCxnSpPr>
          <p:cNvPr id="194" name="Google Shape;194;p24"/>
          <p:cNvCxnSpPr/>
          <p:nvPr/>
        </p:nvCxnSpPr>
        <p:spPr>
          <a:xfrm>
            <a:off x="1689100" y="25781000"/>
            <a:ext cx="16713300" cy="0"/>
          </a:xfrm>
          <a:prstGeom prst="straightConnector1">
            <a:avLst/>
          </a:prstGeom>
          <a:noFill/>
          <a:ln cap="flat" cmpd="sng" w="38100">
            <a:solidFill>
              <a:srgbClr val="33D0DF"/>
            </a:solidFill>
            <a:prstDash val="solid"/>
            <a:round/>
            <a:headEnd len="med" w="med" type="none"/>
            <a:tailEnd len="med" w="med" type="none"/>
          </a:ln>
        </p:spPr>
      </p:cxnSp>
      <p:sp>
        <p:nvSpPr>
          <p:cNvPr id="195" name="Google Shape;195;p24"/>
          <p:cNvSpPr txBox="1"/>
          <p:nvPr/>
        </p:nvSpPr>
        <p:spPr>
          <a:xfrm>
            <a:off x="1257300" y="3530700"/>
            <a:ext cx="16687800" cy="10706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2100"/>
              </a:spcBef>
              <a:spcAft>
                <a:spcPts val="0"/>
              </a:spcAft>
              <a:buNone/>
            </a:pPr>
            <a:r>
              <a:rPr lang="en" sz="4000">
                <a:solidFill>
                  <a:schemeClr val="dk2"/>
                </a:solidFill>
                <a:latin typeface="EB Garamond"/>
                <a:ea typeface="EB Garamond"/>
                <a:cs typeface="EB Garamond"/>
                <a:sym typeface="EB Garamond"/>
              </a:rPr>
              <a:t>Lorem ipsum dolor sit amet, consectetur adipiscing elit, sed do eiusmod tempor incididunt ut labore et dolore magna aliqua. Mattis pellentesque id nibh tortor id aliquet lectus proin nibh. Nisi est sit amet facilisis magna etiam. Facilisis volutpat est velit egestas dui id ornare arcu odio. Ornare aenean euismod elementum nisi. </a:t>
            </a:r>
            <a:endParaRPr sz="4000">
              <a:solidFill>
                <a:schemeClr val="dk2"/>
              </a:solidFill>
              <a:latin typeface="EB Garamond"/>
              <a:ea typeface="EB Garamond"/>
              <a:cs typeface="EB Garamond"/>
              <a:sym typeface="EB Garamond"/>
            </a:endParaRPr>
          </a:p>
          <a:p>
            <a:pPr indent="0" lvl="0" marL="0" rtl="0" algn="just">
              <a:lnSpc>
                <a:spcPct val="150000"/>
              </a:lnSpc>
              <a:spcBef>
                <a:spcPts val="2100"/>
              </a:spcBef>
              <a:spcAft>
                <a:spcPts val="0"/>
              </a:spcAft>
              <a:buNone/>
            </a:pPr>
            <a:r>
              <a:t/>
            </a:r>
            <a:endParaRPr sz="4000">
              <a:solidFill>
                <a:schemeClr val="dk2"/>
              </a:solidFill>
              <a:latin typeface="EB Garamond"/>
              <a:ea typeface="EB Garamond"/>
              <a:cs typeface="EB Garamond"/>
              <a:sym typeface="EB Garamond"/>
            </a:endParaRPr>
          </a:p>
          <a:p>
            <a:pPr indent="0" lvl="0" marL="0" rtl="0" algn="just">
              <a:lnSpc>
                <a:spcPct val="150000"/>
              </a:lnSpc>
              <a:spcBef>
                <a:spcPts val="2100"/>
              </a:spcBef>
              <a:spcAft>
                <a:spcPts val="0"/>
              </a:spcAft>
              <a:buNone/>
            </a:pPr>
            <a:r>
              <a:t/>
            </a:r>
            <a:endParaRPr sz="4000">
              <a:solidFill>
                <a:schemeClr val="dk2"/>
              </a:solidFill>
              <a:latin typeface="EB Garamond"/>
              <a:ea typeface="EB Garamond"/>
              <a:cs typeface="EB Garamond"/>
              <a:sym typeface="EB Garamond"/>
            </a:endParaRPr>
          </a:p>
          <a:p>
            <a:pPr indent="0" lvl="0" marL="0" rtl="0" algn="just">
              <a:lnSpc>
                <a:spcPct val="150000"/>
              </a:lnSpc>
              <a:spcBef>
                <a:spcPts val="2100"/>
              </a:spcBef>
              <a:spcAft>
                <a:spcPts val="2100"/>
              </a:spcAft>
              <a:buNone/>
            </a:pPr>
            <a:r>
              <a:rPr lang="en" sz="4000">
                <a:solidFill>
                  <a:schemeClr val="dk2"/>
                </a:solidFill>
                <a:latin typeface="EB Garamond"/>
                <a:ea typeface="EB Garamond"/>
                <a:cs typeface="EB Garamond"/>
                <a:sym typeface="EB Garamond"/>
              </a:rPr>
              <a:t>Nunc mattis enim ut tellus elementum sagittis vitae. Rhoncus urna neque viverra justo nec ultrices. Neque laoreet suspendisse interdum consectetur. Bibendum est ultricies integer quis. Viverra adipiscing at in tellus integer feugiat. Penatibus et magnis dis parturient. Dolor sit amet consectetur adipiscing elit ut aliquam purus sit. </a:t>
            </a:r>
            <a:endParaRPr sz="40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nvSpPr>
        <p:spPr>
          <a:xfrm>
            <a:off x="800100" y="850950"/>
            <a:ext cx="15621000" cy="175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0">
                <a:solidFill>
                  <a:schemeClr val="accent5"/>
                </a:solidFill>
                <a:latin typeface="Lobster"/>
                <a:ea typeface="Lobster"/>
                <a:cs typeface="Lobster"/>
                <a:sym typeface="Lobster"/>
              </a:rPr>
              <a:t>C</a:t>
            </a:r>
            <a:r>
              <a:rPr b="1" lang="en" sz="7200">
                <a:solidFill>
                  <a:schemeClr val="dk2"/>
                </a:solidFill>
                <a:latin typeface="EB Garamond"/>
                <a:ea typeface="EB Garamond"/>
                <a:cs typeface="EB Garamond"/>
                <a:sym typeface="EB Garamond"/>
              </a:rPr>
              <a:t>onsiderações finais</a:t>
            </a:r>
            <a:endParaRPr sz="7200">
              <a:solidFill>
                <a:schemeClr val="accent5"/>
              </a:solidFill>
              <a:latin typeface="EB Garamond"/>
              <a:ea typeface="EB Garamond"/>
              <a:cs typeface="EB Garamond"/>
              <a:sym typeface="EB Garamond"/>
            </a:endParaRPr>
          </a:p>
        </p:txBody>
      </p:sp>
      <p:sp>
        <p:nvSpPr>
          <p:cNvPr id="201" name="Google Shape;201;p25"/>
          <p:cNvSpPr txBox="1"/>
          <p:nvPr>
            <p:ph idx="12" type="sldNum"/>
          </p:nvPr>
        </p:nvSpPr>
        <p:spPr>
          <a:xfrm>
            <a:off x="18224500" y="25819100"/>
            <a:ext cx="978000" cy="1338600"/>
          </a:xfrm>
          <a:prstGeom prst="rect">
            <a:avLst/>
          </a:prstGeom>
          <a:solidFill>
            <a:schemeClr val="dk2"/>
          </a:solidFill>
        </p:spPr>
        <p:txBody>
          <a:bodyPr anchorCtr="0" anchor="ctr" bIns="288900" lIns="288900" spcFirstLastPara="1" rIns="288900" wrap="square" tIns="288900">
            <a:normAutofit fontScale="92500"/>
          </a:bodyPr>
          <a:lstStyle/>
          <a:p>
            <a:pPr indent="0" lvl="0" marL="0" rtl="0" algn="ctr">
              <a:spcBef>
                <a:spcPts val="0"/>
              </a:spcBef>
              <a:spcAft>
                <a:spcPts val="0"/>
              </a:spcAft>
              <a:buNone/>
            </a:pPr>
            <a:r>
              <a:rPr b="1" lang="en" sz="4000">
                <a:solidFill>
                  <a:srgbClr val="33D0DF"/>
                </a:solidFill>
                <a:latin typeface="Lobster"/>
                <a:ea typeface="Lobster"/>
                <a:cs typeface="Lobster"/>
                <a:sym typeface="Lobster"/>
              </a:rPr>
              <a:t>13</a:t>
            </a:r>
            <a:endParaRPr b="1" sz="4000">
              <a:solidFill>
                <a:srgbClr val="33D0DF"/>
              </a:solidFill>
              <a:latin typeface="Lobster"/>
              <a:ea typeface="Lobster"/>
              <a:cs typeface="Lobster"/>
              <a:sym typeface="Lobster"/>
            </a:endParaRPr>
          </a:p>
        </p:txBody>
      </p:sp>
      <p:cxnSp>
        <p:nvCxnSpPr>
          <p:cNvPr id="202" name="Google Shape;202;p25"/>
          <p:cNvCxnSpPr/>
          <p:nvPr/>
        </p:nvCxnSpPr>
        <p:spPr>
          <a:xfrm>
            <a:off x="800100" y="25857200"/>
            <a:ext cx="17043300" cy="0"/>
          </a:xfrm>
          <a:prstGeom prst="straightConnector1">
            <a:avLst/>
          </a:prstGeom>
          <a:noFill/>
          <a:ln cap="flat" cmpd="sng" w="38100">
            <a:solidFill>
              <a:srgbClr val="33D0DF"/>
            </a:solidFill>
            <a:prstDash val="solid"/>
            <a:round/>
            <a:headEnd len="med" w="med" type="none"/>
            <a:tailEnd len="med" w="med" type="none"/>
          </a:ln>
        </p:spPr>
      </p:cxnSp>
      <p:sp>
        <p:nvSpPr>
          <p:cNvPr id="203" name="Google Shape;203;p25"/>
          <p:cNvSpPr txBox="1"/>
          <p:nvPr/>
        </p:nvSpPr>
        <p:spPr>
          <a:xfrm>
            <a:off x="1257300" y="3454500"/>
            <a:ext cx="16687800" cy="7658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2100"/>
              </a:spcBef>
              <a:spcAft>
                <a:spcPts val="0"/>
              </a:spcAft>
              <a:buClr>
                <a:schemeClr val="dk1"/>
              </a:buClr>
              <a:buSzPts val="1100"/>
              <a:buFont typeface="Arial"/>
              <a:buNone/>
            </a:pPr>
            <a:r>
              <a:rPr lang="en" sz="4000">
                <a:solidFill>
                  <a:schemeClr val="dk2"/>
                </a:solidFill>
                <a:latin typeface="EB Garamond"/>
                <a:ea typeface="EB Garamond"/>
                <a:cs typeface="EB Garamond"/>
                <a:sym typeface="EB Garamond"/>
              </a:rPr>
              <a:t>Lorem ipsum dolor sit amet, consectetur adipiscing elit, sed do eiusmod tempor incididunt ut labore et dolore magna aliqua. Mattis pellentesque id nibh tortor id aliquet lectus proin nibh. Nisi est sit amet facilisis magna etiam. Facilisis volutpat est velit egestas dui id ornare arcu odio. Ornare aenean euismod elementum nisi. </a:t>
            </a:r>
            <a:endParaRPr sz="4000">
              <a:solidFill>
                <a:schemeClr val="dk2"/>
              </a:solidFill>
              <a:latin typeface="EB Garamond"/>
              <a:ea typeface="EB Garamond"/>
              <a:cs typeface="EB Garamond"/>
              <a:sym typeface="EB Garamond"/>
            </a:endParaRPr>
          </a:p>
          <a:p>
            <a:pPr indent="0" lvl="0" marL="0" rtl="0" algn="just">
              <a:lnSpc>
                <a:spcPct val="150000"/>
              </a:lnSpc>
              <a:spcBef>
                <a:spcPts val="2100"/>
              </a:spcBef>
              <a:spcAft>
                <a:spcPts val="2100"/>
              </a:spcAft>
              <a:buNone/>
            </a:pPr>
            <a:r>
              <a:rPr lang="en" sz="4000">
                <a:solidFill>
                  <a:schemeClr val="dk2"/>
                </a:solidFill>
                <a:latin typeface="EB Garamond"/>
                <a:ea typeface="EB Garamond"/>
                <a:cs typeface="EB Garamond"/>
                <a:sym typeface="EB Garamond"/>
              </a:rPr>
              <a:t>Nunc mattis enim ut tellus elementum sagittis vitae. Rhoncus urna neque viverra justo nec ultrices. Neque laoreet suspendisse interdum consectetur. Bibendum est ultricies integer quis. Viverra adipiscing at in tellus integer feugiat. Penatibus et magnis dis parturient. Dolor sit amet consectetur adipiscing elit ut aliquam purus sit. </a:t>
            </a:r>
            <a:endParaRPr sz="4000">
              <a:solidFill>
                <a:schemeClr val="dk2"/>
              </a:solidFill>
            </a:endParaRPr>
          </a:p>
        </p:txBody>
      </p:sp>
      <p:sp>
        <p:nvSpPr>
          <p:cNvPr id="204" name="Google Shape;204;p25"/>
          <p:cNvSpPr txBox="1"/>
          <p:nvPr/>
        </p:nvSpPr>
        <p:spPr>
          <a:xfrm>
            <a:off x="800100" y="25819100"/>
            <a:ext cx="17602200" cy="133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4000">
                <a:solidFill>
                  <a:schemeClr val="dk2"/>
                </a:solidFill>
                <a:latin typeface="EB Garamond SemiBold"/>
                <a:ea typeface="EB Garamond SemiBold"/>
                <a:cs typeface="EB Garamond SemiBold"/>
                <a:sym typeface="EB Garamond SemiBold"/>
              </a:rPr>
              <a:t>Título do ebook - Autor(a)</a:t>
            </a:r>
            <a:endParaRPr sz="4000">
              <a:solidFill>
                <a:schemeClr val="dk2"/>
              </a:solidFill>
              <a:latin typeface="EB Garamond SemiBold"/>
              <a:ea typeface="EB Garamond SemiBold"/>
              <a:cs typeface="EB Garamond SemiBold"/>
              <a:sym typeface="EB Garamond SemiBold"/>
            </a:endParaRPr>
          </a:p>
        </p:txBody>
      </p:sp>
      <p:sp>
        <p:nvSpPr>
          <p:cNvPr id="205" name="Google Shape;205;p25"/>
          <p:cNvSpPr/>
          <p:nvPr/>
        </p:nvSpPr>
        <p:spPr>
          <a:xfrm>
            <a:off x="18669100" y="0"/>
            <a:ext cx="533400" cy="3454500"/>
          </a:xfrm>
          <a:prstGeom prst="rect">
            <a:avLst/>
          </a:prstGeom>
          <a:gradFill>
            <a:gsLst>
              <a:gs pos="0">
                <a:srgbClr val="33D0DF"/>
              </a:gs>
              <a:gs pos="100000">
                <a:srgbClr val="737373"/>
              </a:gs>
            </a:gsLst>
            <a:path path="circle">
              <a:fillToRect r="100%" t="100%"/>
            </a:path>
            <a:tileRect b="-100%" l="-10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 name="Google Shape;206;p25"/>
          <p:cNvSpPr txBox="1"/>
          <p:nvPr/>
        </p:nvSpPr>
        <p:spPr>
          <a:xfrm>
            <a:off x="533400" y="12192150"/>
            <a:ext cx="15621000" cy="175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0">
                <a:solidFill>
                  <a:srgbClr val="0097A7"/>
                </a:solidFill>
                <a:latin typeface="Lobster"/>
                <a:ea typeface="Lobster"/>
                <a:cs typeface="Lobster"/>
                <a:sym typeface="Lobster"/>
              </a:rPr>
              <a:t>A</a:t>
            </a:r>
            <a:r>
              <a:rPr b="1" lang="en" sz="7200">
                <a:solidFill>
                  <a:srgbClr val="595959"/>
                </a:solidFill>
                <a:latin typeface="EB Garamond"/>
                <a:ea typeface="EB Garamond"/>
                <a:cs typeface="EB Garamond"/>
                <a:sym typeface="EB Garamond"/>
              </a:rPr>
              <a:t>gradecimentos</a:t>
            </a:r>
            <a:endParaRPr sz="7200">
              <a:solidFill>
                <a:srgbClr val="0097A7"/>
              </a:solidFill>
              <a:latin typeface="EB Garamond"/>
              <a:ea typeface="EB Garamond"/>
              <a:cs typeface="EB Garamond"/>
              <a:sym typeface="EB Garamond"/>
            </a:endParaRPr>
          </a:p>
        </p:txBody>
      </p:sp>
      <p:sp>
        <p:nvSpPr>
          <p:cNvPr id="207" name="Google Shape;207;p25"/>
          <p:cNvSpPr txBox="1"/>
          <p:nvPr/>
        </p:nvSpPr>
        <p:spPr>
          <a:xfrm>
            <a:off x="1257300" y="14655850"/>
            <a:ext cx="16687800" cy="7658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2100"/>
              </a:spcBef>
              <a:spcAft>
                <a:spcPts val="0"/>
              </a:spcAft>
              <a:buClr>
                <a:schemeClr val="dk1"/>
              </a:buClr>
              <a:buSzPts val="1100"/>
              <a:buFont typeface="Arial"/>
              <a:buNone/>
            </a:pPr>
            <a:r>
              <a:rPr lang="en" sz="4000">
                <a:solidFill>
                  <a:schemeClr val="dk2"/>
                </a:solidFill>
                <a:latin typeface="EB Garamond"/>
                <a:ea typeface="EB Garamond"/>
                <a:cs typeface="EB Garamond"/>
                <a:sym typeface="EB Garamond"/>
              </a:rPr>
              <a:t>Lorem ipsum dolor sit amet, consectetur adipiscing elit, sed do eiusmod tempor incididunt ut labore et dolore magna aliqua. Mattis pellentesque id nibh tortor id aliquet lectus proin nibh. Nisi est sit amet facilisis magna etiam. Facilisis volutpat est velit egestas dui id ornare arcu odio. Ornare aenean euismod elementum nisi. </a:t>
            </a:r>
            <a:endParaRPr sz="4000">
              <a:solidFill>
                <a:schemeClr val="dk2"/>
              </a:solidFill>
              <a:latin typeface="EB Garamond"/>
              <a:ea typeface="EB Garamond"/>
              <a:cs typeface="EB Garamond"/>
              <a:sym typeface="EB Garamond"/>
            </a:endParaRPr>
          </a:p>
          <a:p>
            <a:pPr indent="0" lvl="0" marL="0" rtl="0" algn="just">
              <a:lnSpc>
                <a:spcPct val="150000"/>
              </a:lnSpc>
              <a:spcBef>
                <a:spcPts val="2100"/>
              </a:spcBef>
              <a:spcAft>
                <a:spcPts val="2100"/>
              </a:spcAft>
              <a:buNone/>
            </a:pPr>
            <a:r>
              <a:rPr lang="en" sz="4000">
                <a:solidFill>
                  <a:schemeClr val="dk2"/>
                </a:solidFill>
                <a:latin typeface="EB Garamond"/>
                <a:ea typeface="EB Garamond"/>
                <a:cs typeface="EB Garamond"/>
                <a:sym typeface="EB Garamond"/>
              </a:rPr>
              <a:t>Nunc mattis enim ut tellus elementum sagittis vitae. Rhoncus urna neque viverra justo nec ultrices. Neque laoreet suspendisse interdum consectetur. Bibendum est ultricies integer quis. Viverra adipiscing at in tellus integer feugiat. Penatibus et magnis dis parturient. Dolor sit amet consectetur adipiscing elit ut aliquam purus sit. </a:t>
            </a:r>
            <a:endParaRPr sz="40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p:nvPr/>
        </p:nvSpPr>
        <p:spPr>
          <a:xfrm>
            <a:off x="0" y="0"/>
            <a:ext cx="533400" cy="3454500"/>
          </a:xfrm>
          <a:prstGeom prst="rect">
            <a:avLst/>
          </a:prstGeom>
          <a:gradFill>
            <a:gsLst>
              <a:gs pos="0">
                <a:srgbClr val="33D0DF"/>
              </a:gs>
              <a:gs pos="100000">
                <a:srgbClr val="737373"/>
              </a:gs>
            </a:gsLst>
            <a:path path="circle">
              <a:fillToRect r="100%" t="100%"/>
            </a:path>
            <a:tileRect b="-100%" l="-10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3" name="Google Shape;213;p26"/>
          <p:cNvSpPr txBox="1"/>
          <p:nvPr/>
        </p:nvSpPr>
        <p:spPr>
          <a:xfrm>
            <a:off x="800100" y="870000"/>
            <a:ext cx="15621000" cy="171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0">
                <a:solidFill>
                  <a:schemeClr val="accent5"/>
                </a:solidFill>
                <a:latin typeface="Lobster"/>
                <a:ea typeface="Lobster"/>
                <a:cs typeface="Lobster"/>
                <a:sym typeface="Lobster"/>
              </a:rPr>
              <a:t>R</a:t>
            </a:r>
            <a:r>
              <a:rPr b="1" lang="en" sz="7200">
                <a:solidFill>
                  <a:schemeClr val="dk2"/>
                </a:solidFill>
                <a:latin typeface="EB Garamond"/>
                <a:ea typeface="EB Garamond"/>
                <a:cs typeface="EB Garamond"/>
                <a:sym typeface="EB Garamond"/>
              </a:rPr>
              <a:t>eferências</a:t>
            </a:r>
            <a:endParaRPr b="1" sz="7200">
              <a:solidFill>
                <a:schemeClr val="dk2"/>
              </a:solidFill>
              <a:latin typeface="EB Garamond"/>
              <a:ea typeface="EB Garamond"/>
              <a:cs typeface="EB Garamond"/>
              <a:sym typeface="EB Garamond"/>
            </a:endParaRPr>
          </a:p>
          <a:p>
            <a:pPr indent="0" lvl="0" marL="0" rtl="0" algn="l">
              <a:lnSpc>
                <a:spcPct val="115000"/>
              </a:lnSpc>
              <a:spcBef>
                <a:spcPts val="0"/>
              </a:spcBef>
              <a:spcAft>
                <a:spcPts val="0"/>
              </a:spcAft>
              <a:buNone/>
            </a:pPr>
            <a:r>
              <a:t/>
            </a:r>
            <a:endParaRPr sz="7200">
              <a:solidFill>
                <a:schemeClr val="accent5"/>
              </a:solidFill>
              <a:latin typeface="EB Garamond"/>
              <a:ea typeface="EB Garamond"/>
              <a:cs typeface="EB Garamond"/>
              <a:sym typeface="EB Garamond"/>
            </a:endParaRPr>
          </a:p>
        </p:txBody>
      </p:sp>
      <p:sp>
        <p:nvSpPr>
          <p:cNvPr id="214" name="Google Shape;214;p26"/>
          <p:cNvSpPr txBox="1"/>
          <p:nvPr>
            <p:ph idx="12" type="sldNum"/>
          </p:nvPr>
        </p:nvSpPr>
        <p:spPr>
          <a:xfrm>
            <a:off x="0" y="25819100"/>
            <a:ext cx="978000" cy="1338600"/>
          </a:xfrm>
          <a:prstGeom prst="rect">
            <a:avLst/>
          </a:prstGeom>
          <a:solidFill>
            <a:schemeClr val="dk2"/>
          </a:solidFill>
        </p:spPr>
        <p:txBody>
          <a:bodyPr anchorCtr="0" anchor="ctr" bIns="288900" lIns="288900" spcFirstLastPara="1" rIns="288900" wrap="square" tIns="288900">
            <a:normAutofit/>
          </a:bodyPr>
          <a:lstStyle/>
          <a:p>
            <a:pPr indent="0" lvl="0" marL="0" rtl="0" algn="ctr">
              <a:spcBef>
                <a:spcPts val="0"/>
              </a:spcBef>
              <a:spcAft>
                <a:spcPts val="0"/>
              </a:spcAft>
              <a:buNone/>
            </a:pPr>
            <a:r>
              <a:rPr b="1" lang="en" sz="4000">
                <a:solidFill>
                  <a:srgbClr val="33D0DF"/>
                </a:solidFill>
                <a:latin typeface="Lobster"/>
                <a:ea typeface="Lobster"/>
                <a:cs typeface="Lobster"/>
                <a:sym typeface="Lobster"/>
              </a:rPr>
              <a:t>14</a:t>
            </a:r>
            <a:endParaRPr b="1" sz="4000">
              <a:solidFill>
                <a:srgbClr val="33D0DF"/>
              </a:solidFill>
              <a:latin typeface="Lobster"/>
              <a:ea typeface="Lobster"/>
              <a:cs typeface="Lobster"/>
              <a:sym typeface="Lobster"/>
            </a:endParaRPr>
          </a:p>
        </p:txBody>
      </p:sp>
      <p:sp>
        <p:nvSpPr>
          <p:cNvPr id="215" name="Google Shape;215;p26"/>
          <p:cNvSpPr txBox="1"/>
          <p:nvPr/>
        </p:nvSpPr>
        <p:spPr>
          <a:xfrm>
            <a:off x="800100" y="25819100"/>
            <a:ext cx="17602200" cy="13386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4000">
                <a:solidFill>
                  <a:schemeClr val="dk2"/>
                </a:solidFill>
                <a:latin typeface="EB Garamond SemiBold"/>
                <a:ea typeface="EB Garamond SemiBold"/>
                <a:cs typeface="EB Garamond SemiBold"/>
                <a:sym typeface="EB Garamond SemiBold"/>
              </a:rPr>
              <a:t>Referências</a:t>
            </a:r>
            <a:endParaRPr sz="4000">
              <a:solidFill>
                <a:schemeClr val="dk2"/>
              </a:solidFill>
              <a:latin typeface="EB Garamond SemiBold"/>
              <a:ea typeface="EB Garamond SemiBold"/>
              <a:cs typeface="EB Garamond SemiBold"/>
              <a:sym typeface="EB Garamond SemiBold"/>
            </a:endParaRPr>
          </a:p>
        </p:txBody>
      </p:sp>
      <p:cxnSp>
        <p:nvCxnSpPr>
          <p:cNvPr id="216" name="Google Shape;216;p26"/>
          <p:cNvCxnSpPr/>
          <p:nvPr/>
        </p:nvCxnSpPr>
        <p:spPr>
          <a:xfrm>
            <a:off x="1689100" y="25781000"/>
            <a:ext cx="16713300" cy="0"/>
          </a:xfrm>
          <a:prstGeom prst="straightConnector1">
            <a:avLst/>
          </a:prstGeom>
          <a:noFill/>
          <a:ln cap="flat" cmpd="sng" w="38100">
            <a:solidFill>
              <a:srgbClr val="33D0DF"/>
            </a:solidFill>
            <a:prstDash val="solid"/>
            <a:round/>
            <a:headEnd len="med" w="med" type="none"/>
            <a:tailEnd len="med" w="med" type="none"/>
          </a:ln>
        </p:spPr>
      </p:cxnSp>
      <p:sp>
        <p:nvSpPr>
          <p:cNvPr id="217" name="Google Shape;217;p26"/>
          <p:cNvSpPr txBox="1"/>
          <p:nvPr/>
        </p:nvSpPr>
        <p:spPr>
          <a:xfrm>
            <a:off x="1244550" y="3577588"/>
            <a:ext cx="16713300" cy="20002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4000">
                <a:solidFill>
                  <a:schemeClr val="dk2"/>
                </a:solidFill>
                <a:latin typeface="EB Garamond"/>
                <a:ea typeface="EB Garamond"/>
                <a:cs typeface="EB Garamond"/>
                <a:sym typeface="EB Garamond"/>
              </a:rPr>
              <a:t>SOBRENOME, Iniciais do autor. </a:t>
            </a:r>
            <a:r>
              <a:rPr b="1" lang="en" sz="4000">
                <a:solidFill>
                  <a:schemeClr val="dk2"/>
                </a:solidFill>
                <a:latin typeface="EB Garamond"/>
                <a:ea typeface="EB Garamond"/>
                <a:cs typeface="EB Garamond"/>
                <a:sym typeface="EB Garamond"/>
              </a:rPr>
              <a:t>Título do livro</a:t>
            </a:r>
            <a:r>
              <a:rPr lang="en" sz="4000">
                <a:solidFill>
                  <a:schemeClr val="dk2"/>
                </a:solidFill>
                <a:latin typeface="EB Garamond"/>
                <a:ea typeface="EB Garamond"/>
                <a:cs typeface="EB Garamond"/>
                <a:sym typeface="EB Garamond"/>
              </a:rPr>
              <a:t>. Número. ed. Local: Editora, Ano. XX p.</a:t>
            </a:r>
            <a:endParaRPr sz="4000">
              <a:solidFill>
                <a:schemeClr val="dk2"/>
              </a:solidFill>
              <a:latin typeface="EB Garamond"/>
              <a:ea typeface="EB Garamond"/>
              <a:cs typeface="EB Garamond"/>
              <a:sym typeface="EB Garamond"/>
            </a:endParaRPr>
          </a:p>
          <a:p>
            <a:pPr indent="0" lvl="0" marL="0" rtl="0" algn="just">
              <a:spcBef>
                <a:spcPts val="0"/>
              </a:spcBef>
              <a:spcAft>
                <a:spcPts val="0"/>
              </a:spcAft>
              <a:buNone/>
            </a:pPr>
            <a:r>
              <a:t/>
            </a:r>
            <a:endParaRPr sz="4000">
              <a:solidFill>
                <a:schemeClr val="dk2"/>
              </a:solidFill>
              <a:latin typeface="EB Garamond"/>
              <a:ea typeface="EB Garamond"/>
              <a:cs typeface="EB Garamond"/>
              <a:sym typeface="EB Garamond"/>
            </a:endParaRPr>
          </a:p>
          <a:p>
            <a:pPr indent="0" lvl="0" marL="0" rtl="0" algn="just">
              <a:spcBef>
                <a:spcPts val="0"/>
              </a:spcBef>
              <a:spcAft>
                <a:spcPts val="0"/>
              </a:spcAft>
              <a:buNone/>
            </a:pPr>
            <a:r>
              <a:rPr lang="en" sz="4000">
                <a:solidFill>
                  <a:schemeClr val="dk2"/>
                </a:solidFill>
                <a:latin typeface="EB Garamond"/>
                <a:ea typeface="EB Garamond"/>
                <a:cs typeface="EB Garamond"/>
                <a:sym typeface="EB Garamond"/>
              </a:rPr>
              <a:t>SOBRENOME, Iniciais do autor. </a:t>
            </a:r>
            <a:r>
              <a:rPr b="1" lang="en" sz="4000">
                <a:solidFill>
                  <a:schemeClr val="dk2"/>
                </a:solidFill>
                <a:latin typeface="EB Garamond"/>
                <a:ea typeface="EB Garamond"/>
                <a:cs typeface="EB Garamond"/>
                <a:sym typeface="EB Garamond"/>
              </a:rPr>
              <a:t>Título do trabalho</a:t>
            </a:r>
            <a:r>
              <a:rPr lang="en" sz="4000">
                <a:solidFill>
                  <a:schemeClr val="dk2"/>
                </a:solidFill>
                <a:latin typeface="EB Garamond"/>
                <a:ea typeface="EB Garamond"/>
                <a:cs typeface="EB Garamond"/>
                <a:sym typeface="EB Garamond"/>
              </a:rPr>
              <a:t>. Ano de depósito. XX p. Tipo de trabalho (Especialização) - Nome da universidade, Ano de defesa.</a:t>
            </a:r>
            <a:endParaRPr sz="4000">
              <a:solidFill>
                <a:schemeClr val="dk2"/>
              </a:solidFill>
              <a:latin typeface="EB Garamond"/>
              <a:ea typeface="EB Garamond"/>
              <a:cs typeface="EB Garamond"/>
              <a:sym typeface="EB Garamond"/>
            </a:endParaRPr>
          </a:p>
          <a:p>
            <a:pPr indent="0" lvl="0" marL="0" rtl="0" algn="just">
              <a:spcBef>
                <a:spcPts val="0"/>
              </a:spcBef>
              <a:spcAft>
                <a:spcPts val="0"/>
              </a:spcAft>
              <a:buNone/>
            </a:pPr>
            <a:r>
              <a:t/>
            </a:r>
            <a:endParaRPr sz="4000">
              <a:solidFill>
                <a:schemeClr val="dk2"/>
              </a:solidFill>
              <a:latin typeface="EB Garamond"/>
              <a:ea typeface="EB Garamond"/>
              <a:cs typeface="EB Garamond"/>
              <a:sym typeface="EB Garamond"/>
            </a:endParaRPr>
          </a:p>
          <a:p>
            <a:pPr indent="0" lvl="0" marL="0" rtl="0" algn="just">
              <a:spcBef>
                <a:spcPts val="0"/>
              </a:spcBef>
              <a:spcAft>
                <a:spcPts val="0"/>
              </a:spcAft>
              <a:buNone/>
            </a:pPr>
            <a:r>
              <a:rPr lang="en" sz="4000">
                <a:solidFill>
                  <a:schemeClr val="dk2"/>
                </a:solidFill>
                <a:latin typeface="EB Garamond"/>
                <a:ea typeface="EB Garamond"/>
                <a:cs typeface="EB Garamond"/>
                <a:sym typeface="EB Garamond"/>
              </a:rPr>
              <a:t>SOBRENOME, Iniciais do autor </a:t>
            </a:r>
            <a:r>
              <a:rPr i="1" lang="en" sz="4000">
                <a:solidFill>
                  <a:schemeClr val="dk2"/>
                </a:solidFill>
                <a:latin typeface="EB Garamond"/>
                <a:ea typeface="EB Garamond"/>
                <a:cs typeface="EB Garamond"/>
                <a:sym typeface="EB Garamond"/>
              </a:rPr>
              <a:t>et al.</a:t>
            </a:r>
            <a:r>
              <a:rPr lang="en" sz="4000">
                <a:solidFill>
                  <a:schemeClr val="dk2"/>
                </a:solidFill>
                <a:latin typeface="EB Garamond"/>
                <a:ea typeface="EB Garamond"/>
                <a:cs typeface="EB Garamond"/>
                <a:sym typeface="EB Garamond"/>
              </a:rPr>
              <a:t> Título do artigo. </a:t>
            </a:r>
            <a:r>
              <a:rPr b="1" lang="en" sz="4000">
                <a:solidFill>
                  <a:schemeClr val="dk2"/>
                </a:solidFill>
                <a:latin typeface="EB Garamond"/>
                <a:ea typeface="EB Garamond"/>
                <a:cs typeface="EB Garamond"/>
                <a:sym typeface="EB Garamond"/>
              </a:rPr>
              <a:t>Título da revista</a:t>
            </a:r>
            <a:r>
              <a:rPr lang="en" sz="4000">
                <a:solidFill>
                  <a:schemeClr val="dk2"/>
                </a:solidFill>
                <a:latin typeface="EB Garamond"/>
                <a:ea typeface="EB Garamond"/>
                <a:cs typeface="EB Garamond"/>
                <a:sym typeface="EB Garamond"/>
              </a:rPr>
              <a:t>, Cidade, v. X, n. X, p. XX-YY, mês/ano. Disponível em: url. Acesso em: dia mês ano.</a:t>
            </a:r>
            <a:endParaRPr sz="4000">
              <a:solidFill>
                <a:schemeClr val="dk2"/>
              </a:solidFill>
              <a:latin typeface="EB Garamond"/>
              <a:ea typeface="EB Garamond"/>
              <a:cs typeface="EB Garamond"/>
              <a:sym typeface="EB Garamond"/>
            </a:endParaRPr>
          </a:p>
          <a:p>
            <a:pPr indent="0" lvl="0" marL="0" rtl="0" algn="just">
              <a:spcBef>
                <a:spcPts val="0"/>
              </a:spcBef>
              <a:spcAft>
                <a:spcPts val="0"/>
              </a:spcAft>
              <a:buNone/>
            </a:pPr>
            <a:r>
              <a:t/>
            </a:r>
            <a:endParaRPr sz="4000">
              <a:solidFill>
                <a:schemeClr val="dk2"/>
              </a:solidFill>
              <a:latin typeface="EB Garamond"/>
              <a:ea typeface="EB Garamond"/>
              <a:cs typeface="EB Garamond"/>
              <a:sym typeface="EB Garamond"/>
            </a:endParaRPr>
          </a:p>
          <a:p>
            <a:pPr indent="0" lvl="0" marL="0" rtl="0" algn="just">
              <a:spcBef>
                <a:spcPts val="0"/>
              </a:spcBef>
              <a:spcAft>
                <a:spcPts val="0"/>
              </a:spcAft>
              <a:buNone/>
            </a:pPr>
            <a:r>
              <a:rPr lang="en" sz="4000">
                <a:solidFill>
                  <a:schemeClr val="dk2"/>
                </a:solidFill>
                <a:latin typeface="EB Garamond"/>
                <a:ea typeface="EB Garamond"/>
                <a:cs typeface="EB Garamond"/>
                <a:sym typeface="EB Garamond"/>
              </a:rPr>
              <a:t>ChatGPT. Versão 3.5. [</a:t>
            </a:r>
            <a:r>
              <a:rPr i="1" lang="en" sz="4000">
                <a:solidFill>
                  <a:schemeClr val="dk2"/>
                </a:solidFill>
                <a:latin typeface="EB Garamond"/>
                <a:ea typeface="EB Garamond"/>
                <a:cs typeface="EB Garamond"/>
                <a:sym typeface="EB Garamond"/>
              </a:rPr>
              <a:t>Software</a:t>
            </a:r>
            <a:r>
              <a:rPr lang="en" sz="4000">
                <a:solidFill>
                  <a:schemeClr val="dk2"/>
                </a:solidFill>
                <a:latin typeface="EB Garamond"/>
                <a:ea typeface="EB Garamond"/>
                <a:cs typeface="EB Garamond"/>
                <a:sym typeface="EB Garamond"/>
              </a:rPr>
              <a:t>]: OpenAI. 2021. Disponível em: </a:t>
            </a:r>
            <a:r>
              <a:rPr lang="en" sz="4000" u="sng">
                <a:solidFill>
                  <a:schemeClr val="accent5"/>
                </a:solidFill>
                <a:latin typeface="EB Garamond"/>
                <a:ea typeface="EB Garamond"/>
                <a:cs typeface="EB Garamond"/>
                <a:sym typeface="EB Garamond"/>
                <a:hlinkClick r:id="rId3">
                  <a:extLst>
                    <a:ext uri="{A12FA001-AC4F-418D-AE19-62706E023703}">
                      <ahyp:hlinkClr val="tx"/>
                    </a:ext>
                  </a:extLst>
                </a:hlinkClick>
              </a:rPr>
              <a:t>https://openai.com/</a:t>
            </a:r>
            <a:r>
              <a:rPr lang="en" sz="4000">
                <a:solidFill>
                  <a:schemeClr val="dk2"/>
                </a:solidFill>
                <a:latin typeface="EB Garamond"/>
                <a:ea typeface="EB Garamond"/>
                <a:cs typeface="EB Garamond"/>
                <a:sym typeface="EB Garamond"/>
              </a:rPr>
              <a:t>. Acesso em: dia mês ano.</a:t>
            </a:r>
            <a:endParaRPr sz="4000">
              <a:solidFill>
                <a:schemeClr val="dk2"/>
              </a:solidFill>
              <a:latin typeface="EB Garamond"/>
              <a:ea typeface="EB Garamond"/>
              <a:cs typeface="EB Garamond"/>
              <a:sym typeface="EB Garamond"/>
            </a:endParaRPr>
          </a:p>
          <a:p>
            <a:pPr indent="0" lvl="0" marL="0" rtl="0" algn="just">
              <a:spcBef>
                <a:spcPts val="0"/>
              </a:spcBef>
              <a:spcAft>
                <a:spcPts val="0"/>
              </a:spcAft>
              <a:buNone/>
            </a:pPr>
            <a:r>
              <a:t/>
            </a:r>
            <a:endParaRPr sz="4000">
              <a:solidFill>
                <a:schemeClr val="dk2"/>
              </a:solidFill>
              <a:latin typeface="EB Garamond"/>
              <a:ea typeface="EB Garamond"/>
              <a:cs typeface="EB Garamond"/>
              <a:sym typeface="EB 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idx="12" type="sldNum"/>
          </p:nvPr>
        </p:nvSpPr>
        <p:spPr>
          <a:xfrm>
            <a:off x="18224500" y="25819100"/>
            <a:ext cx="978000" cy="1338600"/>
          </a:xfrm>
          <a:prstGeom prst="rect">
            <a:avLst/>
          </a:prstGeom>
          <a:solidFill>
            <a:schemeClr val="dk2"/>
          </a:solidFill>
        </p:spPr>
        <p:txBody>
          <a:bodyPr anchorCtr="0" anchor="ctr" bIns="288900" lIns="288900" spcFirstLastPara="1" rIns="288900" wrap="square" tIns="288900">
            <a:normAutofit fontScale="92500"/>
          </a:bodyPr>
          <a:lstStyle/>
          <a:p>
            <a:pPr indent="0" lvl="0" marL="0" rtl="0" algn="ctr">
              <a:spcBef>
                <a:spcPts val="0"/>
              </a:spcBef>
              <a:spcAft>
                <a:spcPts val="0"/>
              </a:spcAft>
              <a:buNone/>
            </a:pPr>
            <a:r>
              <a:rPr b="1" lang="en" sz="4000">
                <a:solidFill>
                  <a:srgbClr val="33D0DF"/>
                </a:solidFill>
                <a:latin typeface="Lobster"/>
                <a:ea typeface="Lobster"/>
                <a:cs typeface="Lobster"/>
                <a:sym typeface="Lobster"/>
              </a:rPr>
              <a:t>15</a:t>
            </a:r>
            <a:endParaRPr b="1" sz="4000">
              <a:solidFill>
                <a:srgbClr val="33D0DF"/>
              </a:solidFill>
              <a:latin typeface="Lobster"/>
              <a:ea typeface="Lobster"/>
              <a:cs typeface="Lobster"/>
              <a:sym typeface="Lobster"/>
            </a:endParaRPr>
          </a:p>
        </p:txBody>
      </p:sp>
      <p:sp>
        <p:nvSpPr>
          <p:cNvPr id="223" name="Google Shape;223;p27"/>
          <p:cNvSpPr/>
          <p:nvPr/>
        </p:nvSpPr>
        <p:spPr>
          <a:xfrm>
            <a:off x="18669100" y="0"/>
            <a:ext cx="533400" cy="3454500"/>
          </a:xfrm>
          <a:prstGeom prst="rect">
            <a:avLst/>
          </a:prstGeom>
          <a:gradFill>
            <a:gsLst>
              <a:gs pos="0">
                <a:srgbClr val="33D0DF"/>
              </a:gs>
              <a:gs pos="100000">
                <a:srgbClr val="737373"/>
              </a:gs>
            </a:gsLst>
            <a:path path="circle">
              <a:fillToRect r="100%" t="100%"/>
            </a:path>
            <a:tileRect b="-100%" l="-10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24" name="Google Shape;224;p27"/>
          <p:cNvCxnSpPr/>
          <p:nvPr/>
        </p:nvCxnSpPr>
        <p:spPr>
          <a:xfrm>
            <a:off x="800100" y="25857200"/>
            <a:ext cx="17043300" cy="0"/>
          </a:xfrm>
          <a:prstGeom prst="straightConnector1">
            <a:avLst/>
          </a:prstGeom>
          <a:noFill/>
          <a:ln cap="flat" cmpd="sng" w="38100">
            <a:solidFill>
              <a:srgbClr val="33D0DF"/>
            </a:solidFill>
            <a:prstDash val="solid"/>
            <a:round/>
            <a:headEnd len="med" w="med" type="none"/>
            <a:tailEnd len="med" w="med" type="none"/>
          </a:ln>
        </p:spPr>
      </p:cxnSp>
      <p:sp>
        <p:nvSpPr>
          <p:cNvPr id="225" name="Google Shape;225;p27"/>
          <p:cNvSpPr txBox="1"/>
          <p:nvPr/>
        </p:nvSpPr>
        <p:spPr>
          <a:xfrm>
            <a:off x="1257300" y="4407000"/>
            <a:ext cx="16687800" cy="6705600"/>
          </a:xfrm>
          <a:prstGeom prst="rect">
            <a:avLst/>
          </a:prstGeom>
          <a:noFill/>
          <a:ln cap="flat" cmpd="sng" w="38100">
            <a:solidFill>
              <a:srgbClr val="33D0DF"/>
            </a:solidFill>
            <a:prstDash val="dot"/>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2100"/>
              </a:spcBef>
              <a:spcAft>
                <a:spcPts val="2100"/>
              </a:spcAft>
              <a:buNone/>
            </a:pPr>
            <a:r>
              <a:rPr lang="en" sz="4800">
                <a:solidFill>
                  <a:schemeClr val="dk2"/>
                </a:solidFill>
                <a:latin typeface="EB Garamond Medium"/>
                <a:ea typeface="EB Garamond Medium"/>
                <a:cs typeface="EB Garamond Medium"/>
                <a:sym typeface="EB Garamond Medium"/>
              </a:rPr>
              <a:t>Lorem ipsum dolor sit amet, consectetur adipiscing elit, sed do eiusmod tempor incididunt ut labore et dolore magna aliqua. Mattis pellentesque id nibh tortor id aliquet lectus proin nibh. Nisi est sit amet facilisis magna etiam. Facilisis volutpat est velit egestas dui id ornare arcu odio. Ornare aenean euismod elementum nisi.  </a:t>
            </a:r>
            <a:endParaRPr sz="4800">
              <a:solidFill>
                <a:schemeClr val="dk2"/>
              </a:solidFill>
              <a:latin typeface="EB Garamond Medium"/>
              <a:ea typeface="EB Garamond Medium"/>
              <a:cs typeface="EB Garamond Medium"/>
              <a:sym typeface="EB Garamond Medium"/>
            </a:endParaRPr>
          </a:p>
        </p:txBody>
      </p:sp>
      <p:sp>
        <p:nvSpPr>
          <p:cNvPr id="226" name="Google Shape;226;p27"/>
          <p:cNvSpPr txBox="1"/>
          <p:nvPr/>
        </p:nvSpPr>
        <p:spPr>
          <a:xfrm>
            <a:off x="800100" y="25819100"/>
            <a:ext cx="17602200" cy="133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4000">
                <a:solidFill>
                  <a:schemeClr val="dk2"/>
                </a:solidFill>
                <a:latin typeface="EB Garamond SemiBold"/>
                <a:ea typeface="EB Garamond SemiBold"/>
                <a:cs typeface="EB Garamond SemiBold"/>
                <a:sym typeface="EB Garamond SemiBold"/>
              </a:rPr>
              <a:t>Título do ebook</a:t>
            </a:r>
            <a:endParaRPr sz="4000">
              <a:solidFill>
                <a:schemeClr val="dk2"/>
              </a:solidFill>
              <a:latin typeface="EB Garamond SemiBold"/>
              <a:ea typeface="EB Garamond SemiBold"/>
              <a:cs typeface="EB Garamond SemiBold"/>
              <a:sym typeface="EB Garamond SemiBold"/>
            </a:endParaRPr>
          </a:p>
        </p:txBody>
      </p:sp>
      <p:sp>
        <p:nvSpPr>
          <p:cNvPr id="227" name="Google Shape;227;p27"/>
          <p:cNvSpPr txBox="1"/>
          <p:nvPr/>
        </p:nvSpPr>
        <p:spPr>
          <a:xfrm>
            <a:off x="800100" y="870000"/>
            <a:ext cx="15621000" cy="171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0">
                <a:solidFill>
                  <a:schemeClr val="accent5"/>
                </a:solidFill>
                <a:latin typeface="Lobster"/>
                <a:ea typeface="Lobster"/>
                <a:cs typeface="Lobster"/>
                <a:sym typeface="Lobster"/>
              </a:rPr>
              <a:t>I</a:t>
            </a:r>
            <a:r>
              <a:rPr b="1" lang="en" sz="7200">
                <a:solidFill>
                  <a:schemeClr val="dk2"/>
                </a:solidFill>
                <a:latin typeface="EB Garamond"/>
                <a:ea typeface="EB Garamond"/>
                <a:cs typeface="EB Garamond"/>
                <a:sym typeface="EB Garamond"/>
              </a:rPr>
              <a:t>nformações de contato</a:t>
            </a:r>
            <a:endParaRPr b="1" sz="7200">
              <a:solidFill>
                <a:schemeClr val="dk2"/>
              </a:solidFill>
              <a:latin typeface="EB Garamond"/>
              <a:ea typeface="EB Garamond"/>
              <a:cs typeface="EB Garamond"/>
              <a:sym typeface="EB Garamond"/>
            </a:endParaRPr>
          </a:p>
          <a:p>
            <a:pPr indent="0" lvl="0" marL="0" rtl="0" algn="l">
              <a:lnSpc>
                <a:spcPct val="115000"/>
              </a:lnSpc>
              <a:spcBef>
                <a:spcPts val="0"/>
              </a:spcBef>
              <a:spcAft>
                <a:spcPts val="0"/>
              </a:spcAft>
              <a:buNone/>
            </a:pPr>
            <a:r>
              <a:t/>
            </a:r>
            <a:endParaRPr sz="7200">
              <a:solidFill>
                <a:schemeClr val="accent5"/>
              </a:solidFill>
              <a:latin typeface="EB Garamond"/>
              <a:ea typeface="EB Garamond"/>
              <a:cs typeface="EB Garamond"/>
              <a:sym typeface="EB Garamond"/>
            </a:endParaRPr>
          </a:p>
        </p:txBody>
      </p:sp>
      <p:sp>
        <p:nvSpPr>
          <p:cNvPr id="228" name="Google Shape;228;p27"/>
          <p:cNvSpPr txBox="1"/>
          <p:nvPr/>
        </p:nvSpPr>
        <p:spPr>
          <a:xfrm>
            <a:off x="13149450" y="16950600"/>
            <a:ext cx="4516200" cy="17145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6400">
                <a:solidFill>
                  <a:srgbClr val="33D0DF"/>
                </a:solidFill>
                <a:latin typeface="Lobster"/>
                <a:ea typeface="Lobster"/>
                <a:cs typeface="Lobster"/>
                <a:sym typeface="Lobster"/>
              </a:rPr>
              <a:t>O</a:t>
            </a:r>
            <a:r>
              <a:rPr b="1" lang="en" sz="6400">
                <a:solidFill>
                  <a:srgbClr val="0A2126"/>
                </a:solidFill>
                <a:latin typeface="EB Garamond"/>
                <a:ea typeface="EB Garamond"/>
                <a:cs typeface="EB Garamond"/>
                <a:sym typeface="EB Garamond"/>
              </a:rPr>
              <a:t>brigado(a)!</a:t>
            </a:r>
            <a:endParaRPr b="1" sz="6400">
              <a:solidFill>
                <a:srgbClr val="0A2126"/>
              </a:solidFill>
              <a:latin typeface="EB Garamond"/>
              <a:ea typeface="EB Garamond"/>
              <a:cs typeface="EB Garamond"/>
              <a:sym typeface="EB Garamond"/>
            </a:endParaRPr>
          </a:p>
          <a:p>
            <a:pPr indent="0" lvl="0" marL="0" rtl="0" algn="r">
              <a:lnSpc>
                <a:spcPct val="115000"/>
              </a:lnSpc>
              <a:spcBef>
                <a:spcPts val="0"/>
              </a:spcBef>
              <a:spcAft>
                <a:spcPts val="0"/>
              </a:spcAft>
              <a:buNone/>
            </a:pPr>
            <a:r>
              <a:t/>
            </a:r>
            <a:endParaRPr sz="7200">
              <a:solidFill>
                <a:srgbClr val="0097A7"/>
              </a:solidFill>
              <a:latin typeface="EB Garamond"/>
              <a:ea typeface="EB Garamond"/>
              <a:cs typeface="EB Garamond"/>
              <a:sym typeface="EB Garamo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2126"/>
        </a:solidFill>
      </p:bgPr>
    </p:bg>
    <p:spTree>
      <p:nvGrpSpPr>
        <p:cNvPr id="232" name="Shape 232"/>
        <p:cNvGrpSpPr/>
        <p:nvPr/>
      </p:nvGrpSpPr>
      <p:grpSpPr>
        <a:xfrm>
          <a:off x="0" y="0"/>
          <a:ext cx="0" cy="0"/>
          <a:chOff x="0" y="0"/>
          <a:chExt cx="0" cy="0"/>
        </a:xfrm>
      </p:grpSpPr>
      <p:pic>
        <p:nvPicPr>
          <p:cNvPr id="233" name="Google Shape;233;p28"/>
          <p:cNvPicPr preferRelativeResize="0"/>
          <p:nvPr/>
        </p:nvPicPr>
        <p:blipFill rotWithShape="1">
          <a:blip r:embed="rId3">
            <a:alphaModFix amt="33000"/>
          </a:blip>
          <a:srcRect b="1793" l="1625" r="1634" t="1802"/>
          <a:stretch/>
        </p:blipFill>
        <p:spPr>
          <a:xfrm>
            <a:off x="2300850" y="6289289"/>
            <a:ext cx="14600700" cy="14579100"/>
          </a:xfrm>
          <a:prstGeom prst="roundRect">
            <a:avLst>
              <a:gd fmla="val 16667" name="adj"/>
            </a:avLst>
          </a:prstGeom>
          <a:noFill/>
          <a:ln cap="flat" cmpd="sng" w="9525">
            <a:solidFill>
              <a:srgbClr val="0A2126"/>
            </a:solidFill>
            <a:prstDash val="solid"/>
            <a:round/>
            <a:headEnd len="sm" w="sm" type="none"/>
            <a:tailEnd len="sm" w="sm" type="none"/>
          </a:ln>
        </p:spPr>
      </p:pic>
      <p:sp>
        <p:nvSpPr>
          <p:cNvPr id="234" name="Google Shape;234;p28"/>
          <p:cNvSpPr txBox="1"/>
          <p:nvPr/>
        </p:nvSpPr>
        <p:spPr>
          <a:xfrm>
            <a:off x="150" y="990600"/>
            <a:ext cx="19202400" cy="3314700"/>
          </a:xfrm>
          <a:prstGeom prst="rect">
            <a:avLst/>
          </a:prstGeom>
          <a:noFill/>
          <a:ln>
            <a:noFill/>
          </a:ln>
          <a:effectLst>
            <a:outerShdw blurRad="57150" rotWithShape="0" algn="bl" dir="3120000" dist="161925">
              <a:srgbClr val="33D0DF">
                <a:alpha val="91000"/>
              </a:srgbClr>
            </a:outerShdw>
          </a:effectLst>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8800">
                <a:solidFill>
                  <a:srgbClr val="FFFFFF"/>
                </a:solidFill>
                <a:latin typeface="Impact"/>
                <a:ea typeface="Impact"/>
                <a:cs typeface="Impact"/>
                <a:sym typeface="Impact"/>
              </a:rPr>
              <a:t>Título</a:t>
            </a:r>
            <a:r>
              <a:rPr lang="en" sz="8800">
                <a:solidFill>
                  <a:srgbClr val="FFFFFF"/>
                </a:solidFill>
                <a:latin typeface="Impact"/>
                <a:ea typeface="Impact"/>
                <a:cs typeface="Impact"/>
                <a:sym typeface="Impact"/>
              </a:rPr>
              <a:t>: </a:t>
            </a:r>
            <a:endParaRPr sz="8000">
              <a:solidFill>
                <a:srgbClr val="FFFFFF"/>
              </a:solidFill>
              <a:latin typeface="Impact"/>
              <a:ea typeface="Impact"/>
              <a:cs typeface="Impact"/>
              <a:sym typeface="Impact"/>
            </a:endParaRPr>
          </a:p>
        </p:txBody>
      </p:sp>
      <p:sp>
        <p:nvSpPr>
          <p:cNvPr id="235" name="Google Shape;235;p28"/>
          <p:cNvSpPr txBox="1"/>
          <p:nvPr/>
        </p:nvSpPr>
        <p:spPr>
          <a:xfrm>
            <a:off x="0" y="2403100"/>
            <a:ext cx="19202400" cy="3657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6400">
                <a:solidFill>
                  <a:srgbClr val="33D0DF"/>
                </a:solidFill>
                <a:latin typeface="EB Garamond SemiBold"/>
                <a:ea typeface="EB Garamond SemiBold"/>
                <a:cs typeface="EB Garamond SemiBold"/>
                <a:sym typeface="EB Garamond SemiBold"/>
              </a:rPr>
              <a:t>Subtítulo</a:t>
            </a:r>
            <a:endParaRPr sz="6400">
              <a:solidFill>
                <a:srgbClr val="33D0DF"/>
              </a:solidFill>
              <a:latin typeface="EB Garamond SemiBold"/>
              <a:ea typeface="EB Garamond SemiBold"/>
              <a:cs typeface="EB Garamond SemiBold"/>
              <a:sym typeface="EB Garamond SemiBold"/>
            </a:endParaRPr>
          </a:p>
        </p:txBody>
      </p:sp>
      <p:sp>
        <p:nvSpPr>
          <p:cNvPr id="236" name="Google Shape;236;p28"/>
          <p:cNvSpPr txBox="1"/>
          <p:nvPr/>
        </p:nvSpPr>
        <p:spPr>
          <a:xfrm>
            <a:off x="1155750" y="10722550"/>
            <a:ext cx="16890900" cy="5712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5600">
                <a:solidFill>
                  <a:srgbClr val="F3F3F3"/>
                </a:solidFill>
                <a:latin typeface="EB Garamond Medium"/>
                <a:ea typeface="EB Garamond Medium"/>
                <a:cs typeface="EB Garamond Medium"/>
                <a:sym typeface="EB Garamond Medium"/>
              </a:rPr>
              <a:t>(Breve) Resumo</a:t>
            </a:r>
            <a:r>
              <a:rPr lang="en" sz="5600">
                <a:solidFill>
                  <a:srgbClr val="F3F3F3"/>
                </a:solidFill>
                <a:latin typeface="EB Garamond Medium"/>
                <a:ea typeface="EB Garamond Medium"/>
                <a:cs typeface="EB Garamond Medium"/>
                <a:sym typeface="EB Garamond Medium"/>
              </a:rPr>
              <a:t>. </a:t>
            </a:r>
            <a:endParaRPr sz="5600">
              <a:solidFill>
                <a:srgbClr val="F3F3F3"/>
              </a:solidFill>
              <a:latin typeface="EB Garamond Medium"/>
              <a:ea typeface="EB Garamond Medium"/>
              <a:cs typeface="EB Garamond Medium"/>
              <a:sym typeface="EB Garamond Medium"/>
            </a:endParaRPr>
          </a:p>
        </p:txBody>
      </p:sp>
      <p:sp>
        <p:nvSpPr>
          <p:cNvPr id="237" name="Google Shape;237;p28"/>
          <p:cNvSpPr txBox="1"/>
          <p:nvPr/>
        </p:nvSpPr>
        <p:spPr>
          <a:xfrm>
            <a:off x="1095450" y="25538675"/>
            <a:ext cx="17011500" cy="16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FFFFFF"/>
                </a:solidFill>
                <a:latin typeface="EB Garamond"/>
                <a:ea typeface="EB Garamond"/>
                <a:cs typeface="EB Garamond"/>
                <a:sym typeface="EB Garamond"/>
              </a:rPr>
              <a:t>Licença</a:t>
            </a:r>
            <a:endParaRPr sz="4000">
              <a:solidFill>
                <a:srgbClr val="FFFFFF"/>
              </a:solidFill>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2126"/>
        </a:solidFill>
      </p:bgPr>
    </p:bg>
    <p:spTree>
      <p:nvGrpSpPr>
        <p:cNvPr id="62" name="Shape 62"/>
        <p:cNvGrpSpPr/>
        <p:nvPr/>
      </p:nvGrpSpPr>
      <p:grpSpPr>
        <a:xfrm>
          <a:off x="0" y="0"/>
          <a:ext cx="0" cy="0"/>
          <a:chOff x="0" y="0"/>
          <a:chExt cx="0" cy="0"/>
        </a:xfrm>
      </p:grpSpPr>
      <p:cxnSp>
        <p:nvCxnSpPr>
          <p:cNvPr id="63" name="Google Shape;63;p14"/>
          <p:cNvCxnSpPr/>
          <p:nvPr/>
        </p:nvCxnSpPr>
        <p:spPr>
          <a:xfrm>
            <a:off x="1244625" y="12539525"/>
            <a:ext cx="16713300" cy="0"/>
          </a:xfrm>
          <a:prstGeom prst="straightConnector1">
            <a:avLst/>
          </a:prstGeom>
          <a:noFill/>
          <a:ln cap="flat" cmpd="sng" w="38100">
            <a:solidFill>
              <a:srgbClr val="33D0DF"/>
            </a:solidFill>
            <a:prstDash val="solid"/>
            <a:round/>
            <a:headEnd len="med" w="med" type="none"/>
            <a:tailEnd len="med" w="med" type="none"/>
          </a:ln>
        </p:spPr>
      </p:cxnSp>
      <p:sp>
        <p:nvSpPr>
          <p:cNvPr id="64" name="Google Shape;64;p14"/>
          <p:cNvSpPr txBox="1"/>
          <p:nvPr/>
        </p:nvSpPr>
        <p:spPr>
          <a:xfrm>
            <a:off x="75" y="7995800"/>
            <a:ext cx="19202400" cy="3314700"/>
          </a:xfrm>
          <a:prstGeom prst="rect">
            <a:avLst/>
          </a:prstGeom>
          <a:noFill/>
          <a:ln>
            <a:noFill/>
          </a:ln>
          <a:effectLst>
            <a:outerShdw blurRad="57150" rotWithShape="0" algn="bl" dir="3120000" dist="161925">
              <a:srgbClr val="33D0DF">
                <a:alpha val="91000"/>
              </a:srgbClr>
            </a:outerShdw>
          </a:effectLst>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8000">
                <a:solidFill>
                  <a:srgbClr val="FFFFFF"/>
                </a:solidFill>
                <a:latin typeface="Impact"/>
                <a:ea typeface="Impact"/>
                <a:cs typeface="Impact"/>
                <a:sym typeface="Impact"/>
              </a:rPr>
              <a:t>Título</a:t>
            </a:r>
            <a:r>
              <a:rPr lang="en" sz="8000">
                <a:solidFill>
                  <a:srgbClr val="FFFFFF"/>
                </a:solidFill>
                <a:latin typeface="Impact"/>
                <a:ea typeface="Impact"/>
                <a:cs typeface="Impact"/>
                <a:sym typeface="Impact"/>
              </a:rPr>
              <a:t>: </a:t>
            </a:r>
            <a:endParaRPr sz="8000">
              <a:solidFill>
                <a:srgbClr val="FFFFFF"/>
              </a:solidFill>
              <a:latin typeface="Impact"/>
              <a:ea typeface="Impact"/>
              <a:cs typeface="Impact"/>
              <a:sym typeface="Impact"/>
            </a:endParaRPr>
          </a:p>
        </p:txBody>
      </p:sp>
      <p:sp>
        <p:nvSpPr>
          <p:cNvPr id="65" name="Google Shape;65;p14"/>
          <p:cNvSpPr txBox="1"/>
          <p:nvPr/>
        </p:nvSpPr>
        <p:spPr>
          <a:xfrm>
            <a:off x="-75" y="9408300"/>
            <a:ext cx="19202400" cy="3657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6400">
                <a:solidFill>
                  <a:srgbClr val="F3F3F3"/>
                </a:solidFill>
                <a:latin typeface="EB Garamond SemiBold"/>
                <a:ea typeface="EB Garamond SemiBold"/>
                <a:cs typeface="EB Garamond SemiBold"/>
                <a:sym typeface="EB Garamond SemiBold"/>
              </a:rPr>
              <a:t>Subtítulo</a:t>
            </a:r>
            <a:endParaRPr sz="6400">
              <a:solidFill>
                <a:srgbClr val="F3F3F3"/>
              </a:solidFill>
              <a:latin typeface="EB Garamond SemiBold"/>
              <a:ea typeface="EB Garamond SemiBold"/>
              <a:cs typeface="EB Garamond SemiBold"/>
              <a:sym typeface="EB Garamond SemiBold"/>
            </a:endParaRPr>
          </a:p>
        </p:txBody>
      </p:sp>
      <p:sp>
        <p:nvSpPr>
          <p:cNvPr id="66" name="Google Shape;66;p14"/>
          <p:cNvSpPr txBox="1"/>
          <p:nvPr/>
        </p:nvSpPr>
        <p:spPr>
          <a:xfrm>
            <a:off x="-75" y="12929750"/>
            <a:ext cx="19202400" cy="1729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6400">
                <a:solidFill>
                  <a:srgbClr val="F3F3F3"/>
                </a:solidFill>
                <a:latin typeface="EB Garamond SemiBold"/>
                <a:ea typeface="EB Garamond SemiBold"/>
                <a:cs typeface="EB Garamond SemiBold"/>
                <a:sym typeface="EB Garamond SemiBold"/>
              </a:rPr>
              <a:t>Autor(a)</a:t>
            </a:r>
            <a:endParaRPr sz="6400">
              <a:solidFill>
                <a:srgbClr val="F3F3F3"/>
              </a:solidFill>
              <a:latin typeface="EB Garamond SemiBold"/>
              <a:ea typeface="EB Garamond SemiBold"/>
              <a:cs typeface="EB Garamond SemiBold"/>
              <a:sym typeface="EB Garamond SemiBold"/>
            </a:endParaRPr>
          </a:p>
        </p:txBody>
      </p:sp>
      <p:sp>
        <p:nvSpPr>
          <p:cNvPr id="67" name="Google Shape;67;p14"/>
          <p:cNvSpPr txBox="1"/>
          <p:nvPr/>
        </p:nvSpPr>
        <p:spPr>
          <a:xfrm>
            <a:off x="-75" y="24333175"/>
            <a:ext cx="19202400" cy="2824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4800">
                <a:solidFill>
                  <a:srgbClr val="F3F3F3"/>
                </a:solidFill>
                <a:latin typeface="EB Garamond SemiBold"/>
                <a:ea typeface="EB Garamond SemiBold"/>
                <a:cs typeface="EB Garamond SemiBold"/>
                <a:sym typeface="EB Garamond SemiBold"/>
              </a:rPr>
              <a:t>Local</a:t>
            </a:r>
            <a:endParaRPr sz="4800">
              <a:solidFill>
                <a:srgbClr val="F3F3F3"/>
              </a:solidFill>
              <a:latin typeface="EB Garamond SemiBold"/>
              <a:ea typeface="EB Garamond SemiBold"/>
              <a:cs typeface="EB Garamond SemiBold"/>
              <a:sym typeface="EB Garamond SemiBold"/>
            </a:endParaRPr>
          </a:p>
          <a:p>
            <a:pPr indent="0" lvl="0" marL="0" rtl="0" algn="ctr">
              <a:lnSpc>
                <a:spcPct val="115000"/>
              </a:lnSpc>
              <a:spcBef>
                <a:spcPts val="0"/>
              </a:spcBef>
              <a:spcAft>
                <a:spcPts val="0"/>
              </a:spcAft>
              <a:buNone/>
            </a:pPr>
            <a:r>
              <a:rPr lang="en" sz="4800">
                <a:solidFill>
                  <a:srgbClr val="F3F3F3"/>
                </a:solidFill>
                <a:latin typeface="EB Garamond SemiBold"/>
                <a:ea typeface="EB Garamond SemiBold"/>
                <a:cs typeface="EB Garamond SemiBold"/>
                <a:sym typeface="EB Garamond SemiBold"/>
              </a:rPr>
              <a:t>Ano</a:t>
            </a:r>
            <a:endParaRPr sz="4800">
              <a:solidFill>
                <a:srgbClr val="F3F3F3"/>
              </a:solidFill>
              <a:latin typeface="EB Garamond SemiBold"/>
              <a:ea typeface="EB Garamond SemiBold"/>
              <a:cs typeface="EB Garamond SemiBold"/>
              <a:sym typeface="EB Garamond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nvSpPr>
        <p:spPr>
          <a:xfrm>
            <a:off x="800100" y="850950"/>
            <a:ext cx="15621000" cy="175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0">
                <a:solidFill>
                  <a:schemeClr val="accent5"/>
                </a:solidFill>
                <a:latin typeface="Lobster"/>
                <a:ea typeface="Lobster"/>
                <a:cs typeface="Lobster"/>
                <a:sym typeface="Lobster"/>
              </a:rPr>
              <a:t>S</a:t>
            </a:r>
            <a:r>
              <a:rPr b="1" lang="en" sz="7200">
                <a:solidFill>
                  <a:schemeClr val="dk2"/>
                </a:solidFill>
                <a:latin typeface="EB Garamond"/>
                <a:ea typeface="EB Garamond"/>
                <a:cs typeface="EB Garamond"/>
                <a:sym typeface="EB Garamond"/>
              </a:rPr>
              <a:t>umário</a:t>
            </a:r>
            <a:endParaRPr sz="7200">
              <a:solidFill>
                <a:schemeClr val="accent5"/>
              </a:solidFill>
              <a:latin typeface="EB Garamond"/>
              <a:ea typeface="EB Garamond"/>
              <a:cs typeface="EB Garamond"/>
              <a:sym typeface="EB Garamond"/>
            </a:endParaRPr>
          </a:p>
        </p:txBody>
      </p:sp>
      <p:sp>
        <p:nvSpPr>
          <p:cNvPr id="73" name="Google Shape;73;p15"/>
          <p:cNvSpPr/>
          <p:nvPr/>
        </p:nvSpPr>
        <p:spPr>
          <a:xfrm>
            <a:off x="18669100" y="0"/>
            <a:ext cx="533400" cy="3454500"/>
          </a:xfrm>
          <a:prstGeom prst="rect">
            <a:avLst/>
          </a:prstGeom>
          <a:gradFill>
            <a:gsLst>
              <a:gs pos="0">
                <a:srgbClr val="33D0DF"/>
              </a:gs>
              <a:gs pos="100000">
                <a:srgbClr val="737373"/>
              </a:gs>
            </a:gsLst>
            <a:path path="circle">
              <a:fillToRect r="100%" t="100%"/>
            </a:path>
            <a:tileRect b="-100%" l="-10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 name="Google Shape;74;p15"/>
          <p:cNvSpPr txBox="1"/>
          <p:nvPr/>
        </p:nvSpPr>
        <p:spPr>
          <a:xfrm>
            <a:off x="800100" y="25819100"/>
            <a:ext cx="17602200" cy="133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4000">
                <a:solidFill>
                  <a:schemeClr val="dk2"/>
                </a:solidFill>
                <a:latin typeface="EB Garamond SemiBold"/>
                <a:ea typeface="EB Garamond SemiBold"/>
                <a:cs typeface="EB Garamond SemiBold"/>
                <a:sym typeface="EB Garamond SemiBold"/>
              </a:rPr>
              <a:t>Título do ebook</a:t>
            </a:r>
            <a:r>
              <a:rPr lang="en" sz="4000">
                <a:solidFill>
                  <a:schemeClr val="dk2"/>
                </a:solidFill>
                <a:latin typeface="EB Garamond SemiBold"/>
                <a:ea typeface="EB Garamond SemiBold"/>
                <a:cs typeface="EB Garamond SemiBold"/>
                <a:sym typeface="EB Garamond SemiBold"/>
              </a:rPr>
              <a:t> - Autor(a)</a:t>
            </a:r>
            <a:endParaRPr sz="4000">
              <a:solidFill>
                <a:schemeClr val="dk2"/>
              </a:solidFill>
              <a:latin typeface="EB Garamond SemiBold"/>
              <a:ea typeface="EB Garamond SemiBold"/>
              <a:cs typeface="EB Garamond SemiBold"/>
              <a:sym typeface="EB Garamond SemiBold"/>
            </a:endParaRPr>
          </a:p>
        </p:txBody>
      </p:sp>
      <p:cxnSp>
        <p:nvCxnSpPr>
          <p:cNvPr id="75" name="Google Shape;75;p15"/>
          <p:cNvCxnSpPr/>
          <p:nvPr/>
        </p:nvCxnSpPr>
        <p:spPr>
          <a:xfrm>
            <a:off x="800100" y="25857200"/>
            <a:ext cx="17043300" cy="0"/>
          </a:xfrm>
          <a:prstGeom prst="straightConnector1">
            <a:avLst/>
          </a:prstGeom>
          <a:noFill/>
          <a:ln cap="flat" cmpd="sng" w="38100">
            <a:solidFill>
              <a:srgbClr val="33D0DF"/>
            </a:solidFill>
            <a:prstDash val="solid"/>
            <a:round/>
            <a:headEnd len="med" w="med" type="none"/>
            <a:tailEnd len="med" w="med" type="none"/>
          </a:ln>
        </p:spPr>
      </p:cxnSp>
      <p:sp>
        <p:nvSpPr>
          <p:cNvPr id="76" name="Google Shape;76;p15"/>
          <p:cNvSpPr txBox="1"/>
          <p:nvPr/>
        </p:nvSpPr>
        <p:spPr>
          <a:xfrm>
            <a:off x="873138" y="5778500"/>
            <a:ext cx="17456100" cy="93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600">
                <a:solidFill>
                  <a:schemeClr val="accent5"/>
                </a:solidFill>
                <a:latin typeface="EB Garamond Medium"/>
                <a:ea typeface="EB Garamond Medium"/>
                <a:cs typeface="EB Garamond Medium"/>
                <a:sym typeface="EB Garamond Medium"/>
              </a:rPr>
              <a:t>Introdução……………………………………………………………………….5</a:t>
            </a:r>
            <a:endParaRPr sz="5600">
              <a:solidFill>
                <a:schemeClr val="accent5"/>
              </a:solidFill>
              <a:latin typeface="EB Garamond Medium"/>
              <a:ea typeface="EB Garamond Medium"/>
              <a:cs typeface="EB Garamond Medium"/>
              <a:sym typeface="EB Garamond Medium"/>
            </a:endParaRPr>
          </a:p>
          <a:p>
            <a:pPr indent="0" lvl="0" marL="0" rtl="0" algn="l">
              <a:spcBef>
                <a:spcPts val="0"/>
              </a:spcBef>
              <a:spcAft>
                <a:spcPts val="0"/>
              </a:spcAft>
              <a:buNone/>
            </a:pPr>
            <a:r>
              <a:rPr lang="en" sz="5600">
                <a:solidFill>
                  <a:schemeClr val="accent5"/>
                </a:solidFill>
                <a:latin typeface="EB Garamond Medium"/>
                <a:ea typeface="EB Garamond Medium"/>
                <a:cs typeface="EB Garamond Medium"/>
                <a:sym typeface="EB Garamond Medium"/>
              </a:rPr>
              <a:t>Palavras-chave…………………………………………………………………..6</a:t>
            </a:r>
            <a:endParaRPr sz="5600">
              <a:solidFill>
                <a:schemeClr val="accent5"/>
              </a:solidFill>
              <a:latin typeface="EB Garamond Medium"/>
              <a:ea typeface="EB Garamond Medium"/>
              <a:cs typeface="EB Garamond Medium"/>
              <a:sym typeface="EB Garamond Medium"/>
            </a:endParaRPr>
          </a:p>
          <a:p>
            <a:pPr indent="0" lvl="0" marL="0" rtl="0" algn="l">
              <a:spcBef>
                <a:spcPts val="0"/>
              </a:spcBef>
              <a:spcAft>
                <a:spcPts val="0"/>
              </a:spcAft>
              <a:buNone/>
            </a:pPr>
            <a:r>
              <a:rPr lang="en" sz="5600">
                <a:solidFill>
                  <a:schemeClr val="accent5"/>
                </a:solidFill>
                <a:latin typeface="EB Garamond Medium"/>
                <a:ea typeface="EB Garamond Medium"/>
                <a:cs typeface="EB Garamond Medium"/>
                <a:sym typeface="EB Garamond Medium"/>
              </a:rPr>
              <a:t>Parte 1 - Título…………………………………………………………………7</a:t>
            </a:r>
            <a:endParaRPr sz="5600">
              <a:solidFill>
                <a:schemeClr val="accent5"/>
              </a:solidFill>
              <a:latin typeface="EB Garamond Medium"/>
              <a:ea typeface="EB Garamond Medium"/>
              <a:cs typeface="EB Garamond Medium"/>
              <a:sym typeface="EB Garamond Medium"/>
            </a:endParaRPr>
          </a:p>
          <a:p>
            <a:pPr indent="0" lvl="0" marL="0" rtl="0" algn="l">
              <a:spcBef>
                <a:spcPts val="0"/>
              </a:spcBef>
              <a:spcAft>
                <a:spcPts val="0"/>
              </a:spcAft>
              <a:buNone/>
            </a:pPr>
            <a:r>
              <a:rPr lang="en" sz="5600">
                <a:solidFill>
                  <a:schemeClr val="accent5"/>
                </a:solidFill>
                <a:latin typeface="EB Garamond Medium"/>
                <a:ea typeface="EB Garamond Medium"/>
                <a:cs typeface="EB Garamond Medium"/>
                <a:sym typeface="EB Garamond Medium"/>
              </a:rPr>
              <a:t>Parte 2 - Título…………………………………………………………………9</a:t>
            </a:r>
            <a:endParaRPr sz="5600">
              <a:solidFill>
                <a:schemeClr val="accent5"/>
              </a:solidFill>
              <a:latin typeface="EB Garamond Medium"/>
              <a:ea typeface="EB Garamond Medium"/>
              <a:cs typeface="EB Garamond Medium"/>
              <a:sym typeface="EB Garamond Medium"/>
            </a:endParaRPr>
          </a:p>
          <a:p>
            <a:pPr indent="0" lvl="0" marL="0" rtl="0" algn="l">
              <a:spcBef>
                <a:spcPts val="0"/>
              </a:spcBef>
              <a:spcAft>
                <a:spcPts val="0"/>
              </a:spcAft>
              <a:buNone/>
            </a:pPr>
            <a:r>
              <a:rPr lang="en" sz="5600">
                <a:solidFill>
                  <a:schemeClr val="accent5"/>
                </a:solidFill>
                <a:latin typeface="EB Garamond Medium"/>
                <a:ea typeface="EB Garamond Medium"/>
                <a:cs typeface="EB Garamond Medium"/>
                <a:sym typeface="EB Garamond Medium"/>
              </a:rPr>
              <a:t>Parte 3 - Título…………………………………………..…………………</a:t>
            </a:r>
            <a:r>
              <a:rPr lang="en" sz="5600">
                <a:solidFill>
                  <a:schemeClr val="accent5"/>
                </a:solidFill>
                <a:latin typeface="EB Garamond Medium"/>
                <a:ea typeface="EB Garamond Medium"/>
                <a:cs typeface="EB Garamond Medium"/>
                <a:sym typeface="EB Garamond Medium"/>
              </a:rPr>
              <a:t>..</a:t>
            </a:r>
            <a:r>
              <a:rPr lang="en" sz="5600">
                <a:solidFill>
                  <a:schemeClr val="accent5"/>
                </a:solidFill>
                <a:latin typeface="EB Garamond Medium"/>
                <a:ea typeface="EB Garamond Medium"/>
                <a:cs typeface="EB Garamond Medium"/>
                <a:sym typeface="EB Garamond Medium"/>
              </a:rPr>
              <a:t>11</a:t>
            </a:r>
            <a:endParaRPr sz="5600">
              <a:solidFill>
                <a:schemeClr val="accent5"/>
              </a:solidFill>
              <a:latin typeface="EB Garamond Medium"/>
              <a:ea typeface="EB Garamond Medium"/>
              <a:cs typeface="EB Garamond Medium"/>
              <a:sym typeface="EB Garamond Medium"/>
            </a:endParaRPr>
          </a:p>
          <a:p>
            <a:pPr indent="0" lvl="0" marL="0" rtl="0" algn="l">
              <a:spcBef>
                <a:spcPts val="0"/>
              </a:spcBef>
              <a:spcAft>
                <a:spcPts val="0"/>
              </a:spcAft>
              <a:buNone/>
            </a:pPr>
            <a:r>
              <a:rPr lang="en" sz="5600">
                <a:solidFill>
                  <a:schemeClr val="accent5"/>
                </a:solidFill>
                <a:latin typeface="EB Garamond Medium"/>
                <a:ea typeface="EB Garamond Medium"/>
                <a:cs typeface="EB Garamond Medium"/>
                <a:sym typeface="EB Garamond Medium"/>
              </a:rPr>
              <a:t>Considerações finais……………………………………………………….13</a:t>
            </a:r>
            <a:endParaRPr sz="5600">
              <a:solidFill>
                <a:schemeClr val="accent5"/>
              </a:solidFill>
              <a:latin typeface="EB Garamond Medium"/>
              <a:ea typeface="EB Garamond Medium"/>
              <a:cs typeface="EB Garamond Medium"/>
              <a:sym typeface="EB Garamond Medium"/>
            </a:endParaRPr>
          </a:p>
          <a:p>
            <a:pPr indent="0" lvl="0" marL="0" rtl="0" algn="l">
              <a:spcBef>
                <a:spcPts val="0"/>
              </a:spcBef>
              <a:spcAft>
                <a:spcPts val="0"/>
              </a:spcAft>
              <a:buNone/>
            </a:pPr>
            <a:r>
              <a:rPr lang="en" sz="5600">
                <a:solidFill>
                  <a:schemeClr val="accent5"/>
                </a:solidFill>
                <a:latin typeface="EB Garamond Medium"/>
                <a:ea typeface="EB Garamond Medium"/>
                <a:cs typeface="EB Garamond Medium"/>
                <a:sym typeface="EB Garamond Medium"/>
              </a:rPr>
              <a:t>Agradecimentos……………………………………………………………..13</a:t>
            </a:r>
            <a:endParaRPr sz="5600">
              <a:solidFill>
                <a:schemeClr val="accent5"/>
              </a:solidFill>
              <a:latin typeface="EB Garamond Medium"/>
              <a:ea typeface="EB Garamond Medium"/>
              <a:cs typeface="EB Garamond Medium"/>
              <a:sym typeface="EB Garamond Medium"/>
            </a:endParaRPr>
          </a:p>
          <a:p>
            <a:pPr indent="0" lvl="0" marL="0" rtl="0" algn="l">
              <a:spcBef>
                <a:spcPts val="0"/>
              </a:spcBef>
              <a:spcAft>
                <a:spcPts val="0"/>
              </a:spcAft>
              <a:buNone/>
            </a:pPr>
            <a:r>
              <a:rPr lang="en" sz="5600">
                <a:solidFill>
                  <a:schemeClr val="accent5"/>
                </a:solidFill>
                <a:latin typeface="EB Garamond Medium"/>
                <a:ea typeface="EB Garamond Medium"/>
                <a:cs typeface="EB Garamond Medium"/>
                <a:sym typeface="EB Garamond Medium"/>
              </a:rPr>
              <a:t>Referências…………………………………………………………………….14</a:t>
            </a:r>
            <a:endParaRPr sz="5600">
              <a:solidFill>
                <a:schemeClr val="accent5"/>
              </a:solidFill>
              <a:latin typeface="EB Garamond Medium"/>
              <a:ea typeface="EB Garamond Medium"/>
              <a:cs typeface="EB Garamond Medium"/>
              <a:sym typeface="EB Garamond Medium"/>
            </a:endParaRPr>
          </a:p>
        </p:txBody>
      </p:sp>
      <p:sp>
        <p:nvSpPr>
          <p:cNvPr id="77" name="Google Shape;77;p15"/>
          <p:cNvSpPr txBox="1"/>
          <p:nvPr>
            <p:ph idx="12" type="sldNum"/>
          </p:nvPr>
        </p:nvSpPr>
        <p:spPr>
          <a:xfrm>
            <a:off x="18224500" y="25819100"/>
            <a:ext cx="978000" cy="1338600"/>
          </a:xfrm>
          <a:prstGeom prst="rect">
            <a:avLst/>
          </a:prstGeom>
          <a:solidFill>
            <a:schemeClr val="dk2"/>
          </a:solidFill>
        </p:spPr>
        <p:txBody>
          <a:bodyPr anchorCtr="0" anchor="ctr" bIns="288900" lIns="288900" spcFirstLastPara="1" rIns="288900" wrap="square" tIns="288900">
            <a:normAutofit/>
          </a:bodyPr>
          <a:lstStyle/>
          <a:p>
            <a:pPr indent="0" lvl="0" marL="0" rtl="0" algn="ctr">
              <a:spcBef>
                <a:spcPts val="0"/>
              </a:spcBef>
              <a:spcAft>
                <a:spcPts val="0"/>
              </a:spcAft>
              <a:buNone/>
            </a:pPr>
            <a:r>
              <a:rPr b="1" lang="en" sz="4000">
                <a:solidFill>
                  <a:srgbClr val="33D0DF"/>
                </a:solidFill>
                <a:latin typeface="Lobster"/>
                <a:ea typeface="Lobster"/>
                <a:cs typeface="Lobster"/>
                <a:sym typeface="Lobster"/>
              </a:rPr>
              <a:t>3</a:t>
            </a:r>
            <a:endParaRPr b="1" sz="4000">
              <a:solidFill>
                <a:srgbClr val="33D0DF"/>
              </a:solidFill>
              <a:latin typeface="Lobster"/>
              <a:ea typeface="Lobster"/>
              <a:cs typeface="Lobster"/>
              <a:sym typeface="Lobs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nvSpPr>
        <p:spPr>
          <a:xfrm>
            <a:off x="800100" y="25819100"/>
            <a:ext cx="17602200" cy="13386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4000">
                <a:solidFill>
                  <a:schemeClr val="dk2"/>
                </a:solidFill>
                <a:latin typeface="EB Garamond SemiBold"/>
                <a:ea typeface="EB Garamond SemiBold"/>
                <a:cs typeface="EB Garamond SemiBold"/>
                <a:sym typeface="EB Garamond SemiBold"/>
              </a:rPr>
              <a:t>Sumário</a:t>
            </a:r>
            <a:endParaRPr sz="4000">
              <a:solidFill>
                <a:schemeClr val="dk2"/>
              </a:solidFill>
              <a:latin typeface="EB Garamond SemiBold"/>
              <a:ea typeface="EB Garamond SemiBold"/>
              <a:cs typeface="EB Garamond SemiBold"/>
              <a:sym typeface="EB Garamond SemiBold"/>
            </a:endParaRPr>
          </a:p>
        </p:txBody>
      </p:sp>
      <p:sp>
        <p:nvSpPr>
          <p:cNvPr id="83" name="Google Shape;83;p16"/>
          <p:cNvSpPr/>
          <p:nvPr/>
        </p:nvSpPr>
        <p:spPr>
          <a:xfrm rot="10800000">
            <a:off x="-1740050" y="114300"/>
            <a:ext cx="3835500" cy="3213000"/>
          </a:xfrm>
          <a:prstGeom prst="notchedRightArrow">
            <a:avLst>
              <a:gd fmla="val 50000" name="adj1"/>
              <a:gd fmla="val 50000" name="adj2"/>
            </a:avLst>
          </a:prstGeom>
          <a:gradFill>
            <a:gsLst>
              <a:gs pos="0">
                <a:srgbClr val="33D0DF"/>
              </a:gs>
              <a:gs pos="100000">
                <a:srgbClr val="737373"/>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 name="Google Shape;84;p16"/>
          <p:cNvSpPr/>
          <p:nvPr/>
        </p:nvSpPr>
        <p:spPr>
          <a:xfrm rot="10800000">
            <a:off x="-2425750" y="0"/>
            <a:ext cx="2400300" cy="332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85" name="Google Shape;85;p16"/>
          <p:cNvCxnSpPr/>
          <p:nvPr/>
        </p:nvCxnSpPr>
        <p:spPr>
          <a:xfrm>
            <a:off x="1689100" y="25781000"/>
            <a:ext cx="16713300" cy="0"/>
          </a:xfrm>
          <a:prstGeom prst="straightConnector1">
            <a:avLst/>
          </a:prstGeom>
          <a:noFill/>
          <a:ln cap="flat" cmpd="sng" w="38100">
            <a:solidFill>
              <a:srgbClr val="33D0DF"/>
            </a:solidFill>
            <a:prstDash val="solid"/>
            <a:round/>
            <a:headEnd len="med" w="med" type="none"/>
            <a:tailEnd len="med" w="med" type="none"/>
          </a:ln>
        </p:spPr>
      </p:cxnSp>
      <p:pic>
        <p:nvPicPr>
          <p:cNvPr id="86" name="Google Shape;86;p16"/>
          <p:cNvPicPr preferRelativeResize="0"/>
          <p:nvPr/>
        </p:nvPicPr>
        <p:blipFill rotWithShape="1">
          <a:blip r:embed="rId3">
            <a:alphaModFix/>
          </a:blip>
          <a:srcRect b="39451" l="36256" r="36176" t="33403"/>
          <a:stretch/>
        </p:blipFill>
        <p:spPr>
          <a:xfrm>
            <a:off x="5662300" y="9262444"/>
            <a:ext cx="8766900" cy="8632800"/>
          </a:xfrm>
          <a:prstGeom prst="cube">
            <a:avLst>
              <a:gd fmla="val 25000" name="adj"/>
            </a:avLst>
          </a:prstGeom>
          <a:noFill/>
          <a:ln>
            <a:noFill/>
          </a:ln>
        </p:spPr>
      </p:pic>
      <p:sp>
        <p:nvSpPr>
          <p:cNvPr id="87" name="Google Shape;87;p16"/>
          <p:cNvSpPr txBox="1"/>
          <p:nvPr>
            <p:ph idx="12" type="sldNum"/>
          </p:nvPr>
        </p:nvSpPr>
        <p:spPr>
          <a:xfrm>
            <a:off x="0" y="25819100"/>
            <a:ext cx="978000" cy="1338600"/>
          </a:xfrm>
          <a:prstGeom prst="rect">
            <a:avLst/>
          </a:prstGeom>
          <a:solidFill>
            <a:schemeClr val="dk2"/>
          </a:solidFill>
        </p:spPr>
        <p:txBody>
          <a:bodyPr anchorCtr="0" anchor="ctr" bIns="288900" lIns="288900" spcFirstLastPara="1" rIns="288900" wrap="square" tIns="288900">
            <a:normAutofit/>
          </a:bodyPr>
          <a:lstStyle/>
          <a:p>
            <a:pPr indent="0" lvl="0" marL="0" rtl="0" algn="ctr">
              <a:spcBef>
                <a:spcPts val="0"/>
              </a:spcBef>
              <a:spcAft>
                <a:spcPts val="0"/>
              </a:spcAft>
              <a:buNone/>
            </a:pPr>
            <a:r>
              <a:rPr b="1" lang="en" sz="4000">
                <a:solidFill>
                  <a:srgbClr val="33D0DF"/>
                </a:solidFill>
                <a:latin typeface="Lobster"/>
                <a:ea typeface="Lobster"/>
                <a:cs typeface="Lobster"/>
                <a:sym typeface="Lobster"/>
              </a:rPr>
              <a:t>4</a:t>
            </a:r>
            <a:endParaRPr b="1" sz="4000">
              <a:solidFill>
                <a:srgbClr val="33D0DF"/>
              </a:solidFill>
              <a:latin typeface="Lobster"/>
              <a:ea typeface="Lobster"/>
              <a:cs typeface="Lobster"/>
              <a:sym typeface="Lobs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2126"/>
        </a:solidFill>
      </p:bgPr>
    </p:bg>
    <p:spTree>
      <p:nvGrpSpPr>
        <p:cNvPr id="91" name="Shape 91"/>
        <p:cNvGrpSpPr/>
        <p:nvPr/>
      </p:nvGrpSpPr>
      <p:grpSpPr>
        <a:xfrm>
          <a:off x="0" y="0"/>
          <a:ext cx="0" cy="0"/>
          <a:chOff x="0" y="0"/>
          <a:chExt cx="0" cy="0"/>
        </a:xfrm>
      </p:grpSpPr>
      <p:sp>
        <p:nvSpPr>
          <p:cNvPr id="92" name="Google Shape;92;p17"/>
          <p:cNvSpPr txBox="1"/>
          <p:nvPr>
            <p:ph idx="12" type="sldNum"/>
          </p:nvPr>
        </p:nvSpPr>
        <p:spPr>
          <a:xfrm>
            <a:off x="18224500" y="25819100"/>
            <a:ext cx="978000" cy="1338600"/>
          </a:xfrm>
          <a:prstGeom prst="rect">
            <a:avLst/>
          </a:prstGeom>
          <a:solidFill>
            <a:srgbClr val="33D0DF"/>
          </a:solidFill>
        </p:spPr>
        <p:txBody>
          <a:bodyPr anchorCtr="0" anchor="ctr" bIns="288900" lIns="288900" spcFirstLastPara="1" rIns="288900" wrap="square" tIns="288900">
            <a:normAutofit/>
          </a:bodyPr>
          <a:lstStyle/>
          <a:p>
            <a:pPr indent="0" lvl="0" marL="0" rtl="0" algn="ctr">
              <a:spcBef>
                <a:spcPts val="0"/>
              </a:spcBef>
              <a:spcAft>
                <a:spcPts val="0"/>
              </a:spcAft>
              <a:buNone/>
            </a:pPr>
            <a:r>
              <a:rPr b="1" lang="en" sz="4000">
                <a:solidFill>
                  <a:srgbClr val="0A2126"/>
                </a:solidFill>
                <a:latin typeface="Lobster"/>
                <a:ea typeface="Lobster"/>
                <a:cs typeface="Lobster"/>
                <a:sym typeface="Lobster"/>
              </a:rPr>
              <a:t>5</a:t>
            </a:r>
            <a:endParaRPr b="1" sz="4000">
              <a:solidFill>
                <a:srgbClr val="0A2126"/>
              </a:solidFill>
              <a:latin typeface="Lobster"/>
              <a:ea typeface="Lobster"/>
              <a:cs typeface="Lobster"/>
              <a:sym typeface="Lobster"/>
            </a:endParaRPr>
          </a:p>
        </p:txBody>
      </p:sp>
      <p:sp>
        <p:nvSpPr>
          <p:cNvPr id="93" name="Google Shape;93;p17"/>
          <p:cNvSpPr txBox="1"/>
          <p:nvPr/>
        </p:nvSpPr>
        <p:spPr>
          <a:xfrm>
            <a:off x="800100" y="25819100"/>
            <a:ext cx="17602200" cy="133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4000">
                <a:solidFill>
                  <a:srgbClr val="F3F3F3"/>
                </a:solidFill>
                <a:latin typeface="EB Garamond SemiBold"/>
                <a:ea typeface="EB Garamond SemiBold"/>
                <a:cs typeface="EB Garamond SemiBold"/>
                <a:sym typeface="EB Garamond SemiBold"/>
              </a:rPr>
              <a:t>Título -Autor(a)</a:t>
            </a:r>
            <a:endParaRPr sz="4000">
              <a:solidFill>
                <a:srgbClr val="F3F3F3"/>
              </a:solidFill>
              <a:latin typeface="EB Garamond SemiBold"/>
              <a:ea typeface="EB Garamond SemiBold"/>
              <a:cs typeface="EB Garamond SemiBold"/>
              <a:sym typeface="EB Garamond SemiBold"/>
            </a:endParaRPr>
          </a:p>
        </p:txBody>
      </p:sp>
      <p:sp>
        <p:nvSpPr>
          <p:cNvPr id="94" name="Google Shape;94;p17"/>
          <p:cNvSpPr txBox="1"/>
          <p:nvPr/>
        </p:nvSpPr>
        <p:spPr>
          <a:xfrm>
            <a:off x="800100" y="870000"/>
            <a:ext cx="15621000" cy="171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0">
                <a:solidFill>
                  <a:srgbClr val="33D0DF"/>
                </a:solidFill>
                <a:latin typeface="Lobster"/>
                <a:ea typeface="Lobster"/>
                <a:cs typeface="Lobster"/>
                <a:sym typeface="Lobster"/>
              </a:rPr>
              <a:t>I</a:t>
            </a:r>
            <a:r>
              <a:rPr b="1" lang="en" sz="7200">
                <a:solidFill>
                  <a:srgbClr val="F3F3F3"/>
                </a:solidFill>
                <a:latin typeface="EB Garamond"/>
                <a:ea typeface="EB Garamond"/>
                <a:cs typeface="EB Garamond"/>
                <a:sym typeface="EB Garamond"/>
              </a:rPr>
              <a:t>ntrodução</a:t>
            </a:r>
            <a:endParaRPr b="1" sz="7200">
              <a:solidFill>
                <a:srgbClr val="F3F3F3"/>
              </a:solidFill>
              <a:latin typeface="EB Garamond"/>
              <a:ea typeface="EB Garamond"/>
              <a:cs typeface="EB Garamond"/>
              <a:sym typeface="EB Garamond"/>
            </a:endParaRPr>
          </a:p>
          <a:p>
            <a:pPr indent="0" lvl="0" marL="0" rtl="0" algn="l">
              <a:lnSpc>
                <a:spcPct val="115000"/>
              </a:lnSpc>
              <a:spcBef>
                <a:spcPts val="0"/>
              </a:spcBef>
              <a:spcAft>
                <a:spcPts val="0"/>
              </a:spcAft>
              <a:buNone/>
            </a:pPr>
            <a:r>
              <a:t/>
            </a:r>
            <a:endParaRPr sz="7200">
              <a:solidFill>
                <a:schemeClr val="accent5"/>
              </a:solidFill>
              <a:latin typeface="EB Garamond"/>
              <a:ea typeface="EB Garamond"/>
              <a:cs typeface="EB Garamond"/>
              <a:sym typeface="EB Garamond"/>
            </a:endParaRPr>
          </a:p>
        </p:txBody>
      </p:sp>
      <p:sp>
        <p:nvSpPr>
          <p:cNvPr id="95" name="Google Shape;95;p17"/>
          <p:cNvSpPr/>
          <p:nvPr/>
        </p:nvSpPr>
        <p:spPr>
          <a:xfrm>
            <a:off x="18669100" y="0"/>
            <a:ext cx="533400" cy="3454500"/>
          </a:xfrm>
          <a:prstGeom prst="rect">
            <a:avLst/>
          </a:prstGeom>
          <a:gradFill>
            <a:gsLst>
              <a:gs pos="0">
                <a:srgbClr val="33D0DF"/>
              </a:gs>
              <a:gs pos="100000">
                <a:srgbClr val="737373"/>
              </a:gs>
            </a:gsLst>
            <a:path path="circle">
              <a:fillToRect r="100%" t="100%"/>
            </a:path>
            <a:tileRect b="-100%" l="-10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6" name="Google Shape;96;p17"/>
          <p:cNvCxnSpPr/>
          <p:nvPr/>
        </p:nvCxnSpPr>
        <p:spPr>
          <a:xfrm>
            <a:off x="800100" y="25857200"/>
            <a:ext cx="17043300" cy="0"/>
          </a:xfrm>
          <a:prstGeom prst="straightConnector1">
            <a:avLst/>
          </a:prstGeom>
          <a:noFill/>
          <a:ln cap="flat" cmpd="sng" w="38100">
            <a:solidFill>
              <a:srgbClr val="33D0DF"/>
            </a:solidFill>
            <a:prstDash val="solid"/>
            <a:round/>
            <a:headEnd len="med" w="med" type="none"/>
            <a:tailEnd len="med" w="med" type="none"/>
          </a:ln>
        </p:spPr>
      </p:cxnSp>
      <p:sp>
        <p:nvSpPr>
          <p:cNvPr id="97" name="Google Shape;97;p17"/>
          <p:cNvSpPr txBox="1"/>
          <p:nvPr/>
        </p:nvSpPr>
        <p:spPr>
          <a:xfrm>
            <a:off x="977850" y="4521300"/>
            <a:ext cx="16687800" cy="175785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2100"/>
              </a:spcBef>
              <a:spcAft>
                <a:spcPts val="0"/>
              </a:spcAft>
              <a:buNone/>
            </a:pPr>
            <a:r>
              <a:rPr lang="en" sz="4000">
                <a:solidFill>
                  <a:srgbClr val="F3F3F3"/>
                </a:solidFill>
                <a:latin typeface="EB Garamond"/>
                <a:ea typeface="EB Garamond"/>
                <a:cs typeface="EB Garamond"/>
                <a:sym typeface="EB Garamond"/>
              </a:rPr>
              <a:t>Lorem ipsum dolor sit amet, consectetur adipiscing elit, sed do eiusmod tempor incididunt ut labore et dolore magna aliqua. Mattis pellentesque id nibh tortor id aliquet lectus proin nibh. Nisi est sit amet facilisis magna etiam. Facilisis volutpat est velit egestas dui id ornare arcu odio. Ornare aenean euismod elementum nisi. </a:t>
            </a:r>
            <a:endParaRPr sz="4000">
              <a:solidFill>
                <a:srgbClr val="F3F3F3"/>
              </a:solidFill>
              <a:latin typeface="EB Garamond"/>
              <a:ea typeface="EB Garamond"/>
              <a:cs typeface="EB Garamond"/>
              <a:sym typeface="EB Garamond"/>
            </a:endParaRPr>
          </a:p>
          <a:p>
            <a:pPr indent="0" lvl="0" marL="0" rtl="0" algn="just">
              <a:lnSpc>
                <a:spcPct val="150000"/>
              </a:lnSpc>
              <a:spcBef>
                <a:spcPts val="2100"/>
              </a:spcBef>
              <a:spcAft>
                <a:spcPts val="0"/>
              </a:spcAft>
              <a:buNone/>
            </a:pPr>
            <a:r>
              <a:t/>
            </a:r>
            <a:endParaRPr sz="4000">
              <a:solidFill>
                <a:srgbClr val="F3F3F3"/>
              </a:solidFill>
              <a:latin typeface="EB Garamond"/>
              <a:ea typeface="EB Garamond"/>
              <a:cs typeface="EB Garamond"/>
              <a:sym typeface="EB Garamond"/>
            </a:endParaRPr>
          </a:p>
          <a:p>
            <a:pPr indent="0" lvl="0" marL="0" rtl="0" algn="just">
              <a:lnSpc>
                <a:spcPct val="150000"/>
              </a:lnSpc>
              <a:spcBef>
                <a:spcPts val="2100"/>
              </a:spcBef>
              <a:spcAft>
                <a:spcPts val="0"/>
              </a:spcAft>
              <a:buNone/>
            </a:pPr>
            <a:r>
              <a:t/>
            </a:r>
            <a:endParaRPr sz="4000">
              <a:solidFill>
                <a:srgbClr val="F3F3F3"/>
              </a:solidFill>
              <a:latin typeface="EB Garamond"/>
              <a:ea typeface="EB Garamond"/>
              <a:cs typeface="EB Garamond"/>
              <a:sym typeface="EB Garamond"/>
            </a:endParaRPr>
          </a:p>
          <a:p>
            <a:pPr indent="0" lvl="0" marL="0" rtl="0" algn="just">
              <a:lnSpc>
                <a:spcPct val="150000"/>
              </a:lnSpc>
              <a:spcBef>
                <a:spcPts val="2100"/>
              </a:spcBef>
              <a:spcAft>
                <a:spcPts val="0"/>
              </a:spcAft>
              <a:buNone/>
            </a:pPr>
            <a:r>
              <a:t/>
            </a:r>
            <a:endParaRPr sz="4000">
              <a:solidFill>
                <a:srgbClr val="F3F3F3"/>
              </a:solidFill>
              <a:latin typeface="EB Garamond"/>
              <a:ea typeface="EB Garamond"/>
              <a:cs typeface="EB Garamond"/>
              <a:sym typeface="EB Garamond"/>
            </a:endParaRPr>
          </a:p>
          <a:p>
            <a:pPr indent="0" lvl="0" marL="0" rtl="0" algn="just">
              <a:lnSpc>
                <a:spcPct val="150000"/>
              </a:lnSpc>
              <a:spcBef>
                <a:spcPts val="2100"/>
              </a:spcBef>
              <a:spcAft>
                <a:spcPts val="0"/>
              </a:spcAft>
              <a:buNone/>
            </a:pPr>
            <a:r>
              <a:t/>
            </a:r>
            <a:endParaRPr sz="4000">
              <a:solidFill>
                <a:srgbClr val="F3F3F3"/>
              </a:solidFill>
              <a:latin typeface="EB Garamond"/>
              <a:ea typeface="EB Garamond"/>
              <a:cs typeface="EB Garamond"/>
              <a:sym typeface="EB Garamond"/>
            </a:endParaRPr>
          </a:p>
          <a:p>
            <a:pPr indent="0" lvl="0" marL="0" rtl="0" algn="just">
              <a:lnSpc>
                <a:spcPct val="150000"/>
              </a:lnSpc>
              <a:spcBef>
                <a:spcPts val="2100"/>
              </a:spcBef>
              <a:spcAft>
                <a:spcPts val="0"/>
              </a:spcAft>
              <a:buNone/>
            </a:pPr>
            <a:r>
              <a:rPr lang="en" sz="4000">
                <a:solidFill>
                  <a:srgbClr val="F3F3F3"/>
                </a:solidFill>
                <a:latin typeface="EB Garamond"/>
                <a:ea typeface="EB Garamond"/>
                <a:cs typeface="EB Garamond"/>
                <a:sym typeface="EB Garamond"/>
              </a:rPr>
              <a:t>Nunc mattis enim ut tellus elementum sagittis vitae. Rhoncus urna neque viverra justo nec ultrices. Neque laoreet suspendisse interdum consectetur. Bibendum est ultricies integer quis. Viverra adipiscing at in tellus integer feugiat. Penatibus et magnis dis parturient. Dolor sit amet consectetur adipiscing elit ut aliquam purus sit. </a:t>
            </a:r>
            <a:endParaRPr sz="4000">
              <a:solidFill>
                <a:srgbClr val="F3F3F3"/>
              </a:solidFill>
              <a:latin typeface="EB Garamond"/>
              <a:ea typeface="EB Garamond"/>
              <a:cs typeface="EB Garamond"/>
              <a:sym typeface="EB Garamond"/>
            </a:endParaRPr>
          </a:p>
          <a:p>
            <a:pPr indent="0" lvl="0" marL="0" rtl="0" algn="just">
              <a:lnSpc>
                <a:spcPct val="150000"/>
              </a:lnSpc>
              <a:spcBef>
                <a:spcPts val="2100"/>
              </a:spcBef>
              <a:spcAft>
                <a:spcPts val="0"/>
              </a:spcAft>
              <a:buNone/>
            </a:pPr>
            <a:r>
              <a:t/>
            </a:r>
            <a:endParaRPr sz="4000">
              <a:solidFill>
                <a:srgbClr val="F3F3F3"/>
              </a:solidFill>
              <a:latin typeface="EB Garamond"/>
              <a:ea typeface="EB Garamond"/>
              <a:cs typeface="EB Garamond"/>
              <a:sym typeface="EB Garamond"/>
            </a:endParaRPr>
          </a:p>
          <a:p>
            <a:pPr indent="0" lvl="0" marL="0" rtl="0" algn="r">
              <a:lnSpc>
                <a:spcPct val="150000"/>
              </a:lnSpc>
              <a:spcBef>
                <a:spcPts val="2100"/>
              </a:spcBef>
              <a:spcAft>
                <a:spcPts val="2100"/>
              </a:spcAft>
              <a:buNone/>
            </a:pPr>
            <a:r>
              <a:t/>
            </a:r>
            <a:endParaRPr sz="4000">
              <a:solidFill>
                <a:srgbClr val="F3F3F3"/>
              </a:solidFill>
              <a:latin typeface="EB Garamond Medium"/>
              <a:ea typeface="EB Garamond Medium"/>
              <a:cs typeface="EB Garamond Medium"/>
              <a:sym typeface="EB Garamond Medium"/>
            </a:endParaRPr>
          </a:p>
        </p:txBody>
      </p:sp>
      <p:sp>
        <p:nvSpPr>
          <p:cNvPr id="98" name="Google Shape;98;p17"/>
          <p:cNvSpPr txBox="1"/>
          <p:nvPr/>
        </p:nvSpPr>
        <p:spPr>
          <a:xfrm>
            <a:off x="1052250" y="9114475"/>
            <a:ext cx="16539000" cy="2576100"/>
          </a:xfrm>
          <a:prstGeom prst="rect">
            <a:avLst/>
          </a:prstGeom>
          <a:noFill/>
          <a:ln cap="flat" cmpd="sng" w="38100">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33D0DF"/>
                </a:solidFill>
                <a:latin typeface="EB Garamond SemiBold"/>
                <a:ea typeface="EB Garamond SemiBold"/>
                <a:cs typeface="EB Garamond SemiBold"/>
                <a:sym typeface="EB Garamond SemiBold"/>
              </a:rPr>
              <a:t>Seu texto aqui.</a:t>
            </a:r>
            <a:endParaRPr sz="4800">
              <a:solidFill>
                <a:srgbClr val="33D0DF"/>
              </a:solidFill>
              <a:latin typeface="EB Garamond SemiBold"/>
              <a:ea typeface="EB Garamond SemiBold"/>
              <a:cs typeface="EB Garamond SemiBold"/>
              <a:sym typeface="EB Garamond SemiBold"/>
            </a:endParaRPr>
          </a:p>
        </p:txBody>
      </p:sp>
      <p:sp>
        <p:nvSpPr>
          <p:cNvPr id="99" name="Google Shape;99;p17"/>
          <p:cNvSpPr txBox="1"/>
          <p:nvPr/>
        </p:nvSpPr>
        <p:spPr>
          <a:xfrm>
            <a:off x="13149450" y="23732400"/>
            <a:ext cx="4516200" cy="17145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6400">
                <a:solidFill>
                  <a:srgbClr val="33D0DF"/>
                </a:solidFill>
                <a:latin typeface="Lobster"/>
                <a:ea typeface="Lobster"/>
                <a:cs typeface="Lobster"/>
                <a:sym typeface="Lobster"/>
              </a:rPr>
              <a:t>B</a:t>
            </a:r>
            <a:r>
              <a:rPr b="1" lang="en" sz="6400">
                <a:solidFill>
                  <a:srgbClr val="F3F3F3"/>
                </a:solidFill>
                <a:latin typeface="EB Garamond"/>
                <a:ea typeface="EB Garamond"/>
                <a:cs typeface="EB Garamond"/>
                <a:sym typeface="EB Garamond"/>
              </a:rPr>
              <a:t>oa leitura!</a:t>
            </a:r>
            <a:endParaRPr b="1" sz="6400">
              <a:solidFill>
                <a:srgbClr val="F3F3F3"/>
              </a:solidFill>
              <a:latin typeface="EB Garamond"/>
              <a:ea typeface="EB Garamond"/>
              <a:cs typeface="EB Garamond"/>
              <a:sym typeface="EB Garamond"/>
            </a:endParaRPr>
          </a:p>
          <a:p>
            <a:pPr indent="0" lvl="0" marL="0" rtl="0" algn="r">
              <a:lnSpc>
                <a:spcPct val="115000"/>
              </a:lnSpc>
              <a:spcBef>
                <a:spcPts val="0"/>
              </a:spcBef>
              <a:spcAft>
                <a:spcPts val="0"/>
              </a:spcAft>
              <a:buNone/>
            </a:pPr>
            <a:r>
              <a:t/>
            </a:r>
            <a:endParaRPr sz="7200">
              <a:solidFill>
                <a:schemeClr val="accent5"/>
              </a:solidFill>
              <a:latin typeface="EB Garamond"/>
              <a:ea typeface="EB Garamond"/>
              <a:cs typeface="EB Garamond"/>
              <a:sym typeface="EB 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idx="12" type="sldNum"/>
          </p:nvPr>
        </p:nvSpPr>
        <p:spPr>
          <a:xfrm>
            <a:off x="0" y="25819100"/>
            <a:ext cx="978000" cy="1338600"/>
          </a:xfrm>
          <a:prstGeom prst="rect">
            <a:avLst/>
          </a:prstGeom>
          <a:solidFill>
            <a:schemeClr val="dk2"/>
          </a:solidFill>
        </p:spPr>
        <p:txBody>
          <a:bodyPr anchorCtr="0" anchor="ctr" bIns="288900" lIns="288900" spcFirstLastPara="1" rIns="288900" wrap="square" tIns="288900">
            <a:normAutofit/>
          </a:bodyPr>
          <a:lstStyle/>
          <a:p>
            <a:pPr indent="0" lvl="0" marL="0" rtl="0" algn="ctr">
              <a:spcBef>
                <a:spcPts val="0"/>
              </a:spcBef>
              <a:spcAft>
                <a:spcPts val="0"/>
              </a:spcAft>
              <a:buNone/>
            </a:pPr>
            <a:r>
              <a:rPr b="1" lang="en" sz="4000">
                <a:solidFill>
                  <a:srgbClr val="33D0DF"/>
                </a:solidFill>
                <a:latin typeface="Lobster"/>
                <a:ea typeface="Lobster"/>
                <a:cs typeface="Lobster"/>
                <a:sym typeface="Lobster"/>
              </a:rPr>
              <a:t>6</a:t>
            </a:r>
            <a:endParaRPr b="1" sz="4000">
              <a:solidFill>
                <a:srgbClr val="33D0DF"/>
              </a:solidFill>
              <a:latin typeface="Lobster"/>
              <a:ea typeface="Lobster"/>
              <a:cs typeface="Lobster"/>
              <a:sym typeface="Lobster"/>
            </a:endParaRPr>
          </a:p>
        </p:txBody>
      </p:sp>
      <p:sp>
        <p:nvSpPr>
          <p:cNvPr id="105" name="Google Shape;105;p18"/>
          <p:cNvSpPr txBox="1"/>
          <p:nvPr/>
        </p:nvSpPr>
        <p:spPr>
          <a:xfrm>
            <a:off x="800100" y="25819100"/>
            <a:ext cx="17602200" cy="13386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4000">
                <a:solidFill>
                  <a:schemeClr val="dk2"/>
                </a:solidFill>
                <a:latin typeface="EB Garamond SemiBold"/>
                <a:ea typeface="EB Garamond SemiBold"/>
                <a:cs typeface="EB Garamond SemiBold"/>
                <a:sym typeface="EB Garamond SemiBold"/>
              </a:rPr>
              <a:t>Palavras-chave</a:t>
            </a:r>
            <a:endParaRPr sz="4000">
              <a:solidFill>
                <a:schemeClr val="dk2"/>
              </a:solidFill>
              <a:latin typeface="EB Garamond SemiBold"/>
              <a:ea typeface="EB Garamond SemiBold"/>
              <a:cs typeface="EB Garamond SemiBold"/>
              <a:sym typeface="EB Garamond SemiBold"/>
            </a:endParaRPr>
          </a:p>
        </p:txBody>
      </p:sp>
      <p:sp>
        <p:nvSpPr>
          <p:cNvPr id="106" name="Google Shape;106;p18"/>
          <p:cNvSpPr/>
          <p:nvPr/>
        </p:nvSpPr>
        <p:spPr>
          <a:xfrm rot="10800000">
            <a:off x="-1740050" y="114300"/>
            <a:ext cx="3835500" cy="3213000"/>
          </a:xfrm>
          <a:prstGeom prst="notchedRightArrow">
            <a:avLst>
              <a:gd fmla="val 50000" name="adj1"/>
              <a:gd fmla="val 50000" name="adj2"/>
            </a:avLst>
          </a:prstGeom>
          <a:gradFill>
            <a:gsLst>
              <a:gs pos="0">
                <a:srgbClr val="33D0DF"/>
              </a:gs>
              <a:gs pos="100000">
                <a:srgbClr val="737373"/>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 name="Google Shape;107;p18"/>
          <p:cNvSpPr/>
          <p:nvPr/>
        </p:nvSpPr>
        <p:spPr>
          <a:xfrm rot="10800000">
            <a:off x="-2425750" y="0"/>
            <a:ext cx="2400300" cy="332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08" name="Google Shape;108;p18"/>
          <p:cNvCxnSpPr/>
          <p:nvPr/>
        </p:nvCxnSpPr>
        <p:spPr>
          <a:xfrm>
            <a:off x="1689100" y="25781000"/>
            <a:ext cx="16713300" cy="0"/>
          </a:xfrm>
          <a:prstGeom prst="straightConnector1">
            <a:avLst/>
          </a:prstGeom>
          <a:noFill/>
          <a:ln cap="flat" cmpd="sng" w="38100">
            <a:solidFill>
              <a:srgbClr val="33D0DF"/>
            </a:solidFill>
            <a:prstDash val="solid"/>
            <a:round/>
            <a:headEnd len="med" w="med" type="none"/>
            <a:tailEnd len="med" w="med" type="none"/>
          </a:ln>
        </p:spPr>
      </p:cxnSp>
      <p:sp>
        <p:nvSpPr>
          <p:cNvPr id="109" name="Google Shape;109;p18"/>
          <p:cNvSpPr/>
          <p:nvPr/>
        </p:nvSpPr>
        <p:spPr>
          <a:xfrm>
            <a:off x="7086600" y="10454638"/>
            <a:ext cx="5029200" cy="5029200"/>
          </a:xfrm>
          <a:prstGeom prst="ellipse">
            <a:avLst/>
          </a:prstGeom>
          <a:solidFill>
            <a:srgbClr val="0A212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600">
                <a:solidFill>
                  <a:srgbClr val="33D0DF"/>
                </a:solidFill>
                <a:latin typeface="Impact"/>
                <a:ea typeface="Impact"/>
                <a:cs typeface="Impact"/>
                <a:sym typeface="Impact"/>
              </a:rPr>
              <a:t>Tema</a:t>
            </a:r>
            <a:endParaRPr sz="5600">
              <a:solidFill>
                <a:srgbClr val="33D0DF"/>
              </a:solidFill>
              <a:latin typeface="Impact"/>
              <a:ea typeface="Impact"/>
              <a:cs typeface="Impact"/>
              <a:sym typeface="Impact"/>
            </a:endParaRPr>
          </a:p>
        </p:txBody>
      </p:sp>
      <p:sp>
        <p:nvSpPr>
          <p:cNvPr id="110" name="Google Shape;110;p18"/>
          <p:cNvSpPr/>
          <p:nvPr/>
        </p:nvSpPr>
        <p:spPr>
          <a:xfrm>
            <a:off x="2095450" y="8130538"/>
            <a:ext cx="3200400" cy="32004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dk2"/>
                </a:solidFill>
                <a:latin typeface="EB Garamond SemiBold"/>
                <a:ea typeface="EB Garamond SemiBold"/>
                <a:cs typeface="EB Garamond SemiBold"/>
                <a:sym typeface="EB Garamond SemiBold"/>
              </a:rPr>
              <a:t>Palavra 6</a:t>
            </a:r>
            <a:endParaRPr sz="4500">
              <a:solidFill>
                <a:schemeClr val="dk2"/>
              </a:solidFill>
            </a:endParaRPr>
          </a:p>
        </p:txBody>
      </p:sp>
      <p:sp>
        <p:nvSpPr>
          <p:cNvPr id="111" name="Google Shape;111;p18"/>
          <p:cNvSpPr/>
          <p:nvPr/>
        </p:nvSpPr>
        <p:spPr>
          <a:xfrm>
            <a:off x="8001000" y="4927488"/>
            <a:ext cx="3200400" cy="32004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dk2"/>
                </a:solidFill>
                <a:latin typeface="EB Garamond SemiBold"/>
                <a:ea typeface="EB Garamond SemiBold"/>
                <a:cs typeface="EB Garamond SemiBold"/>
                <a:sym typeface="EB Garamond SemiBold"/>
              </a:rPr>
              <a:t>Palavra 1</a:t>
            </a:r>
            <a:endParaRPr sz="4800">
              <a:solidFill>
                <a:schemeClr val="dk2"/>
              </a:solidFill>
              <a:latin typeface="EB Garamond SemiBold"/>
              <a:ea typeface="EB Garamond SemiBold"/>
              <a:cs typeface="EB Garamond SemiBold"/>
              <a:sym typeface="EB Garamond SemiBold"/>
            </a:endParaRPr>
          </a:p>
        </p:txBody>
      </p:sp>
      <p:sp>
        <p:nvSpPr>
          <p:cNvPr id="112" name="Google Shape;112;p18"/>
          <p:cNvSpPr/>
          <p:nvPr/>
        </p:nvSpPr>
        <p:spPr>
          <a:xfrm>
            <a:off x="13906550" y="8130538"/>
            <a:ext cx="3200400" cy="32004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400">
                <a:solidFill>
                  <a:schemeClr val="dk2"/>
                </a:solidFill>
                <a:latin typeface="EB Garamond SemiBold"/>
                <a:ea typeface="EB Garamond SemiBold"/>
                <a:cs typeface="EB Garamond SemiBold"/>
                <a:sym typeface="EB Garamond SemiBold"/>
              </a:rPr>
              <a:t>Palavra 2</a:t>
            </a:r>
            <a:endParaRPr sz="100">
              <a:solidFill>
                <a:schemeClr val="dk2"/>
              </a:solidFill>
            </a:endParaRPr>
          </a:p>
        </p:txBody>
      </p:sp>
      <p:sp>
        <p:nvSpPr>
          <p:cNvPr id="113" name="Google Shape;113;p18"/>
          <p:cNvSpPr/>
          <p:nvPr/>
        </p:nvSpPr>
        <p:spPr>
          <a:xfrm>
            <a:off x="8001000" y="17810588"/>
            <a:ext cx="3200400" cy="32004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dk2"/>
                </a:solidFill>
                <a:latin typeface="EB Garamond SemiBold"/>
                <a:ea typeface="EB Garamond SemiBold"/>
                <a:cs typeface="EB Garamond SemiBold"/>
                <a:sym typeface="EB Garamond SemiBold"/>
              </a:rPr>
              <a:t>Palavra 4</a:t>
            </a:r>
            <a:endParaRPr sz="4800">
              <a:solidFill>
                <a:schemeClr val="dk2"/>
              </a:solidFill>
            </a:endParaRPr>
          </a:p>
        </p:txBody>
      </p:sp>
      <p:sp>
        <p:nvSpPr>
          <p:cNvPr id="114" name="Google Shape;114;p18"/>
          <p:cNvSpPr/>
          <p:nvPr/>
        </p:nvSpPr>
        <p:spPr>
          <a:xfrm>
            <a:off x="2095450" y="15483838"/>
            <a:ext cx="3200400" cy="32004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dk2"/>
                </a:solidFill>
                <a:latin typeface="EB Garamond SemiBold"/>
                <a:ea typeface="EB Garamond SemiBold"/>
                <a:cs typeface="EB Garamond SemiBold"/>
                <a:sym typeface="EB Garamond SemiBold"/>
              </a:rPr>
              <a:t>Palavra 5</a:t>
            </a:r>
            <a:endParaRPr sz="4800">
              <a:solidFill>
                <a:schemeClr val="dk2"/>
              </a:solidFill>
            </a:endParaRPr>
          </a:p>
        </p:txBody>
      </p:sp>
      <p:sp>
        <p:nvSpPr>
          <p:cNvPr id="115" name="Google Shape;115;p18"/>
          <p:cNvSpPr/>
          <p:nvPr/>
        </p:nvSpPr>
        <p:spPr>
          <a:xfrm>
            <a:off x="13906550" y="15483838"/>
            <a:ext cx="3200400" cy="32004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900">
                <a:solidFill>
                  <a:schemeClr val="dk2"/>
                </a:solidFill>
                <a:latin typeface="EB Garamond SemiBold"/>
                <a:ea typeface="EB Garamond SemiBold"/>
                <a:cs typeface="EB Garamond SemiBold"/>
                <a:sym typeface="EB Garamond SemiBold"/>
              </a:rPr>
              <a:t>Palavra 3</a:t>
            </a:r>
            <a:endParaRPr>
              <a:solidFill>
                <a:schemeClr val="dk2"/>
              </a:solidFill>
            </a:endParaRPr>
          </a:p>
        </p:txBody>
      </p:sp>
      <p:cxnSp>
        <p:nvCxnSpPr>
          <p:cNvPr id="116" name="Google Shape;116;p18"/>
          <p:cNvCxnSpPr>
            <a:stCxn id="111" idx="4"/>
            <a:endCxn id="109" idx="0"/>
          </p:cNvCxnSpPr>
          <p:nvPr/>
        </p:nvCxnSpPr>
        <p:spPr>
          <a:xfrm>
            <a:off x="9601200" y="8127888"/>
            <a:ext cx="0" cy="232680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18"/>
          <p:cNvCxnSpPr>
            <a:endCxn id="112" idx="0"/>
          </p:cNvCxnSpPr>
          <p:nvPr/>
        </p:nvCxnSpPr>
        <p:spPr>
          <a:xfrm>
            <a:off x="11201450" y="6527638"/>
            <a:ext cx="4305300" cy="1602900"/>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18"/>
          <p:cNvCxnSpPr>
            <a:stCxn id="109" idx="6"/>
            <a:endCxn id="112" idx="3"/>
          </p:cNvCxnSpPr>
          <p:nvPr/>
        </p:nvCxnSpPr>
        <p:spPr>
          <a:xfrm flipH="1" rot="10800000">
            <a:off x="12115800" y="10862338"/>
            <a:ext cx="2259300" cy="21069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18"/>
          <p:cNvCxnSpPr>
            <a:stCxn id="109" idx="5"/>
            <a:endCxn id="115" idx="1"/>
          </p:cNvCxnSpPr>
          <p:nvPr/>
        </p:nvCxnSpPr>
        <p:spPr>
          <a:xfrm>
            <a:off x="11379291" y="14747328"/>
            <a:ext cx="2995800" cy="1205100"/>
          </a:xfrm>
          <a:prstGeom prst="straightConnector1">
            <a:avLst/>
          </a:prstGeom>
          <a:noFill/>
          <a:ln cap="flat" cmpd="sng" w="9525">
            <a:solidFill>
              <a:schemeClr val="dk2"/>
            </a:solidFill>
            <a:prstDash val="solid"/>
            <a:round/>
            <a:headEnd len="med" w="med" type="none"/>
            <a:tailEnd len="med" w="med" type="none"/>
          </a:ln>
        </p:spPr>
      </p:cxnSp>
      <p:cxnSp>
        <p:nvCxnSpPr>
          <p:cNvPr id="120" name="Google Shape;120;p18"/>
          <p:cNvCxnSpPr>
            <a:endCxn id="115" idx="0"/>
          </p:cNvCxnSpPr>
          <p:nvPr/>
        </p:nvCxnSpPr>
        <p:spPr>
          <a:xfrm>
            <a:off x="15506750" y="11330938"/>
            <a:ext cx="0" cy="4152900"/>
          </a:xfrm>
          <a:prstGeom prst="straightConnector1">
            <a:avLst/>
          </a:prstGeom>
          <a:noFill/>
          <a:ln cap="flat" cmpd="sng" w="9525">
            <a:solidFill>
              <a:schemeClr val="dk2"/>
            </a:solidFill>
            <a:prstDash val="solid"/>
            <a:round/>
            <a:headEnd len="med" w="med" type="none"/>
            <a:tailEnd len="med" w="med" type="none"/>
          </a:ln>
        </p:spPr>
      </p:cxnSp>
      <p:cxnSp>
        <p:nvCxnSpPr>
          <p:cNvPr id="121" name="Google Shape;121;p18"/>
          <p:cNvCxnSpPr>
            <a:stCxn id="109" idx="4"/>
            <a:endCxn id="113" idx="0"/>
          </p:cNvCxnSpPr>
          <p:nvPr/>
        </p:nvCxnSpPr>
        <p:spPr>
          <a:xfrm>
            <a:off x="9601200" y="15483838"/>
            <a:ext cx="0" cy="2326800"/>
          </a:xfrm>
          <a:prstGeom prst="straightConnector1">
            <a:avLst/>
          </a:prstGeom>
          <a:noFill/>
          <a:ln cap="flat" cmpd="sng" w="9525">
            <a:solidFill>
              <a:schemeClr val="dk2"/>
            </a:solidFill>
            <a:prstDash val="solid"/>
            <a:round/>
            <a:headEnd len="med" w="med" type="none"/>
            <a:tailEnd len="med" w="med" type="none"/>
          </a:ln>
        </p:spPr>
      </p:cxnSp>
      <p:cxnSp>
        <p:nvCxnSpPr>
          <p:cNvPr id="122" name="Google Shape;122;p18"/>
          <p:cNvCxnSpPr>
            <a:endCxn id="113" idx="2"/>
          </p:cNvCxnSpPr>
          <p:nvPr/>
        </p:nvCxnSpPr>
        <p:spPr>
          <a:xfrm>
            <a:off x="4827300" y="18215588"/>
            <a:ext cx="3173700" cy="1195200"/>
          </a:xfrm>
          <a:prstGeom prst="straightConnector1">
            <a:avLst/>
          </a:prstGeom>
          <a:noFill/>
          <a:ln cap="flat" cmpd="sng" w="9525">
            <a:solidFill>
              <a:schemeClr val="dk2"/>
            </a:solidFill>
            <a:prstDash val="solid"/>
            <a:round/>
            <a:headEnd len="med" w="med" type="none"/>
            <a:tailEnd len="med" w="med" type="none"/>
          </a:ln>
        </p:spPr>
      </p:cxnSp>
      <p:cxnSp>
        <p:nvCxnSpPr>
          <p:cNvPr id="123" name="Google Shape;123;p18"/>
          <p:cNvCxnSpPr>
            <a:stCxn id="109" idx="3"/>
            <a:endCxn id="114" idx="7"/>
          </p:cNvCxnSpPr>
          <p:nvPr/>
        </p:nvCxnSpPr>
        <p:spPr>
          <a:xfrm flipH="1">
            <a:off x="4827309" y="14747328"/>
            <a:ext cx="2995800" cy="1205100"/>
          </a:xfrm>
          <a:prstGeom prst="straightConnector1">
            <a:avLst/>
          </a:prstGeom>
          <a:noFill/>
          <a:ln cap="flat" cmpd="sng" w="9525">
            <a:solidFill>
              <a:schemeClr val="dk2"/>
            </a:solidFill>
            <a:prstDash val="solid"/>
            <a:round/>
            <a:headEnd len="med" w="med" type="none"/>
            <a:tailEnd len="med" w="med" type="none"/>
          </a:ln>
        </p:spPr>
      </p:cxnSp>
      <p:cxnSp>
        <p:nvCxnSpPr>
          <p:cNvPr id="124" name="Google Shape;124;p18"/>
          <p:cNvCxnSpPr>
            <a:stCxn id="114" idx="0"/>
            <a:endCxn id="110" idx="4"/>
          </p:cNvCxnSpPr>
          <p:nvPr/>
        </p:nvCxnSpPr>
        <p:spPr>
          <a:xfrm rot="10800000">
            <a:off x="3695650" y="11330938"/>
            <a:ext cx="0" cy="4152900"/>
          </a:xfrm>
          <a:prstGeom prst="straightConnector1">
            <a:avLst/>
          </a:prstGeom>
          <a:noFill/>
          <a:ln cap="flat" cmpd="sng" w="9525">
            <a:solidFill>
              <a:schemeClr val="dk2"/>
            </a:solidFill>
            <a:prstDash val="solid"/>
            <a:round/>
            <a:headEnd len="med" w="med" type="none"/>
            <a:tailEnd len="med" w="med" type="none"/>
          </a:ln>
        </p:spPr>
      </p:cxnSp>
      <p:cxnSp>
        <p:nvCxnSpPr>
          <p:cNvPr id="125" name="Google Shape;125;p18"/>
          <p:cNvCxnSpPr>
            <a:stCxn id="110" idx="5"/>
            <a:endCxn id="109" idx="2"/>
          </p:cNvCxnSpPr>
          <p:nvPr/>
        </p:nvCxnSpPr>
        <p:spPr>
          <a:xfrm>
            <a:off x="4827162" y="10862250"/>
            <a:ext cx="2259300" cy="210690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p18"/>
          <p:cNvCxnSpPr>
            <a:stCxn id="110" idx="0"/>
            <a:endCxn id="111" idx="2"/>
          </p:cNvCxnSpPr>
          <p:nvPr/>
        </p:nvCxnSpPr>
        <p:spPr>
          <a:xfrm flipH="1" rot="10800000">
            <a:off x="3695650" y="6527638"/>
            <a:ext cx="4305300" cy="16029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18"/>
          <p:cNvCxnSpPr>
            <a:stCxn id="115" idx="4"/>
            <a:endCxn id="113" idx="6"/>
          </p:cNvCxnSpPr>
          <p:nvPr/>
        </p:nvCxnSpPr>
        <p:spPr>
          <a:xfrm flipH="1">
            <a:off x="11201450" y="18684238"/>
            <a:ext cx="4305300" cy="7266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18"/>
          <p:cNvCxnSpPr>
            <a:stCxn id="110" idx="6"/>
            <a:endCxn id="112" idx="2"/>
          </p:cNvCxnSpPr>
          <p:nvPr/>
        </p:nvCxnSpPr>
        <p:spPr>
          <a:xfrm>
            <a:off x="5295850" y="9730738"/>
            <a:ext cx="8610600" cy="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18"/>
          <p:cNvCxnSpPr>
            <a:endCxn id="115" idx="2"/>
          </p:cNvCxnSpPr>
          <p:nvPr/>
        </p:nvCxnSpPr>
        <p:spPr>
          <a:xfrm>
            <a:off x="5295950" y="17084038"/>
            <a:ext cx="86106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nvSpPr>
        <p:spPr>
          <a:xfrm>
            <a:off x="812800" y="558800"/>
            <a:ext cx="15621000" cy="30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0">
                <a:solidFill>
                  <a:schemeClr val="dk2"/>
                </a:solidFill>
                <a:latin typeface="Lobster"/>
                <a:ea typeface="Lobster"/>
                <a:cs typeface="Lobster"/>
                <a:sym typeface="Lobster"/>
              </a:rPr>
              <a:t>P</a:t>
            </a:r>
            <a:r>
              <a:rPr b="1" lang="en" sz="7200">
                <a:solidFill>
                  <a:schemeClr val="dk2"/>
                </a:solidFill>
                <a:latin typeface="EB Garamond"/>
                <a:ea typeface="EB Garamond"/>
                <a:cs typeface="EB Garamond"/>
                <a:sym typeface="EB Garamond"/>
              </a:rPr>
              <a:t>arte 1 -</a:t>
            </a:r>
            <a:endParaRPr b="1" sz="7200">
              <a:solidFill>
                <a:schemeClr val="dk2"/>
              </a:solidFill>
              <a:latin typeface="EB Garamond"/>
              <a:ea typeface="EB Garamond"/>
              <a:cs typeface="EB Garamond"/>
              <a:sym typeface="EB Garamond"/>
            </a:endParaRPr>
          </a:p>
          <a:p>
            <a:pPr indent="0" lvl="0" marL="0" rtl="0" algn="l">
              <a:lnSpc>
                <a:spcPct val="115000"/>
              </a:lnSpc>
              <a:spcBef>
                <a:spcPts val="0"/>
              </a:spcBef>
              <a:spcAft>
                <a:spcPts val="0"/>
              </a:spcAft>
              <a:buNone/>
            </a:pPr>
            <a:r>
              <a:rPr lang="en" sz="7200">
                <a:solidFill>
                  <a:schemeClr val="accent5"/>
                </a:solidFill>
                <a:latin typeface="EB Garamond"/>
                <a:ea typeface="EB Garamond"/>
                <a:cs typeface="EB Garamond"/>
                <a:sym typeface="EB Garamond"/>
              </a:rPr>
              <a:t>Título</a:t>
            </a:r>
            <a:endParaRPr sz="7200">
              <a:solidFill>
                <a:schemeClr val="accent5"/>
              </a:solidFill>
              <a:latin typeface="EB Garamond"/>
              <a:ea typeface="EB Garamond"/>
              <a:cs typeface="EB Garamond"/>
              <a:sym typeface="EB Garamond"/>
            </a:endParaRPr>
          </a:p>
        </p:txBody>
      </p:sp>
      <p:cxnSp>
        <p:nvCxnSpPr>
          <p:cNvPr id="135" name="Google Shape;135;p19"/>
          <p:cNvCxnSpPr/>
          <p:nvPr/>
        </p:nvCxnSpPr>
        <p:spPr>
          <a:xfrm>
            <a:off x="800100" y="25857200"/>
            <a:ext cx="17043300" cy="0"/>
          </a:xfrm>
          <a:prstGeom prst="straightConnector1">
            <a:avLst/>
          </a:prstGeom>
          <a:noFill/>
          <a:ln cap="flat" cmpd="sng" w="38100">
            <a:solidFill>
              <a:srgbClr val="33D0DF"/>
            </a:solidFill>
            <a:prstDash val="solid"/>
            <a:round/>
            <a:headEnd len="med" w="med" type="none"/>
            <a:tailEnd len="med" w="med" type="none"/>
          </a:ln>
        </p:spPr>
      </p:cxnSp>
      <p:sp>
        <p:nvSpPr>
          <p:cNvPr id="136" name="Google Shape;136;p19"/>
          <p:cNvSpPr txBox="1"/>
          <p:nvPr>
            <p:ph idx="12" type="sldNum"/>
          </p:nvPr>
        </p:nvSpPr>
        <p:spPr>
          <a:xfrm>
            <a:off x="18224500" y="25819100"/>
            <a:ext cx="978000" cy="1338600"/>
          </a:xfrm>
          <a:prstGeom prst="rect">
            <a:avLst/>
          </a:prstGeom>
          <a:solidFill>
            <a:schemeClr val="dk2"/>
          </a:solidFill>
        </p:spPr>
        <p:txBody>
          <a:bodyPr anchorCtr="0" anchor="ctr" bIns="288900" lIns="288900" spcFirstLastPara="1" rIns="288900" wrap="square" tIns="288900">
            <a:normAutofit/>
          </a:bodyPr>
          <a:lstStyle/>
          <a:p>
            <a:pPr indent="0" lvl="0" marL="0" rtl="0" algn="ctr">
              <a:spcBef>
                <a:spcPts val="0"/>
              </a:spcBef>
              <a:spcAft>
                <a:spcPts val="0"/>
              </a:spcAft>
              <a:buNone/>
            </a:pPr>
            <a:r>
              <a:rPr b="1" lang="en" sz="4000">
                <a:solidFill>
                  <a:srgbClr val="33D0DF"/>
                </a:solidFill>
                <a:latin typeface="Lobster"/>
                <a:ea typeface="Lobster"/>
                <a:cs typeface="Lobster"/>
                <a:sym typeface="Lobster"/>
              </a:rPr>
              <a:t>7</a:t>
            </a:r>
            <a:endParaRPr b="1" sz="4000">
              <a:solidFill>
                <a:srgbClr val="33D0DF"/>
              </a:solidFill>
              <a:latin typeface="Lobster"/>
              <a:ea typeface="Lobster"/>
              <a:cs typeface="Lobster"/>
              <a:sym typeface="Lobster"/>
            </a:endParaRPr>
          </a:p>
        </p:txBody>
      </p:sp>
      <p:sp>
        <p:nvSpPr>
          <p:cNvPr id="137" name="Google Shape;137;p19"/>
          <p:cNvSpPr txBox="1"/>
          <p:nvPr/>
        </p:nvSpPr>
        <p:spPr>
          <a:xfrm>
            <a:off x="800100" y="25819100"/>
            <a:ext cx="17602200" cy="133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4000">
                <a:solidFill>
                  <a:schemeClr val="dk2"/>
                </a:solidFill>
                <a:latin typeface="EB Garamond SemiBold"/>
                <a:ea typeface="EB Garamond SemiBold"/>
                <a:cs typeface="EB Garamond SemiBold"/>
                <a:sym typeface="EB Garamond SemiBold"/>
              </a:rPr>
              <a:t>Título do ebook</a:t>
            </a:r>
            <a:r>
              <a:rPr lang="en" sz="4000">
                <a:solidFill>
                  <a:schemeClr val="dk2"/>
                </a:solidFill>
                <a:latin typeface="EB Garamond SemiBold"/>
                <a:ea typeface="EB Garamond SemiBold"/>
                <a:cs typeface="EB Garamond SemiBold"/>
                <a:sym typeface="EB Garamond SemiBold"/>
              </a:rPr>
              <a:t> - Autor(a)</a:t>
            </a:r>
            <a:endParaRPr sz="4000">
              <a:solidFill>
                <a:schemeClr val="dk2"/>
              </a:solidFill>
              <a:latin typeface="EB Garamond SemiBold"/>
              <a:ea typeface="EB Garamond SemiBold"/>
              <a:cs typeface="EB Garamond SemiBold"/>
              <a:sym typeface="EB Garamond SemiBold"/>
            </a:endParaRPr>
          </a:p>
        </p:txBody>
      </p:sp>
      <p:sp>
        <p:nvSpPr>
          <p:cNvPr id="138" name="Google Shape;138;p19"/>
          <p:cNvSpPr/>
          <p:nvPr/>
        </p:nvSpPr>
        <p:spPr>
          <a:xfrm>
            <a:off x="18669100" y="0"/>
            <a:ext cx="533400" cy="3454500"/>
          </a:xfrm>
          <a:prstGeom prst="rect">
            <a:avLst/>
          </a:prstGeom>
          <a:gradFill>
            <a:gsLst>
              <a:gs pos="0">
                <a:srgbClr val="33D0DF"/>
              </a:gs>
              <a:gs pos="100000">
                <a:srgbClr val="737373"/>
              </a:gs>
            </a:gsLst>
            <a:path path="circle">
              <a:fillToRect r="100%" t="100%"/>
            </a:path>
            <a:tileRect b="-100%" l="-10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9" name="Google Shape;139;p19"/>
          <p:cNvSpPr txBox="1"/>
          <p:nvPr/>
        </p:nvSpPr>
        <p:spPr>
          <a:xfrm>
            <a:off x="977850" y="4521300"/>
            <a:ext cx="16687800" cy="10591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2100"/>
              </a:spcBef>
              <a:spcAft>
                <a:spcPts val="0"/>
              </a:spcAft>
              <a:buNone/>
            </a:pPr>
            <a:r>
              <a:rPr lang="en" sz="4000">
                <a:solidFill>
                  <a:schemeClr val="dk2"/>
                </a:solidFill>
                <a:latin typeface="EB Garamond"/>
                <a:ea typeface="EB Garamond"/>
                <a:cs typeface="EB Garamond"/>
                <a:sym typeface="EB Garamond"/>
              </a:rPr>
              <a:t>Lorem ipsum dolor sit amet, consectetur adipiscing elit, sed do eiusmod tempor incididunt ut labore et dolore magna aliqua. Mattis pellentesque id nibh tortor id aliquet lectus proin nibh. Nisi est sit amet facilisis magna etiam. Facilisis volutpat est velit egestas dui id ornare arcu odio. Ornare aenean euismod elementum nisi. </a:t>
            </a:r>
            <a:endParaRPr sz="4000">
              <a:solidFill>
                <a:schemeClr val="dk2"/>
              </a:solidFill>
              <a:latin typeface="EB Garamond"/>
              <a:ea typeface="EB Garamond"/>
              <a:cs typeface="EB Garamond"/>
              <a:sym typeface="EB Garamond"/>
            </a:endParaRPr>
          </a:p>
          <a:p>
            <a:pPr indent="0" lvl="0" marL="0" rtl="0" algn="just">
              <a:lnSpc>
                <a:spcPct val="150000"/>
              </a:lnSpc>
              <a:spcBef>
                <a:spcPts val="2100"/>
              </a:spcBef>
              <a:spcAft>
                <a:spcPts val="0"/>
              </a:spcAft>
              <a:buNone/>
            </a:pPr>
            <a:r>
              <a:t/>
            </a:r>
            <a:endParaRPr sz="4000">
              <a:solidFill>
                <a:schemeClr val="dk2"/>
              </a:solidFill>
              <a:latin typeface="EB Garamond"/>
              <a:ea typeface="EB Garamond"/>
              <a:cs typeface="EB Garamond"/>
              <a:sym typeface="EB Garamond"/>
            </a:endParaRPr>
          </a:p>
          <a:p>
            <a:pPr indent="0" lvl="0" marL="0" rtl="0" algn="just">
              <a:lnSpc>
                <a:spcPct val="150000"/>
              </a:lnSpc>
              <a:spcBef>
                <a:spcPts val="2100"/>
              </a:spcBef>
              <a:spcAft>
                <a:spcPts val="0"/>
              </a:spcAft>
              <a:buNone/>
            </a:pPr>
            <a:r>
              <a:t/>
            </a:r>
            <a:endParaRPr sz="4000">
              <a:solidFill>
                <a:schemeClr val="dk2"/>
              </a:solidFill>
              <a:latin typeface="EB Garamond"/>
              <a:ea typeface="EB Garamond"/>
              <a:cs typeface="EB Garamond"/>
              <a:sym typeface="EB Garamond"/>
            </a:endParaRPr>
          </a:p>
          <a:p>
            <a:pPr indent="0" lvl="0" marL="0" rtl="0" algn="just">
              <a:lnSpc>
                <a:spcPct val="150000"/>
              </a:lnSpc>
              <a:spcBef>
                <a:spcPts val="2100"/>
              </a:spcBef>
              <a:spcAft>
                <a:spcPts val="2100"/>
              </a:spcAft>
              <a:buNone/>
            </a:pPr>
            <a:r>
              <a:rPr lang="en" sz="4000">
                <a:solidFill>
                  <a:schemeClr val="dk2"/>
                </a:solidFill>
                <a:latin typeface="EB Garamond"/>
                <a:ea typeface="EB Garamond"/>
                <a:cs typeface="EB Garamond"/>
                <a:sym typeface="EB Garamond"/>
              </a:rPr>
              <a:t>Nunc mattis enim ut tellus elementum sagittis vitae. Rhoncus urna neque viverra justo nec ultrices. Neque laoreet suspendisse interdum consectetur. Bibendum est ultricies integer quis. Viverra adipiscing at in tellus integer feugiat. Penatibus et magnis dis parturient. Dolor sit amet consectetur adipiscing elit ut aliquam purus sit. </a:t>
            </a:r>
            <a:endParaRPr sz="40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cxnSp>
        <p:nvCxnSpPr>
          <p:cNvPr id="144" name="Google Shape;144;p20"/>
          <p:cNvCxnSpPr/>
          <p:nvPr/>
        </p:nvCxnSpPr>
        <p:spPr>
          <a:xfrm>
            <a:off x="1689100" y="25781000"/>
            <a:ext cx="16713300" cy="0"/>
          </a:xfrm>
          <a:prstGeom prst="straightConnector1">
            <a:avLst/>
          </a:prstGeom>
          <a:noFill/>
          <a:ln cap="flat" cmpd="sng" w="38100">
            <a:solidFill>
              <a:srgbClr val="33D0DF"/>
            </a:solidFill>
            <a:prstDash val="solid"/>
            <a:round/>
            <a:headEnd len="med" w="med" type="none"/>
            <a:tailEnd len="med" w="med" type="none"/>
          </a:ln>
        </p:spPr>
      </p:cxnSp>
      <p:sp>
        <p:nvSpPr>
          <p:cNvPr id="145" name="Google Shape;145;p20"/>
          <p:cNvSpPr txBox="1"/>
          <p:nvPr>
            <p:ph idx="12" type="sldNum"/>
          </p:nvPr>
        </p:nvSpPr>
        <p:spPr>
          <a:xfrm>
            <a:off x="0" y="25819100"/>
            <a:ext cx="978000" cy="1338600"/>
          </a:xfrm>
          <a:prstGeom prst="rect">
            <a:avLst/>
          </a:prstGeom>
          <a:solidFill>
            <a:schemeClr val="dk2"/>
          </a:solidFill>
        </p:spPr>
        <p:txBody>
          <a:bodyPr anchorCtr="0" anchor="ctr" bIns="288900" lIns="288900" spcFirstLastPara="1" rIns="288900" wrap="square" tIns="288900">
            <a:normAutofit/>
          </a:bodyPr>
          <a:lstStyle/>
          <a:p>
            <a:pPr indent="0" lvl="0" marL="0" rtl="0" algn="ctr">
              <a:spcBef>
                <a:spcPts val="0"/>
              </a:spcBef>
              <a:spcAft>
                <a:spcPts val="0"/>
              </a:spcAft>
              <a:buNone/>
            </a:pPr>
            <a:r>
              <a:rPr b="1" lang="en" sz="4000">
                <a:solidFill>
                  <a:srgbClr val="33D0DF"/>
                </a:solidFill>
                <a:latin typeface="Lobster"/>
                <a:ea typeface="Lobster"/>
                <a:cs typeface="Lobster"/>
                <a:sym typeface="Lobster"/>
              </a:rPr>
              <a:t>8</a:t>
            </a:r>
            <a:endParaRPr b="1" sz="4000">
              <a:solidFill>
                <a:srgbClr val="33D0DF"/>
              </a:solidFill>
              <a:latin typeface="Lobster"/>
              <a:ea typeface="Lobster"/>
              <a:cs typeface="Lobster"/>
              <a:sym typeface="Lobster"/>
            </a:endParaRPr>
          </a:p>
        </p:txBody>
      </p:sp>
      <p:sp>
        <p:nvSpPr>
          <p:cNvPr id="146" name="Google Shape;146;p20"/>
          <p:cNvSpPr txBox="1"/>
          <p:nvPr/>
        </p:nvSpPr>
        <p:spPr>
          <a:xfrm>
            <a:off x="800100" y="25819100"/>
            <a:ext cx="17602200" cy="13386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4000">
                <a:solidFill>
                  <a:schemeClr val="dk2"/>
                </a:solidFill>
                <a:latin typeface="EB Garamond SemiBold"/>
                <a:ea typeface="EB Garamond SemiBold"/>
                <a:cs typeface="EB Garamond SemiBold"/>
                <a:sym typeface="EB Garamond SemiBold"/>
              </a:rPr>
              <a:t>Parte 1 - Título</a:t>
            </a:r>
            <a:endParaRPr sz="4000">
              <a:solidFill>
                <a:schemeClr val="dk2"/>
              </a:solidFill>
              <a:latin typeface="EB Garamond SemiBold"/>
              <a:ea typeface="EB Garamond SemiBold"/>
              <a:cs typeface="EB Garamond SemiBold"/>
              <a:sym typeface="EB Garamond SemiBold"/>
            </a:endParaRPr>
          </a:p>
        </p:txBody>
      </p:sp>
      <p:sp>
        <p:nvSpPr>
          <p:cNvPr id="147" name="Google Shape;147;p20"/>
          <p:cNvSpPr/>
          <p:nvPr/>
        </p:nvSpPr>
        <p:spPr>
          <a:xfrm rot="-5400000">
            <a:off x="-349350" y="-1441450"/>
            <a:ext cx="3835500" cy="3213000"/>
          </a:xfrm>
          <a:prstGeom prst="notchedRightArrow">
            <a:avLst>
              <a:gd fmla="val 50000" name="adj1"/>
              <a:gd fmla="val 50000" name="adj2"/>
            </a:avLst>
          </a:prstGeom>
          <a:gradFill>
            <a:gsLst>
              <a:gs pos="0">
                <a:srgbClr val="33D0DF"/>
              </a:gs>
              <a:gs pos="100000">
                <a:srgbClr val="737373"/>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8" name="Google Shape;148;p20"/>
          <p:cNvSpPr/>
          <p:nvPr/>
        </p:nvSpPr>
        <p:spPr>
          <a:xfrm rot="-5400000">
            <a:off x="425400" y="-2901900"/>
            <a:ext cx="2400300" cy="332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20"/>
          <p:cNvSpPr txBox="1"/>
          <p:nvPr/>
        </p:nvSpPr>
        <p:spPr>
          <a:xfrm>
            <a:off x="863550" y="-38100"/>
            <a:ext cx="1409700" cy="121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700">
                <a:solidFill>
                  <a:srgbClr val="FFFFFF"/>
                </a:solidFill>
                <a:latin typeface="Lobster"/>
                <a:ea typeface="Lobster"/>
                <a:cs typeface="Lobster"/>
                <a:sym typeface="Lobster"/>
              </a:rPr>
              <a:t>1</a:t>
            </a:r>
            <a:endParaRPr sz="5700">
              <a:solidFill>
                <a:srgbClr val="FFFFFF"/>
              </a:solidFill>
              <a:latin typeface="Lobster"/>
              <a:ea typeface="Lobster"/>
              <a:cs typeface="Lobster"/>
              <a:sym typeface="Lobster"/>
            </a:endParaRPr>
          </a:p>
        </p:txBody>
      </p:sp>
      <p:cxnSp>
        <p:nvCxnSpPr>
          <p:cNvPr id="150" name="Google Shape;150;p20"/>
          <p:cNvCxnSpPr/>
          <p:nvPr/>
        </p:nvCxnSpPr>
        <p:spPr>
          <a:xfrm>
            <a:off x="3174900" y="1320800"/>
            <a:ext cx="15151200" cy="0"/>
          </a:xfrm>
          <a:prstGeom prst="straightConnector1">
            <a:avLst/>
          </a:prstGeom>
          <a:noFill/>
          <a:ln cap="flat" cmpd="sng" w="38100">
            <a:solidFill>
              <a:schemeClr val="dk2"/>
            </a:solidFill>
            <a:prstDash val="solid"/>
            <a:round/>
            <a:headEnd len="med" w="med" type="none"/>
            <a:tailEnd len="med" w="med" type="none"/>
          </a:ln>
        </p:spPr>
      </p:cxnSp>
      <p:sp>
        <p:nvSpPr>
          <p:cNvPr id="151" name="Google Shape;151;p20"/>
          <p:cNvSpPr txBox="1"/>
          <p:nvPr/>
        </p:nvSpPr>
        <p:spPr>
          <a:xfrm>
            <a:off x="1257300" y="3530700"/>
            <a:ext cx="16687800" cy="10706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2100"/>
              </a:spcBef>
              <a:spcAft>
                <a:spcPts val="0"/>
              </a:spcAft>
              <a:buNone/>
            </a:pPr>
            <a:r>
              <a:rPr lang="en" sz="4000">
                <a:solidFill>
                  <a:schemeClr val="dk2"/>
                </a:solidFill>
                <a:latin typeface="EB Garamond"/>
                <a:ea typeface="EB Garamond"/>
                <a:cs typeface="EB Garamond"/>
                <a:sym typeface="EB Garamond"/>
              </a:rPr>
              <a:t>Lorem ipsum dolor sit amet, consectetur adipiscing elit, sed do eiusmod tempor incididunt ut labore et dolore magna aliqua. Mattis pellentesque id nibh tortor id aliquet lectus proin nibh. Nisi est sit amet facilisis magna etiam. Facilisis volutpat est velit egestas dui id ornare arcu odio. Ornare aenean euismod elementum nisi. </a:t>
            </a:r>
            <a:endParaRPr sz="4000">
              <a:solidFill>
                <a:schemeClr val="dk2"/>
              </a:solidFill>
              <a:latin typeface="EB Garamond"/>
              <a:ea typeface="EB Garamond"/>
              <a:cs typeface="EB Garamond"/>
              <a:sym typeface="EB Garamond"/>
            </a:endParaRPr>
          </a:p>
          <a:p>
            <a:pPr indent="0" lvl="0" marL="0" rtl="0" algn="just">
              <a:lnSpc>
                <a:spcPct val="150000"/>
              </a:lnSpc>
              <a:spcBef>
                <a:spcPts val="2100"/>
              </a:spcBef>
              <a:spcAft>
                <a:spcPts val="0"/>
              </a:spcAft>
              <a:buNone/>
            </a:pPr>
            <a:r>
              <a:t/>
            </a:r>
            <a:endParaRPr sz="4000">
              <a:solidFill>
                <a:schemeClr val="dk2"/>
              </a:solidFill>
              <a:latin typeface="EB Garamond"/>
              <a:ea typeface="EB Garamond"/>
              <a:cs typeface="EB Garamond"/>
              <a:sym typeface="EB Garamond"/>
            </a:endParaRPr>
          </a:p>
          <a:p>
            <a:pPr indent="0" lvl="0" marL="0" rtl="0" algn="just">
              <a:lnSpc>
                <a:spcPct val="150000"/>
              </a:lnSpc>
              <a:spcBef>
                <a:spcPts val="2100"/>
              </a:spcBef>
              <a:spcAft>
                <a:spcPts val="0"/>
              </a:spcAft>
              <a:buNone/>
            </a:pPr>
            <a:r>
              <a:t/>
            </a:r>
            <a:endParaRPr sz="4000">
              <a:solidFill>
                <a:schemeClr val="dk2"/>
              </a:solidFill>
              <a:latin typeface="EB Garamond"/>
              <a:ea typeface="EB Garamond"/>
              <a:cs typeface="EB Garamond"/>
              <a:sym typeface="EB Garamond"/>
            </a:endParaRPr>
          </a:p>
          <a:p>
            <a:pPr indent="0" lvl="0" marL="0" rtl="0" algn="just">
              <a:lnSpc>
                <a:spcPct val="150000"/>
              </a:lnSpc>
              <a:spcBef>
                <a:spcPts val="2100"/>
              </a:spcBef>
              <a:spcAft>
                <a:spcPts val="2100"/>
              </a:spcAft>
              <a:buNone/>
            </a:pPr>
            <a:r>
              <a:rPr lang="en" sz="4000">
                <a:solidFill>
                  <a:schemeClr val="dk2"/>
                </a:solidFill>
                <a:latin typeface="EB Garamond"/>
                <a:ea typeface="EB Garamond"/>
                <a:cs typeface="EB Garamond"/>
                <a:sym typeface="EB Garamond"/>
              </a:rPr>
              <a:t>Nunc mattis enim ut tellus elementum sagittis vitae. Rhoncus urna neque viverra justo nec ultrices. Neque laoreet suspendisse interdum consectetur. Bibendum est ultricies integer quis. Viverra adipiscing at in tellus integer feugiat. Penatibus et magnis dis parturient. Dolor sit amet consectetur adipiscing elit ut aliquam purus sit. </a:t>
            </a:r>
            <a:endParaRPr sz="40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p:nvPr/>
        </p:nvSpPr>
        <p:spPr>
          <a:xfrm>
            <a:off x="18669100" y="0"/>
            <a:ext cx="533400" cy="3454500"/>
          </a:xfrm>
          <a:prstGeom prst="rect">
            <a:avLst/>
          </a:prstGeom>
          <a:gradFill>
            <a:gsLst>
              <a:gs pos="0">
                <a:srgbClr val="33D0DF"/>
              </a:gs>
              <a:gs pos="100000">
                <a:srgbClr val="737373"/>
              </a:gs>
            </a:gsLst>
            <a:path path="circle">
              <a:fillToRect r="100%" t="100%"/>
            </a:path>
            <a:tileRect b="-100%" l="-10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 name="Google Shape;157;p21"/>
          <p:cNvSpPr txBox="1"/>
          <p:nvPr/>
        </p:nvSpPr>
        <p:spPr>
          <a:xfrm>
            <a:off x="812800" y="558800"/>
            <a:ext cx="15621000" cy="30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0">
                <a:solidFill>
                  <a:schemeClr val="dk2"/>
                </a:solidFill>
                <a:latin typeface="Lobster"/>
                <a:ea typeface="Lobster"/>
                <a:cs typeface="Lobster"/>
                <a:sym typeface="Lobster"/>
              </a:rPr>
              <a:t>P</a:t>
            </a:r>
            <a:r>
              <a:rPr b="1" lang="en" sz="7200">
                <a:solidFill>
                  <a:schemeClr val="dk2"/>
                </a:solidFill>
                <a:latin typeface="EB Garamond"/>
                <a:ea typeface="EB Garamond"/>
                <a:cs typeface="EB Garamond"/>
                <a:sym typeface="EB Garamond"/>
              </a:rPr>
              <a:t>arte 2 -</a:t>
            </a:r>
            <a:endParaRPr b="1" sz="7200">
              <a:solidFill>
                <a:schemeClr val="dk2"/>
              </a:solidFill>
              <a:latin typeface="EB Garamond"/>
              <a:ea typeface="EB Garamond"/>
              <a:cs typeface="EB Garamond"/>
              <a:sym typeface="EB Garamond"/>
            </a:endParaRPr>
          </a:p>
          <a:p>
            <a:pPr indent="0" lvl="0" marL="0" rtl="0" algn="l">
              <a:lnSpc>
                <a:spcPct val="115000"/>
              </a:lnSpc>
              <a:spcBef>
                <a:spcPts val="0"/>
              </a:spcBef>
              <a:spcAft>
                <a:spcPts val="0"/>
              </a:spcAft>
              <a:buNone/>
            </a:pPr>
            <a:r>
              <a:rPr lang="en" sz="7200">
                <a:solidFill>
                  <a:schemeClr val="accent5"/>
                </a:solidFill>
                <a:latin typeface="EB Garamond"/>
                <a:ea typeface="EB Garamond"/>
                <a:cs typeface="EB Garamond"/>
                <a:sym typeface="EB Garamond"/>
              </a:rPr>
              <a:t>Título</a:t>
            </a:r>
            <a:endParaRPr sz="7200">
              <a:solidFill>
                <a:schemeClr val="accent5"/>
              </a:solidFill>
              <a:latin typeface="EB Garamond"/>
              <a:ea typeface="EB Garamond"/>
              <a:cs typeface="EB Garamond"/>
              <a:sym typeface="EB Garamond"/>
            </a:endParaRPr>
          </a:p>
        </p:txBody>
      </p:sp>
      <p:sp>
        <p:nvSpPr>
          <p:cNvPr id="158" name="Google Shape;158;p21"/>
          <p:cNvSpPr txBox="1"/>
          <p:nvPr>
            <p:ph idx="12" type="sldNum"/>
          </p:nvPr>
        </p:nvSpPr>
        <p:spPr>
          <a:xfrm>
            <a:off x="18224500" y="25819100"/>
            <a:ext cx="978000" cy="1338600"/>
          </a:xfrm>
          <a:prstGeom prst="rect">
            <a:avLst/>
          </a:prstGeom>
          <a:solidFill>
            <a:schemeClr val="dk2"/>
          </a:solidFill>
        </p:spPr>
        <p:txBody>
          <a:bodyPr anchorCtr="0" anchor="ctr" bIns="288900" lIns="288900" spcFirstLastPara="1" rIns="288900" wrap="square" tIns="288900">
            <a:normAutofit/>
          </a:bodyPr>
          <a:lstStyle/>
          <a:p>
            <a:pPr indent="0" lvl="0" marL="0" rtl="0" algn="ctr">
              <a:spcBef>
                <a:spcPts val="0"/>
              </a:spcBef>
              <a:spcAft>
                <a:spcPts val="0"/>
              </a:spcAft>
              <a:buNone/>
            </a:pPr>
            <a:r>
              <a:rPr b="1" lang="en" sz="4000">
                <a:solidFill>
                  <a:srgbClr val="33D0DF"/>
                </a:solidFill>
                <a:latin typeface="Lobster"/>
                <a:ea typeface="Lobster"/>
                <a:cs typeface="Lobster"/>
                <a:sym typeface="Lobster"/>
              </a:rPr>
              <a:t>9</a:t>
            </a:r>
            <a:endParaRPr b="1" sz="4000">
              <a:solidFill>
                <a:srgbClr val="33D0DF"/>
              </a:solidFill>
              <a:latin typeface="Lobster"/>
              <a:ea typeface="Lobster"/>
              <a:cs typeface="Lobster"/>
              <a:sym typeface="Lobster"/>
            </a:endParaRPr>
          </a:p>
        </p:txBody>
      </p:sp>
      <p:cxnSp>
        <p:nvCxnSpPr>
          <p:cNvPr id="159" name="Google Shape;159;p21"/>
          <p:cNvCxnSpPr/>
          <p:nvPr/>
        </p:nvCxnSpPr>
        <p:spPr>
          <a:xfrm>
            <a:off x="800100" y="25857200"/>
            <a:ext cx="17043300" cy="0"/>
          </a:xfrm>
          <a:prstGeom prst="straightConnector1">
            <a:avLst/>
          </a:prstGeom>
          <a:noFill/>
          <a:ln cap="flat" cmpd="sng" w="38100">
            <a:solidFill>
              <a:srgbClr val="33D0DF"/>
            </a:solidFill>
            <a:prstDash val="solid"/>
            <a:round/>
            <a:headEnd len="med" w="med" type="none"/>
            <a:tailEnd len="med" w="med" type="none"/>
          </a:ln>
        </p:spPr>
      </p:cxnSp>
      <p:sp>
        <p:nvSpPr>
          <p:cNvPr id="160" name="Google Shape;160;p21"/>
          <p:cNvSpPr txBox="1"/>
          <p:nvPr/>
        </p:nvSpPr>
        <p:spPr>
          <a:xfrm>
            <a:off x="977850" y="4521300"/>
            <a:ext cx="16687800" cy="10591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2100"/>
              </a:spcBef>
              <a:spcAft>
                <a:spcPts val="0"/>
              </a:spcAft>
              <a:buNone/>
            </a:pPr>
            <a:r>
              <a:rPr lang="en" sz="4000">
                <a:solidFill>
                  <a:schemeClr val="dk2"/>
                </a:solidFill>
                <a:latin typeface="EB Garamond"/>
                <a:ea typeface="EB Garamond"/>
                <a:cs typeface="EB Garamond"/>
                <a:sym typeface="EB Garamond"/>
              </a:rPr>
              <a:t>Lorem ipsum dolor sit amet, consectetur adipiscing elit, sed do eiusmod tempor incididunt ut labore et dolore magna aliqua. Mattis pellentesque id nibh tortor id aliquet lectus proin nibh. Nisi est sit amet facilisis magna etiam. Facilisis volutpat est velit egestas dui id ornare arcu odio. Ornare aenean euismod elementum nisi. </a:t>
            </a:r>
            <a:endParaRPr sz="4000">
              <a:solidFill>
                <a:schemeClr val="dk2"/>
              </a:solidFill>
              <a:latin typeface="EB Garamond"/>
              <a:ea typeface="EB Garamond"/>
              <a:cs typeface="EB Garamond"/>
              <a:sym typeface="EB Garamond"/>
            </a:endParaRPr>
          </a:p>
          <a:p>
            <a:pPr indent="0" lvl="0" marL="0" rtl="0" algn="just">
              <a:lnSpc>
                <a:spcPct val="150000"/>
              </a:lnSpc>
              <a:spcBef>
                <a:spcPts val="2100"/>
              </a:spcBef>
              <a:spcAft>
                <a:spcPts val="0"/>
              </a:spcAft>
              <a:buNone/>
            </a:pPr>
            <a:r>
              <a:t/>
            </a:r>
            <a:endParaRPr sz="4000">
              <a:solidFill>
                <a:schemeClr val="dk2"/>
              </a:solidFill>
              <a:latin typeface="EB Garamond"/>
              <a:ea typeface="EB Garamond"/>
              <a:cs typeface="EB Garamond"/>
              <a:sym typeface="EB Garamond"/>
            </a:endParaRPr>
          </a:p>
          <a:p>
            <a:pPr indent="0" lvl="0" marL="0" rtl="0" algn="just">
              <a:lnSpc>
                <a:spcPct val="150000"/>
              </a:lnSpc>
              <a:spcBef>
                <a:spcPts val="2100"/>
              </a:spcBef>
              <a:spcAft>
                <a:spcPts val="0"/>
              </a:spcAft>
              <a:buNone/>
            </a:pPr>
            <a:r>
              <a:t/>
            </a:r>
            <a:endParaRPr sz="4000">
              <a:solidFill>
                <a:schemeClr val="dk2"/>
              </a:solidFill>
              <a:latin typeface="EB Garamond"/>
              <a:ea typeface="EB Garamond"/>
              <a:cs typeface="EB Garamond"/>
              <a:sym typeface="EB Garamond"/>
            </a:endParaRPr>
          </a:p>
          <a:p>
            <a:pPr indent="0" lvl="0" marL="0" rtl="0" algn="just">
              <a:lnSpc>
                <a:spcPct val="150000"/>
              </a:lnSpc>
              <a:spcBef>
                <a:spcPts val="2100"/>
              </a:spcBef>
              <a:spcAft>
                <a:spcPts val="2100"/>
              </a:spcAft>
              <a:buNone/>
            </a:pPr>
            <a:r>
              <a:rPr lang="en" sz="4000">
                <a:solidFill>
                  <a:schemeClr val="dk2"/>
                </a:solidFill>
                <a:latin typeface="EB Garamond"/>
                <a:ea typeface="EB Garamond"/>
                <a:cs typeface="EB Garamond"/>
                <a:sym typeface="EB Garamond"/>
              </a:rPr>
              <a:t>Nunc mattis enim ut tellus elementum sagittis vitae. Rhoncus urna neque viverra justo nec ultrices. Neque laoreet suspendisse interdum consectetur. Bibendum est ultricies integer quis. Viverra adipiscing at in tellus integer feugiat. Penatibus et magnis dis parturient. Dolor sit amet consectetur adipiscing elit ut aliquam purus sit. </a:t>
            </a:r>
            <a:endParaRPr sz="4000">
              <a:solidFill>
                <a:schemeClr val="dk2"/>
              </a:solidFill>
            </a:endParaRPr>
          </a:p>
        </p:txBody>
      </p:sp>
      <p:sp>
        <p:nvSpPr>
          <p:cNvPr id="161" name="Google Shape;161;p21"/>
          <p:cNvSpPr txBox="1"/>
          <p:nvPr/>
        </p:nvSpPr>
        <p:spPr>
          <a:xfrm>
            <a:off x="800100" y="25819100"/>
            <a:ext cx="17602200" cy="133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4000">
                <a:solidFill>
                  <a:schemeClr val="dk2"/>
                </a:solidFill>
                <a:latin typeface="EB Garamond SemiBold"/>
                <a:ea typeface="EB Garamond SemiBold"/>
                <a:cs typeface="EB Garamond SemiBold"/>
                <a:sym typeface="EB Garamond SemiBold"/>
              </a:rPr>
              <a:t>Título do ebook - Autor(a)</a:t>
            </a:r>
            <a:endParaRPr sz="4000">
              <a:solidFill>
                <a:schemeClr val="dk2"/>
              </a:solidFill>
              <a:latin typeface="EB Garamond SemiBold"/>
              <a:ea typeface="EB Garamond SemiBold"/>
              <a:cs typeface="EB Garamond SemiBold"/>
              <a:sym typeface="EB Garamond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