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7556500" cy="10693400"/>
  <p:notesSz cx="6858000" cy="9144000"/>
  <p:embeddedFontLst>
    <p:embeddedFont>
      <p:font typeface="Cardo" charset="1" panose="02020600000000000000"/>
      <p:regular r:id="rId7"/>
    </p:embeddedFont>
    <p:embeddedFont>
      <p:font typeface="Cardo Italics" charset="1" panose="020206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7553325" cy="10696575"/>
          </a:xfrm>
          <a:custGeom>
            <a:avLst/>
            <a:gdLst/>
            <a:ahLst/>
            <a:cxnLst/>
            <a:rect r="r" b="b" t="t" l="l"/>
            <a:pathLst>
              <a:path h="10696575" w="7553325">
                <a:moveTo>
                  <a:pt x="0" y="0"/>
                </a:moveTo>
                <a:lnTo>
                  <a:pt x="7553325" y="0"/>
                </a:lnTo>
                <a:lnTo>
                  <a:pt x="7553325" y="10696575"/>
                </a:lnTo>
                <a:lnTo>
                  <a:pt x="0" y="106965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342" t="-1068" r="-46430" b="-102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52682" y="605805"/>
            <a:ext cx="6254636" cy="9480390"/>
            <a:chOff x="0" y="0"/>
            <a:chExt cx="2269201" cy="34395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69201" cy="3439514"/>
            </a:xfrm>
            <a:custGeom>
              <a:avLst/>
              <a:gdLst/>
              <a:ahLst/>
              <a:cxnLst/>
              <a:rect r="r" b="b" t="t" l="l"/>
              <a:pathLst>
                <a:path h="3439514" w="2269201">
                  <a:moveTo>
                    <a:pt x="0" y="0"/>
                  </a:moveTo>
                  <a:lnTo>
                    <a:pt x="2269201" y="0"/>
                  </a:lnTo>
                  <a:lnTo>
                    <a:pt x="2269201" y="3439514"/>
                  </a:lnTo>
                  <a:lnTo>
                    <a:pt x="0" y="3439514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269201" cy="34680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30790" y="7760659"/>
            <a:ext cx="2226782" cy="3098131"/>
          </a:xfrm>
          <a:custGeom>
            <a:avLst/>
            <a:gdLst/>
            <a:ahLst/>
            <a:cxnLst/>
            <a:rect r="r" b="b" t="t" l="l"/>
            <a:pathLst>
              <a:path h="3098131" w="2226782">
                <a:moveTo>
                  <a:pt x="0" y="0"/>
                </a:moveTo>
                <a:lnTo>
                  <a:pt x="2226782" y="0"/>
                </a:lnTo>
                <a:lnTo>
                  <a:pt x="2226782" y="3098131"/>
                </a:lnTo>
                <a:lnTo>
                  <a:pt x="0" y="30981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2104303">
            <a:off x="5317830" y="-244541"/>
            <a:ext cx="2255315" cy="2523430"/>
          </a:xfrm>
          <a:custGeom>
            <a:avLst/>
            <a:gdLst/>
            <a:ahLst/>
            <a:cxnLst/>
            <a:rect r="r" b="b" t="t" l="l"/>
            <a:pathLst>
              <a:path h="2523430" w="2255315">
                <a:moveTo>
                  <a:pt x="2255315" y="2523429"/>
                </a:moveTo>
                <a:lnTo>
                  <a:pt x="0" y="2523429"/>
                </a:lnTo>
                <a:lnTo>
                  <a:pt x="0" y="0"/>
                </a:lnTo>
                <a:lnTo>
                  <a:pt x="2255315" y="0"/>
                </a:lnTo>
                <a:lnTo>
                  <a:pt x="2255315" y="2523429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2316635" y="2697756"/>
            <a:ext cx="2370156" cy="2073530"/>
          </a:xfrm>
          <a:custGeom>
            <a:avLst/>
            <a:gdLst/>
            <a:ahLst/>
            <a:cxnLst/>
            <a:rect r="r" b="b" t="t" l="l"/>
            <a:pathLst>
              <a:path h="2073530" w="2370156">
                <a:moveTo>
                  <a:pt x="2370156" y="0"/>
                </a:moveTo>
                <a:lnTo>
                  <a:pt x="0" y="0"/>
                </a:lnTo>
                <a:lnTo>
                  <a:pt x="0" y="2073530"/>
                </a:lnTo>
                <a:lnTo>
                  <a:pt x="2370156" y="2073530"/>
                </a:lnTo>
                <a:lnTo>
                  <a:pt x="237015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4216766" y="2184063"/>
            <a:ext cx="2587234" cy="2587223"/>
            <a:chOff x="0" y="0"/>
            <a:chExt cx="6350000" cy="63499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756000" y="756000"/>
            <a:ext cx="2491115" cy="2491106"/>
            <a:chOff x="0" y="0"/>
            <a:chExt cx="6350000" cy="63499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13" id="13"/>
          <p:cNvSpPr txBox="true"/>
          <p:nvPr/>
        </p:nvSpPr>
        <p:spPr>
          <a:xfrm rot="0">
            <a:off x="704341" y="5017625"/>
            <a:ext cx="6151318" cy="3896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rdo"/>
              </a:rPr>
              <a:t>Nome científico: </a:t>
            </a:r>
            <a:r>
              <a:rPr lang="en-US" sz="2199">
                <a:solidFill>
                  <a:srgbClr val="000000"/>
                </a:solidFill>
                <a:latin typeface="Cardo Italics"/>
              </a:rPr>
              <a:t>Gênero espécie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rdo"/>
              </a:rPr>
              <a:t>Nome popular: Nome_comum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rdo"/>
              </a:rPr>
              <a:t>Família: Família</a:t>
            </a:r>
          </a:p>
          <a:p>
            <a:pPr algn="ctr">
              <a:lnSpc>
                <a:spcPts val="3079"/>
              </a:lnSpc>
            </a:pP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rdo"/>
              </a:rPr>
              <a:t>Identificação</a:t>
            </a:r>
            <a:r>
              <a:rPr lang="en-US" sz="2199">
                <a:solidFill>
                  <a:srgbClr val="000000"/>
                </a:solidFill>
                <a:latin typeface="Cardo"/>
              </a:rPr>
              <a:t>: (no croqui)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rdo"/>
              </a:rPr>
              <a:t>Localização: (geográfica) 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rdo"/>
              </a:rPr>
              <a:t>Tamanho: 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rdo"/>
              </a:rPr>
              <a:t>Flores: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rdo"/>
              </a:rPr>
              <a:t>Frutos: 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rdo"/>
              </a:rPr>
              <a:t>Usos: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DAFOwO6D73c</dc:identifier>
  <dcterms:modified xsi:type="dcterms:W3CDTF">2011-08-01T06:04:30Z</dcterms:modified>
  <cp:revision>1</cp:revision>
  <dc:title>Stamps_plantas_FATEC</dc:title>
</cp:coreProperties>
</file>