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064" y="-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A0A9-3BE9-504B-AF4E-ED684666D972}" type="datetimeFigureOut">
              <a:rPr lang="en-US" smtClean="0"/>
              <a:t>2012-11-12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DC9AD-72FB-704D-AE85-FCB495A7E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09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A0A9-3BE9-504B-AF4E-ED684666D972}" type="datetimeFigureOut">
              <a:rPr lang="en-US" smtClean="0"/>
              <a:t>2012-11-12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DC9AD-72FB-704D-AE85-FCB495A7E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A0A9-3BE9-504B-AF4E-ED684666D972}" type="datetimeFigureOut">
              <a:rPr lang="en-US" smtClean="0"/>
              <a:t>2012-11-12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DC9AD-72FB-704D-AE85-FCB495A7E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4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A0A9-3BE9-504B-AF4E-ED684666D972}" type="datetimeFigureOut">
              <a:rPr lang="en-US" smtClean="0"/>
              <a:t>2012-11-12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DC9AD-72FB-704D-AE85-FCB495A7E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5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A0A9-3BE9-504B-AF4E-ED684666D972}" type="datetimeFigureOut">
              <a:rPr lang="en-US" smtClean="0"/>
              <a:t>2012-11-12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DC9AD-72FB-704D-AE85-FCB495A7E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A0A9-3BE9-504B-AF4E-ED684666D972}" type="datetimeFigureOut">
              <a:rPr lang="en-US" smtClean="0"/>
              <a:t>2012-11-12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DC9AD-72FB-704D-AE85-FCB495A7E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07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A0A9-3BE9-504B-AF4E-ED684666D972}" type="datetimeFigureOut">
              <a:rPr lang="en-US" smtClean="0"/>
              <a:t>2012-11-12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DC9AD-72FB-704D-AE85-FCB495A7E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3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A0A9-3BE9-504B-AF4E-ED684666D972}" type="datetimeFigureOut">
              <a:rPr lang="en-US" smtClean="0"/>
              <a:t>2012-11-12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DC9AD-72FB-704D-AE85-FCB495A7E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29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A0A9-3BE9-504B-AF4E-ED684666D972}" type="datetimeFigureOut">
              <a:rPr lang="en-US" smtClean="0"/>
              <a:t>2012-11-12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DC9AD-72FB-704D-AE85-FCB495A7E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3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A0A9-3BE9-504B-AF4E-ED684666D972}" type="datetimeFigureOut">
              <a:rPr lang="en-US" smtClean="0"/>
              <a:t>2012-11-12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DC9AD-72FB-704D-AE85-FCB495A7E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40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A0A9-3BE9-504B-AF4E-ED684666D972}" type="datetimeFigureOut">
              <a:rPr lang="en-US" smtClean="0"/>
              <a:t>2012-11-12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DC9AD-72FB-704D-AE85-FCB495A7E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30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EA0A9-3BE9-504B-AF4E-ED684666D972}" type="datetimeFigureOut">
              <a:rPr lang="en-US" smtClean="0"/>
              <a:t>2012-11-12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DC9AD-72FB-704D-AE85-FCB495A7E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36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344909" y="1704670"/>
            <a:ext cx="255083" cy="2257727"/>
          </a:xfrm>
          <a:prstGeom prst="ellipse">
            <a:avLst/>
          </a:prstGeom>
          <a:pattFill prst="pct5">
            <a:fgClr>
              <a:prstClr val="black"/>
            </a:fgClr>
            <a:bgClr>
              <a:prstClr val="white"/>
            </a:bgClr>
          </a:patt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66990" y="1907594"/>
            <a:ext cx="255083" cy="2054803"/>
          </a:xfrm>
          <a:prstGeom prst="ellipse">
            <a:avLst/>
          </a:prstGeom>
          <a:pattFill prst="dashVert">
            <a:fgClr>
              <a:prstClr val="black"/>
            </a:fgClr>
            <a:bgClr>
              <a:prstClr val="white"/>
            </a:bgClr>
          </a:patt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189072" y="1907594"/>
            <a:ext cx="255083" cy="2054803"/>
          </a:xfrm>
          <a:prstGeom prst="ellipse">
            <a:avLst/>
          </a:prstGeom>
          <a:pattFill prst="ltDnDiag">
            <a:fgClr>
              <a:prstClr val="black"/>
            </a:fgClr>
            <a:bgClr>
              <a:prstClr val="white"/>
            </a:bgClr>
          </a:patt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11153" y="2072821"/>
            <a:ext cx="255083" cy="1889576"/>
          </a:xfrm>
          <a:prstGeom prst="ellipse">
            <a:avLst/>
          </a:prstGeom>
          <a:pattFill prst="ltVert">
            <a:fgClr>
              <a:prstClr val="black"/>
            </a:fgClr>
            <a:bgClr>
              <a:prstClr val="white"/>
            </a:bgClr>
          </a:patt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033235" y="2072821"/>
            <a:ext cx="255083" cy="1889576"/>
          </a:xfrm>
          <a:prstGeom prst="ellipse">
            <a:avLst/>
          </a:prstGeom>
          <a:pattFill prst="ltVert">
            <a:fgClr>
              <a:prstClr val="black"/>
            </a:fgClr>
            <a:bgClr>
              <a:prstClr val="white"/>
            </a:bgClr>
          </a:patt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455316" y="2275745"/>
            <a:ext cx="255083" cy="1686652"/>
          </a:xfrm>
          <a:prstGeom prst="ellipse">
            <a:avLst/>
          </a:prstGeom>
          <a:pattFill prst="ltDnDiag">
            <a:fgClr>
              <a:prstClr val="black"/>
            </a:fgClr>
            <a:bgClr>
              <a:prstClr val="white"/>
            </a:bgClr>
          </a:patt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877398" y="2496050"/>
            <a:ext cx="255083" cy="1466347"/>
          </a:xfrm>
          <a:prstGeom prst="ellipse">
            <a:avLst/>
          </a:prstGeom>
          <a:pattFill prst="dashVert">
            <a:fgClr>
              <a:prstClr val="black"/>
            </a:fgClr>
            <a:bgClr>
              <a:prstClr val="white"/>
            </a:bgClr>
          </a:patt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299479" y="2640624"/>
            <a:ext cx="255083" cy="1321773"/>
          </a:xfrm>
          <a:prstGeom prst="ellipse">
            <a:avLst/>
          </a:prstGeom>
          <a:pattFill prst="pct5">
            <a:fgClr>
              <a:prstClr val="black"/>
            </a:fgClr>
            <a:bgClr>
              <a:prstClr val="white"/>
            </a:bgClr>
          </a:patt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721560" y="2785536"/>
            <a:ext cx="255083" cy="1176861"/>
          </a:xfrm>
          <a:prstGeom prst="ellipse">
            <a:avLst/>
          </a:prstGeom>
          <a:pattFill prst="pct5">
            <a:fgClr>
              <a:prstClr val="black"/>
            </a:fgClr>
            <a:bgClr>
              <a:prstClr val="white"/>
            </a:bgClr>
          </a:patt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143642" y="2895660"/>
            <a:ext cx="255083" cy="1066737"/>
          </a:xfrm>
          <a:prstGeom prst="ellipse">
            <a:avLst/>
          </a:prstGeom>
          <a:pattFill prst="dashVert">
            <a:fgClr>
              <a:prstClr val="black"/>
            </a:fgClr>
            <a:bgClr>
              <a:prstClr val="white"/>
            </a:bgClr>
          </a:patt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565723" y="2991537"/>
            <a:ext cx="255083" cy="970860"/>
          </a:xfrm>
          <a:prstGeom prst="ellipse">
            <a:avLst/>
          </a:prstGeom>
          <a:pattFill prst="ltDnDiag">
            <a:fgClr>
              <a:prstClr val="black"/>
            </a:fgClr>
            <a:bgClr>
              <a:prstClr val="white"/>
            </a:bgClr>
          </a:patt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987805" y="2991537"/>
            <a:ext cx="255083" cy="970860"/>
          </a:xfrm>
          <a:prstGeom prst="ellipse">
            <a:avLst/>
          </a:prstGeom>
          <a:pattFill prst="ltVert">
            <a:fgClr>
              <a:prstClr val="black"/>
            </a:fgClr>
            <a:bgClr>
              <a:prstClr val="white"/>
            </a:bgClr>
          </a:patt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09886" y="3069604"/>
            <a:ext cx="255083" cy="892793"/>
          </a:xfrm>
          <a:prstGeom prst="ellipse">
            <a:avLst/>
          </a:prstGeom>
          <a:pattFill prst="ltVert">
            <a:fgClr>
              <a:prstClr val="black"/>
            </a:fgClr>
            <a:bgClr>
              <a:prstClr val="white"/>
            </a:bgClr>
          </a:patt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831968" y="3069604"/>
            <a:ext cx="255083" cy="892793"/>
          </a:xfrm>
          <a:prstGeom prst="ellipse">
            <a:avLst/>
          </a:prstGeom>
          <a:pattFill prst="ltDnDiag">
            <a:fgClr>
              <a:prstClr val="black"/>
            </a:fgClr>
            <a:bgClr>
              <a:prstClr val="white"/>
            </a:bgClr>
          </a:patt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254049" y="3165484"/>
            <a:ext cx="255083" cy="796913"/>
          </a:xfrm>
          <a:prstGeom prst="ellipse">
            <a:avLst/>
          </a:prstGeom>
          <a:pattFill prst="dashVert">
            <a:fgClr>
              <a:prstClr val="black"/>
            </a:fgClr>
            <a:bgClr>
              <a:prstClr val="white"/>
            </a:bgClr>
          </a:patt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676130" y="3269574"/>
            <a:ext cx="255083" cy="692823"/>
          </a:xfrm>
          <a:prstGeom prst="ellipse">
            <a:avLst/>
          </a:prstGeom>
          <a:pattFill prst="pct5">
            <a:fgClr>
              <a:prstClr val="black"/>
            </a:fgClr>
            <a:bgClr>
              <a:prstClr val="white"/>
            </a:bgClr>
          </a:patt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098212" y="3337883"/>
            <a:ext cx="255083" cy="624514"/>
          </a:xfrm>
          <a:prstGeom prst="ellipse">
            <a:avLst/>
          </a:prstGeom>
          <a:pattFill prst="pct5">
            <a:fgClr>
              <a:prstClr val="black"/>
            </a:fgClr>
            <a:bgClr>
              <a:prstClr val="white"/>
            </a:bgClr>
          </a:patt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516676" y="3406352"/>
            <a:ext cx="255083" cy="556045"/>
          </a:xfrm>
          <a:prstGeom prst="ellipse">
            <a:avLst/>
          </a:prstGeom>
          <a:pattFill prst="dashVert">
            <a:fgClr>
              <a:prstClr val="black"/>
            </a:fgClr>
            <a:bgClr>
              <a:prstClr val="white"/>
            </a:bgClr>
          </a:patt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757061" y="3813696"/>
            <a:ext cx="217606" cy="14870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7942375" y="3813696"/>
            <a:ext cx="592275" cy="148701"/>
            <a:chOff x="7404520" y="3637267"/>
            <a:chExt cx="314540" cy="45719"/>
          </a:xfrm>
        </p:grpSpPr>
        <p:sp>
          <p:nvSpPr>
            <p:cNvPr id="43" name="Oval 42"/>
            <p:cNvSpPr/>
            <p:nvPr/>
          </p:nvSpPr>
          <p:spPr>
            <a:xfrm>
              <a:off x="7404520" y="363726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7538927" y="363726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7673341" y="363726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270928" y="3816402"/>
            <a:ext cx="445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0</a:t>
            </a:r>
            <a:endParaRPr lang="en-US" sz="4400" dirty="0"/>
          </a:p>
        </p:txBody>
      </p:sp>
      <p:sp>
        <p:nvSpPr>
          <p:cNvPr id="84" name="TextBox 83"/>
          <p:cNvSpPr txBox="1"/>
          <p:nvPr/>
        </p:nvSpPr>
        <p:spPr>
          <a:xfrm>
            <a:off x="1112182" y="3816402"/>
            <a:ext cx="445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1</a:t>
            </a:r>
            <a:endParaRPr lang="en-US" sz="4400" dirty="0"/>
          </a:p>
        </p:txBody>
      </p:sp>
      <p:sp>
        <p:nvSpPr>
          <p:cNvPr id="86" name="TextBox 85"/>
          <p:cNvSpPr txBox="1"/>
          <p:nvPr/>
        </p:nvSpPr>
        <p:spPr>
          <a:xfrm>
            <a:off x="1953436" y="3816402"/>
            <a:ext cx="445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2</a:t>
            </a:r>
            <a:endParaRPr lang="en-US" sz="4400" dirty="0"/>
          </a:p>
        </p:txBody>
      </p:sp>
      <p:sp>
        <p:nvSpPr>
          <p:cNvPr id="87" name="TextBox 86"/>
          <p:cNvSpPr txBox="1"/>
          <p:nvPr/>
        </p:nvSpPr>
        <p:spPr>
          <a:xfrm>
            <a:off x="2794690" y="3816402"/>
            <a:ext cx="445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3</a:t>
            </a:r>
            <a:endParaRPr lang="en-US" sz="4400" dirty="0"/>
          </a:p>
        </p:txBody>
      </p:sp>
      <p:sp>
        <p:nvSpPr>
          <p:cNvPr id="88" name="TextBox 87"/>
          <p:cNvSpPr txBox="1"/>
          <p:nvPr/>
        </p:nvSpPr>
        <p:spPr>
          <a:xfrm>
            <a:off x="3635944" y="3816402"/>
            <a:ext cx="445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0</a:t>
            </a:r>
            <a:endParaRPr lang="en-US" sz="4400" dirty="0"/>
          </a:p>
        </p:txBody>
      </p:sp>
      <p:sp>
        <p:nvSpPr>
          <p:cNvPr id="89" name="TextBox 88"/>
          <p:cNvSpPr txBox="1"/>
          <p:nvPr/>
        </p:nvSpPr>
        <p:spPr>
          <a:xfrm>
            <a:off x="4477198" y="3816402"/>
            <a:ext cx="445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1</a:t>
            </a:r>
            <a:endParaRPr lang="en-US" sz="4400" dirty="0"/>
          </a:p>
        </p:txBody>
      </p:sp>
      <p:sp>
        <p:nvSpPr>
          <p:cNvPr id="90" name="TextBox 89"/>
          <p:cNvSpPr txBox="1"/>
          <p:nvPr/>
        </p:nvSpPr>
        <p:spPr>
          <a:xfrm>
            <a:off x="5318452" y="3816402"/>
            <a:ext cx="445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2</a:t>
            </a:r>
            <a:endParaRPr lang="en-US" sz="4400" dirty="0"/>
          </a:p>
        </p:txBody>
      </p:sp>
      <p:sp>
        <p:nvSpPr>
          <p:cNvPr id="91" name="TextBox 90"/>
          <p:cNvSpPr txBox="1"/>
          <p:nvPr/>
        </p:nvSpPr>
        <p:spPr>
          <a:xfrm>
            <a:off x="6159706" y="3816402"/>
            <a:ext cx="445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3</a:t>
            </a:r>
            <a:endParaRPr lang="en-US" sz="4400" dirty="0"/>
          </a:p>
        </p:txBody>
      </p:sp>
      <p:sp>
        <p:nvSpPr>
          <p:cNvPr id="92" name="TextBox 91"/>
          <p:cNvSpPr txBox="1"/>
          <p:nvPr/>
        </p:nvSpPr>
        <p:spPr>
          <a:xfrm>
            <a:off x="7000960" y="3816402"/>
            <a:ext cx="445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0</a:t>
            </a:r>
            <a:endParaRPr lang="en-US" sz="4400" dirty="0"/>
          </a:p>
        </p:txBody>
      </p:sp>
      <p:sp>
        <p:nvSpPr>
          <p:cNvPr id="93" name="TextBox 92"/>
          <p:cNvSpPr txBox="1"/>
          <p:nvPr/>
        </p:nvSpPr>
        <p:spPr>
          <a:xfrm>
            <a:off x="691555" y="3816402"/>
            <a:ext cx="445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en-US" sz="4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532809" y="3816402"/>
            <a:ext cx="445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US" sz="4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374063" y="3816402"/>
            <a:ext cx="445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4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215317" y="3816402"/>
            <a:ext cx="445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en-US" sz="4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056571" y="3816402"/>
            <a:ext cx="445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en-US" sz="4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897825" y="3816402"/>
            <a:ext cx="445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US" sz="4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739079" y="3816402"/>
            <a:ext cx="445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4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580333" y="3816402"/>
            <a:ext cx="445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en-US" sz="4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421586" y="3816402"/>
            <a:ext cx="445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en-US" sz="4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364578" y="4673609"/>
            <a:ext cx="2414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Thread IDs</a:t>
            </a:r>
            <a:endParaRPr lang="en-US" sz="4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2860760" y="1550927"/>
            <a:ext cx="3422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Sorted Patterns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32520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22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Alberta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Nelson Amaral</dc:creator>
  <cp:lastModifiedBy>Jose Nelson Amaral</cp:lastModifiedBy>
  <cp:revision>4</cp:revision>
  <dcterms:created xsi:type="dcterms:W3CDTF">2012-11-12T20:33:56Z</dcterms:created>
  <dcterms:modified xsi:type="dcterms:W3CDTF">2012-11-12T21:21:46Z</dcterms:modified>
</cp:coreProperties>
</file>